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ppt/activeX/activeX4.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9" r:id="rId4"/>
  </p:sldMasterIdLst>
  <p:notesMasterIdLst>
    <p:notesMasterId r:id="rId49"/>
  </p:notesMasterIdLst>
  <p:sldIdLst>
    <p:sldId id="277" r:id="rId5"/>
    <p:sldId id="278" r:id="rId6"/>
    <p:sldId id="279" r:id="rId7"/>
    <p:sldId id="280" r:id="rId8"/>
    <p:sldId id="281" r:id="rId9"/>
    <p:sldId id="257" r:id="rId10"/>
    <p:sldId id="282" r:id="rId11"/>
    <p:sldId id="283" r:id="rId12"/>
    <p:sldId id="284" r:id="rId13"/>
    <p:sldId id="276" r:id="rId14"/>
    <p:sldId id="270" r:id="rId15"/>
    <p:sldId id="273" r:id="rId16"/>
    <p:sldId id="286" r:id="rId17"/>
    <p:sldId id="285" r:id="rId18"/>
    <p:sldId id="287" r:id="rId19"/>
    <p:sldId id="502" r:id="rId20"/>
    <p:sldId id="2007577204" r:id="rId21"/>
    <p:sldId id="2007577189" r:id="rId22"/>
    <p:sldId id="2007577190" r:id="rId23"/>
    <p:sldId id="2007577191" r:id="rId24"/>
    <p:sldId id="2007577192" r:id="rId25"/>
    <p:sldId id="288" r:id="rId26"/>
    <p:sldId id="503" r:id="rId27"/>
    <p:sldId id="11532" r:id="rId28"/>
    <p:sldId id="11533" r:id="rId29"/>
    <p:sldId id="398" r:id="rId30"/>
    <p:sldId id="2007577185" r:id="rId31"/>
    <p:sldId id="2007577186" r:id="rId32"/>
    <p:sldId id="2007577193" r:id="rId33"/>
    <p:sldId id="2007577188" r:id="rId34"/>
    <p:sldId id="2007577194" r:id="rId35"/>
    <p:sldId id="2007577195" r:id="rId36"/>
    <p:sldId id="2007577196" r:id="rId37"/>
    <p:sldId id="2007577197" r:id="rId38"/>
    <p:sldId id="2007577198" r:id="rId39"/>
    <p:sldId id="2007577203" r:id="rId40"/>
    <p:sldId id="2007577206" r:id="rId41"/>
    <p:sldId id="2007577205" r:id="rId42"/>
    <p:sldId id="2007577187" r:id="rId43"/>
    <p:sldId id="2007577200" r:id="rId44"/>
    <p:sldId id="2007577201" r:id="rId45"/>
    <p:sldId id="2007577202" r:id="rId46"/>
    <p:sldId id="269" r:id="rId47"/>
    <p:sldId id="33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848" autoAdjust="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06/11/2023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97260B1-9D04-444E-A7AA-392FE494A94A}" type="slidenum">
              <a:rPr lang="en-US" smtClean="0"/>
              <a:t>10</a:t>
            </a:fld>
            <a:endParaRPr lang="en-US"/>
          </a:p>
        </p:txBody>
      </p:sp>
    </p:spTree>
    <p:extLst>
      <p:ext uri="{BB962C8B-B14F-4D97-AF65-F5344CB8AC3E}">
        <p14:creationId xmlns:p14="http://schemas.microsoft.com/office/powerpoint/2010/main" val="226537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997260B1-9D04-444E-A7AA-392FE494A94A}" type="slidenum">
              <a:rPr lang="en-US" smtClean="0"/>
              <a:t>22</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06/11/2023</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06/11/2023</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305377-1457-4C78-859B-7D4E51A0400E}" type="datetimeFigureOut">
              <a:rPr lang="en-US" smtClean="0"/>
              <a:t>06/11/2023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11767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06/11/2023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9374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05377-1457-4C78-859B-7D4E51A0400E}" type="datetimeFigureOut">
              <a:rPr lang="en-US" smtClean="0"/>
              <a:t>06/11/2023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86565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305377-1457-4C78-859B-7D4E51A0400E}" type="datetimeFigureOut">
              <a:rPr lang="en-US" smtClean="0"/>
              <a:t>06/11/2023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88594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305377-1457-4C78-859B-7D4E51A0400E}" type="datetimeFigureOut">
              <a:rPr lang="en-US" smtClean="0"/>
              <a:t>06/11/2023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7141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05377-1457-4C78-859B-7D4E51A0400E}" type="datetimeFigureOut">
              <a:rPr lang="en-US" smtClean="0"/>
              <a:t>06/11/2023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426776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05377-1457-4C78-859B-7D4E51A0400E}" type="datetimeFigureOut">
              <a:rPr lang="en-US" smtClean="0"/>
              <a:t>06/11/2023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19705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06/11/2023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54016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06/11/2023</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06/11/2023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045637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06/11/2023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8436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06/11/2023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93493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06/11/2023</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06/11/2023</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96738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89241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3326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06/11/2023</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07898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65589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4963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183541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08295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43691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75346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7268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53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11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06/11/2023</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158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9482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06/11/2023</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06/11/2023</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06/11/2023</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27.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44.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34.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32.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38.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39.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jpeg"/><Relationship Id="rId2" Type="http://schemas.openxmlformats.org/officeDocument/2006/relationships/slideLayout" Target="../slideLayouts/slideLayout48.xml"/><Relationship Id="rId16"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05377-1457-4C78-859B-7D4E51A0400E}" type="datetimeFigureOut">
              <a:rPr lang="en-US" smtClean="0"/>
              <a:t>06/11/2023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4002-D646-4D8A-9596-3420A36848F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61668BD8-5FBA-58E3-DC4A-AD8530F9A4A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58231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7658516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pxhere.com/en/photo/69932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42.pn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43.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slideLayout" Target="../slideLayouts/slideLayout2.xml"/><Relationship Id="rId7" Type="http://schemas.openxmlformats.org/officeDocument/2006/relationships/image" Target="../media/image64.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26.xml"/><Relationship Id="rId6" Type="http://schemas.microsoft.com/office/2007/relationships/hdphoto" Target="../media/hdphoto22.wdp"/><Relationship Id="rId5" Type="http://schemas.openxmlformats.org/officeDocument/2006/relationships/image" Target="../media/image71.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82.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0.png"/><Relationship Id="rId1" Type="http://schemas.openxmlformats.org/officeDocument/2006/relationships/slideLayout" Target="../slideLayouts/slideLayout48.xm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microsoft.com/office/2007/relationships/hdphoto" Target="../media/hdphoto3.wdp"/><Relationship Id="rId12"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1.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slideLayout" Target="../slideLayouts/slideLayout13.xml"/><Relationship Id="rId7" Type="http://schemas.microsoft.com/office/2007/relationships/hdphoto" Target="../media/hdphoto5.wdp"/><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audio" Target="../media/audio1.wav"/><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3" Type="http://schemas.openxmlformats.org/officeDocument/2006/relationships/slideLayout" Target="../slideLayouts/slideLayout13.xml"/><Relationship Id="rId7" Type="http://schemas.openxmlformats.org/officeDocument/2006/relationships/image" Target="../media/image11.png"/><Relationship Id="rId12" Type="http://schemas.openxmlformats.org/officeDocument/2006/relationships/image" Target="../media/image17.png"/><Relationship Id="rId17" Type="http://schemas.microsoft.com/office/2007/relationships/hdphoto" Target="../media/hdphoto9.wdp"/><Relationship Id="rId2" Type="http://schemas.openxmlformats.org/officeDocument/2006/relationships/audio" Target="../media/media4.mp3"/><Relationship Id="rId16" Type="http://schemas.openxmlformats.org/officeDocument/2006/relationships/image" Target="../media/image27.png"/><Relationship Id="rId1" Type="http://schemas.microsoft.com/office/2007/relationships/media" Target="../media/media4.mp3"/><Relationship Id="rId6" Type="http://schemas.openxmlformats.org/officeDocument/2006/relationships/image" Target="../media/image24.png"/><Relationship Id="rId11" Type="http://schemas.microsoft.com/office/2007/relationships/hdphoto" Target="../media/hdphoto7.wdp"/><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11.wdp"/><Relationship Id="rId3" Type="http://schemas.openxmlformats.org/officeDocument/2006/relationships/slideLayout" Target="../slideLayouts/slideLayout13.xml"/><Relationship Id="rId7" Type="http://schemas.openxmlformats.org/officeDocument/2006/relationships/image" Target="../media/image11.png"/><Relationship Id="rId12" Type="http://schemas.openxmlformats.org/officeDocument/2006/relationships/image" Target="../media/image30.png"/><Relationship Id="rId17" Type="http://schemas.microsoft.com/office/2007/relationships/hdphoto" Target="../media/hdphoto13.wdp"/><Relationship Id="rId2" Type="http://schemas.openxmlformats.org/officeDocument/2006/relationships/audio" Target="../media/media4.mp3"/><Relationship Id="rId16" Type="http://schemas.openxmlformats.org/officeDocument/2006/relationships/image" Target="../media/image32.png"/><Relationship Id="rId1" Type="http://schemas.microsoft.com/office/2007/relationships/media" Target="../media/media4.mp3"/><Relationship Id="rId6" Type="http://schemas.openxmlformats.org/officeDocument/2006/relationships/image" Target="../media/image19.png"/><Relationship Id="rId11" Type="http://schemas.microsoft.com/office/2007/relationships/hdphoto" Target="../media/hdphoto10.wdp"/><Relationship Id="rId5" Type="http://schemas.openxmlformats.org/officeDocument/2006/relationships/image" Target="../media/image28.png"/><Relationship Id="rId15" Type="http://schemas.microsoft.com/office/2007/relationships/hdphoto" Target="../media/hdphoto12.wdp"/><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26.png"/><Relationship Id="rId3" Type="http://schemas.openxmlformats.org/officeDocument/2006/relationships/slideLayout" Target="../slideLayouts/slideLayout13.xml"/><Relationship Id="rId7" Type="http://schemas.openxmlformats.org/officeDocument/2006/relationships/image" Target="../media/image35.png"/><Relationship Id="rId12" Type="http://schemas.microsoft.com/office/2007/relationships/hdphoto" Target="../media/hdphoto4.wdp"/><Relationship Id="rId17" Type="http://schemas.openxmlformats.org/officeDocument/2006/relationships/image" Target="../media/image23.png"/><Relationship Id="rId2" Type="http://schemas.openxmlformats.org/officeDocument/2006/relationships/audio" Target="../media/media5.mp3"/><Relationship Id="rId16" Type="http://schemas.microsoft.com/office/2007/relationships/hdphoto" Target="../media/hdphoto16.wdp"/><Relationship Id="rId1" Type="http://schemas.microsoft.com/office/2007/relationships/media" Target="../media/media5.mp3"/><Relationship Id="rId6" Type="http://schemas.microsoft.com/office/2007/relationships/hdphoto" Target="../media/hdphoto14.wdp"/><Relationship Id="rId11" Type="http://schemas.openxmlformats.org/officeDocument/2006/relationships/image" Target="../media/image17.png"/><Relationship Id="rId5" Type="http://schemas.openxmlformats.org/officeDocument/2006/relationships/image" Target="../media/image34.png"/><Relationship Id="rId15" Type="http://schemas.openxmlformats.org/officeDocument/2006/relationships/image" Target="../media/image36.png"/><Relationship Id="rId10" Type="http://schemas.microsoft.com/office/2007/relationships/hdphoto" Target="../media/hdphoto7.wdp"/><Relationship Id="rId4" Type="http://schemas.openxmlformats.org/officeDocument/2006/relationships/image" Target="../media/image33.png"/><Relationship Id="rId9" Type="http://schemas.openxmlformats.org/officeDocument/2006/relationships/image" Target="../media/image25.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72D8402-2509-1848-7A49-AD17AAEBD897}"/>
              </a:ext>
            </a:extLst>
          </p:cNvPr>
          <p:cNvPicPr>
            <a:picLocks noChangeAspect="1"/>
          </p:cNvPicPr>
          <p:nvPr/>
        </p:nvPicPr>
        <p:blipFill rotWithShape="1">
          <a:blip r:embed="rId2">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id="{D2C0A9B2-F580-CC5C-7EB2-D42A6CF150E7}"/>
                  </a:ext>
                </a:extLst>
              </p:cNvPr>
              <p:cNvSpPr/>
              <p:nvPr/>
            </p:nvSpPr>
            <p:spPr>
              <a:xfrm>
                <a:off x="4591958" y="-419380"/>
                <a:ext cx="253763"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75A46B7-D700-5734-B589-035032E8CD2F}"/>
                  </a:ext>
                </a:extLst>
              </p:cNvPr>
              <p:cNvSpPr/>
              <p:nvPr/>
            </p:nvSpPr>
            <p:spPr>
              <a:xfrm>
                <a:off x="7894541" y="-470736"/>
                <a:ext cx="253763"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D58C5CD-E159-F3E8-39CF-4DBBD51353B6}"/>
                  </a:ext>
                </a:extLst>
              </p:cNvPr>
              <p:cNvSpPr/>
              <p:nvPr/>
            </p:nvSpPr>
            <p:spPr>
              <a:xfrm>
                <a:off x="2404292" y="927498"/>
                <a:ext cx="7613779"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id="{C2F46CBF-AC22-4744-C6EF-93F14E8227C9}"/>
              </a:ext>
            </a:extLst>
          </p:cNvPr>
          <p:cNvPicPr>
            <a:picLocks noChangeAspect="1"/>
          </p:cNvPicPr>
          <p:nvPr/>
        </p:nvPicPr>
        <p:blipFill>
          <a:blip r:embed="rId5"/>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5D8FE5E-04A4-785C-0F43-B055538090A8}"/>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E4A96654-6D78-6054-D670-40E74D792724}"/>
                </a:ext>
              </a:extLst>
            </p:cNvPr>
            <p:cNvSpPr txBox="1"/>
            <p:nvPr/>
          </p:nvSpPr>
          <p:spPr>
            <a:xfrm>
              <a:off x="9588687" y="2418781"/>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rotWithShape="1">
            <a:blip r:embed="rId3">
              <a:extLst>
                <a:ext uri="{28A0092B-C50C-407E-A947-70E740481C1C}">
                  <a14:useLocalDpi xmlns:a14="http://schemas.microsoft.com/office/drawing/2010/main" val="0"/>
                </a:ext>
              </a:extLst>
            </a:blip>
            <a:srcRect t="7455"/>
            <a:stretch/>
          </p:blipFill>
          <p:spPr>
            <a:xfrm>
              <a:off x="0" y="0"/>
              <a:ext cx="12192000" cy="6858000"/>
            </a:xfrm>
            <a:prstGeom prst="rect">
              <a:avLst/>
            </a:prstGeom>
          </p:spPr>
        </p:pic>
      </p:grpSp>
      <p:pic>
        <p:nvPicPr>
          <p:cNvPr id="10" name="Picture 9">
            <a:extLst>
              <a:ext uri="{FF2B5EF4-FFF2-40B4-BE49-F238E27FC236}">
                <a16:creationId xmlns:a16="http://schemas.microsoft.com/office/drawing/2014/main" id="{F55BB6DB-1BE9-46B8-872C-265B586599DE}"/>
              </a:ext>
            </a:extLst>
          </p:cNvPr>
          <p:cNvPicPr>
            <a:picLocks noChangeAspect="1"/>
          </p:cNvPicPr>
          <p:nvPr/>
        </p:nvPicPr>
        <p:blipFill>
          <a:blip r:embed="rId4"/>
          <a:stretch>
            <a:fillRect/>
          </a:stretch>
        </p:blipFill>
        <p:spPr>
          <a:xfrm>
            <a:off x="2236763" y="2108641"/>
            <a:ext cx="3158009" cy="1215583"/>
          </a:xfrm>
          <a:prstGeom prst="rect">
            <a:avLst/>
          </a:prstGeom>
        </p:spPr>
      </p:pic>
      <p:pic>
        <p:nvPicPr>
          <p:cNvPr id="11" name="Picture 10">
            <a:extLst>
              <a:ext uri="{FF2B5EF4-FFF2-40B4-BE49-F238E27FC236}">
                <a16:creationId xmlns:a16="http://schemas.microsoft.com/office/drawing/2014/main" id="{DA732628-EB62-F4C6-C065-58E65E21AED5}"/>
              </a:ext>
            </a:extLst>
          </p:cNvPr>
          <p:cNvPicPr>
            <a:picLocks noChangeAspect="1"/>
          </p:cNvPicPr>
          <p:nvPr/>
        </p:nvPicPr>
        <p:blipFill>
          <a:blip r:embed="rId5"/>
          <a:stretch>
            <a:fillRect/>
          </a:stretch>
        </p:blipFill>
        <p:spPr>
          <a:xfrm>
            <a:off x="1450045" y="2751151"/>
            <a:ext cx="9730059" cy="1146147"/>
          </a:xfrm>
          <a:prstGeom prst="rect">
            <a:avLst/>
          </a:prstGeom>
        </p:spPr>
      </p:pic>
      <p:pic>
        <p:nvPicPr>
          <p:cNvPr id="19" name="Picture 18">
            <a:extLst>
              <a:ext uri="{FF2B5EF4-FFF2-40B4-BE49-F238E27FC236}">
                <a16:creationId xmlns:a16="http://schemas.microsoft.com/office/drawing/2014/main" id="{089D85D7-86BB-23E5-CCA8-9989DFA0DAF1}"/>
              </a:ext>
            </a:extLst>
          </p:cNvPr>
          <p:cNvPicPr>
            <a:picLocks noChangeAspect="1"/>
          </p:cNvPicPr>
          <p:nvPr/>
        </p:nvPicPr>
        <p:blipFill>
          <a:blip r:embed="rId6"/>
          <a:stretch>
            <a:fillRect/>
          </a:stretch>
        </p:blipFill>
        <p:spPr>
          <a:xfrm>
            <a:off x="675257" y="198341"/>
            <a:ext cx="1847248" cy="2322777"/>
          </a:xfrm>
          <a:prstGeom prst="rect">
            <a:avLst/>
          </a:prstGeom>
        </p:spPr>
      </p:pic>
      <p:pic>
        <p:nvPicPr>
          <p:cNvPr id="21" name="Picture 20">
            <a:extLst>
              <a:ext uri="{FF2B5EF4-FFF2-40B4-BE49-F238E27FC236}">
                <a16:creationId xmlns:a16="http://schemas.microsoft.com/office/drawing/2014/main" id="{A33EF507-848A-9DC6-A01A-047942F5956E}"/>
              </a:ext>
            </a:extLst>
          </p:cNvPr>
          <p:cNvPicPr>
            <a:picLocks noChangeAspect="1"/>
          </p:cNvPicPr>
          <p:nvPr/>
        </p:nvPicPr>
        <p:blipFill>
          <a:blip r:embed="rId7"/>
          <a:stretch>
            <a:fillRect/>
          </a:stretch>
        </p:blipFill>
        <p:spPr>
          <a:xfrm>
            <a:off x="5085818" y="2090124"/>
            <a:ext cx="3487214" cy="963251"/>
          </a:xfrm>
          <a:prstGeom prst="rect">
            <a:avLst/>
          </a:prstGeom>
        </p:spPr>
      </p:pic>
      <p:sp>
        <p:nvSpPr>
          <p:cNvPr id="4" name="Rectangle 3"/>
          <p:cNvSpPr/>
          <p:nvPr/>
        </p:nvSpPr>
        <p:spPr>
          <a:xfrm>
            <a:off x="2478537" y="557461"/>
            <a:ext cx="8282525"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TRƯỜNG TIỂU HỌC ÁI MỘ A</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3101838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a16="http://schemas.microsoft.com/office/drawing/2014/main"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a16="http://schemas.microsoft.com/office/drawing/2014/main"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a16="http://schemas.microsoft.com/office/drawing/2014/main"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a16="http://schemas.microsoft.com/office/drawing/2014/main"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a16="http://schemas.microsoft.com/office/drawing/2014/main"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a16="http://schemas.microsoft.com/office/drawing/2014/main"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a16="http://schemas.microsoft.com/office/drawing/2014/main"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a16="http://schemas.microsoft.com/office/drawing/2014/main"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a16="http://schemas.microsoft.com/office/drawing/2014/main"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a16="http://schemas.microsoft.com/office/drawing/2014/main"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a16="http://schemas.microsoft.com/office/drawing/2014/main"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a16="http://schemas.microsoft.com/office/drawing/2014/main"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a16="http://schemas.microsoft.com/office/drawing/2014/main"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a16="http://schemas.microsoft.com/office/drawing/2014/main"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a16="http://schemas.microsoft.com/office/drawing/2014/main"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a16="http://schemas.microsoft.com/office/drawing/2014/main"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a16="http://schemas.microsoft.com/office/drawing/2014/main"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a16="http://schemas.microsoft.com/office/drawing/2014/main"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a16="http://schemas.microsoft.com/office/drawing/2014/main"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a16="http://schemas.microsoft.com/office/drawing/2014/main"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a16="http://schemas.microsoft.com/office/drawing/2014/main"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a16="http://schemas.microsoft.com/office/drawing/2014/main"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a16="http://schemas.microsoft.com/office/drawing/2014/main"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a16="http://schemas.microsoft.com/office/drawing/2014/main"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a16="http://schemas.microsoft.com/office/drawing/2014/main"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a16="http://schemas.microsoft.com/office/drawing/2014/main"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a16="http://schemas.microsoft.com/office/drawing/2014/main" id="{E49D2F89-DE4D-C99A-64C5-2846862B2196}"/>
              </a:ext>
            </a:extLst>
          </p:cNvPr>
          <p:cNvPicPr>
            <a:picLocks noChangeAspect="1"/>
          </p:cNvPicPr>
          <p:nvPr/>
        </p:nvPicPr>
        <p:blipFill>
          <a:blip r:embed="rId3"/>
          <a:stretch>
            <a:fillRect/>
          </a:stretch>
        </p:blipFill>
        <p:spPr>
          <a:xfrm>
            <a:off x="1245425" y="128708"/>
            <a:ext cx="10272650" cy="1609483"/>
          </a:xfrm>
          <a:prstGeom prst="rect">
            <a:avLst/>
          </a:prstGeom>
        </p:spPr>
      </p:pic>
      <p:sp>
        <p:nvSpPr>
          <p:cNvPr id="99" name="Rectangle 98">
            <a:extLst>
              <a:ext uri="{FF2B5EF4-FFF2-40B4-BE49-F238E27FC236}">
                <a16:creationId xmlns:a16="http://schemas.microsoft.com/office/drawing/2014/main"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a16="http://schemas.microsoft.com/office/drawing/2014/main"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a16="http://schemas.microsoft.com/office/drawing/2014/main"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a16="http://schemas.microsoft.com/office/drawing/2014/main"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spTree>
    <p:extLst>
      <p:ext uri="{BB962C8B-B14F-4D97-AF65-F5344CB8AC3E}">
        <p14:creationId xmlns:p14="http://schemas.microsoft.com/office/powerpoint/2010/main" val="318794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9" grpId="0"/>
      <p:bldP spid="67" grpId="0"/>
      <p:bldP spid="99" grpId="0"/>
      <p:bldP spid="10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xmln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xmln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a16="http://schemas.microsoft.com/office/drawing/2014/main"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a16="http://schemas.microsoft.com/office/drawing/2014/main"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04BD06D5-00FA-00A1-536A-C1A0B5F8C4A8}"/>
              </a:ext>
            </a:extLst>
          </p:cNvPr>
          <p:cNvGrpSpPr/>
          <p:nvPr/>
        </p:nvGrpSpPr>
        <p:grpSpPr>
          <a:xfrm>
            <a:off x="8414869" y="3297467"/>
            <a:ext cx="3519067" cy="3039653"/>
            <a:chOff x="6311152" y="2473100"/>
            <a:chExt cx="2639300" cy="2279740"/>
          </a:xfrm>
        </p:grpSpPr>
        <p:grpSp>
          <p:nvGrpSpPr>
            <p:cNvPr id="17" name="Group 16">
              <a:extLst>
                <a:ext uri="{FF2B5EF4-FFF2-40B4-BE49-F238E27FC236}">
                  <a16:creationId xmlns:a16="http://schemas.microsoft.com/office/drawing/2014/main"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libri" panose="020F0502020204030204" pitchFamily="34" charset="0"/>
                <a:cs typeface="Calibri" panose="020F0502020204030204" pitchFamily="34" charset="0"/>
              </a:rPr>
              <a:t>ồ</a:t>
            </a:r>
            <a:r>
              <a:rPr lang="vi-VN" sz="2200" b="0" i="0" dirty="0">
                <a:solidFill>
                  <a:srgbClr val="000000"/>
                </a:solidFill>
                <a:effectLst/>
                <a:latin typeface="Calibri" panose="020F0502020204030204" pitchFamily="34"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10E8A58B-0693-8A53-FFC4-B35A475B2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2071171" y="1560258"/>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725"/>
            <a:ext cx="12192000" cy="63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Group 86"/>
          <p:cNvGrpSpPr/>
          <p:nvPr/>
        </p:nvGrpSpPr>
        <p:grpSpPr>
          <a:xfrm>
            <a:off x="1622332" y="2629750"/>
            <a:ext cx="5000980" cy="4243491"/>
            <a:chOff x="-38100" y="2057400"/>
            <a:chExt cx="3886200" cy="2876550"/>
          </a:xfrm>
        </p:grpSpPr>
        <p:grpSp>
          <p:nvGrpSpPr>
            <p:cNvPr id="88" name="Group 87"/>
            <p:cNvGrpSpPr/>
            <p:nvPr/>
          </p:nvGrpSpPr>
          <p:grpSpPr>
            <a:xfrm>
              <a:off x="-38100" y="2057400"/>
              <a:ext cx="3886200" cy="2876550"/>
              <a:chOff x="1905000" y="2000250"/>
              <a:chExt cx="5619750" cy="3162300"/>
            </a:xfrm>
          </p:grpSpPr>
          <p:pic>
            <p:nvPicPr>
              <p:cNvPr id="9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TextBox 90"/>
              <p:cNvSpPr txBox="1"/>
              <p:nvPr/>
            </p:nvSpPr>
            <p:spPr>
              <a:xfrm>
                <a:off x="2542993" y="2586636"/>
                <a:ext cx="3567514" cy="298167"/>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89" name="Rectangle 88"/>
            <p:cNvSpPr/>
            <p:nvPr/>
          </p:nvSpPr>
          <p:spPr>
            <a:xfrm>
              <a:off x="269857" y="3347462"/>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Chuyến</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xe</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nghĩa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tình</a:t>
              </a:r>
              <a:endParaRPr lang="en-US" sz="1100" b="1" dirty="0">
                <a:solidFill>
                  <a:srgbClr val="FF0000"/>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Đưa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đồng</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bào</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về</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quê</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hương</a:t>
              </a:r>
              <a:endParaRPr lang="en-US" sz="11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92" name="Title 1"/>
          <p:cNvSpPr txBox="1">
            <a:spLocks/>
          </p:cNvSpPr>
          <p:nvPr/>
        </p:nvSpPr>
        <p:spPr>
          <a:xfrm>
            <a:off x="-46042" y="0"/>
            <a:ext cx="12238042" cy="82412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CHUYẾN XE NGHĨA TÌNH</a:t>
            </a:r>
          </a:p>
        </p:txBody>
      </p:sp>
      <p:pic>
        <p:nvPicPr>
          <p:cNvPr id="94" name="Picture 9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622332" y="1295401"/>
            <a:ext cx="1191872" cy="55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83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Calibri" panose="020F0502020204030204" pitchFamily="34" charset="0"/>
                <a:cs typeface="Calibri" panose="020F0502020204030204" pitchFamily="34" charset="0"/>
              </a:rPr>
              <a:t>Giờ hồn: </a:t>
            </a:r>
            <a:r>
              <a:rPr lang="vi-VN" sz="4000" b="1" dirty="0">
                <a:solidFill>
                  <a:srgbClr val="002060"/>
                </a:solidFill>
                <a:latin typeface="Calibri" panose="020F0502020204030204" pitchFamily="34" charset="0"/>
                <a:cs typeface="Calibri" panose="020F0502020204030204" pitchFamily="34"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01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id="{F9859F6A-8663-A382-C561-73F3777CF44D}"/>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id="{ED1B99D1-E782-2A45-274C-AFE5496DA8D1}"/>
              </a:ext>
            </a:extLst>
          </p:cNvPr>
          <p:cNvPicPr>
            <a:picLocks noChangeAspect="1"/>
          </p:cNvPicPr>
          <p:nvPr/>
        </p:nvPicPr>
        <p:blipFill>
          <a:blip r:embed="rId7"/>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spid="1027" name="TextBox1" r:id="rId2" imgW="6734160" imgH="1076400"/>
        </mc:Choice>
        <mc:Fallback>
          <p:control name="TextBox1" r:id="rId2" imgW="6734160" imgH="1076400">
            <p:pic>
              <p:nvPicPr>
                <p:cNvPr id="16" name="TextBox1">
                  <a:extLst>
                    <a:ext uri="{FF2B5EF4-FFF2-40B4-BE49-F238E27FC236}">
                      <a16:creationId xmlns:a16="http://schemas.microsoft.com/office/drawing/2014/main" id="{6459B8EE-740A-96BE-6242-694C6BADCF22}"/>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id="{EEB43079-63E1-BADA-9BB2-101C1BAA5B5D}"/>
              </a:ext>
            </a:extLst>
          </p:cNvPr>
          <p:cNvPicPr>
            <a:picLocks noChangeAspect="1"/>
          </p:cNvPicPr>
          <p:nvPr/>
        </p:nvPicPr>
        <p:blipFill>
          <a:blip r:embed="rId6"/>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id="{9BAD15B1-0F9C-3091-87D5-6062EACA6947}"/>
              </a:ext>
            </a:extLst>
          </p:cNvPr>
          <p:cNvPicPr>
            <a:picLocks noChangeAspect="1"/>
          </p:cNvPicPr>
          <p:nvPr/>
        </p:nvPicPr>
        <p:blipFill>
          <a:blip r:embed="rId7"/>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1" name="TextBox1" r:id="rId2" imgW="6191280" imgH="1295280"/>
        </mc:Choice>
        <mc:Fallback>
          <p:control name="TextBox1" r:id="rId2" imgW="6191280" imgH="1295280">
            <p:pic>
              <p:nvPicPr>
                <p:cNvPr id="27" name="TextBox1">
                  <a:extLst>
                    <a:ext uri="{FF2B5EF4-FFF2-40B4-BE49-F238E27FC236}">
                      <a16:creationId xmlns:a16="http://schemas.microsoft.com/office/drawing/2014/main" id="{7D15E178-5FF7-1E94-EE6C-206EC470E805}"/>
                    </a:ext>
                  </a:extLst>
                </p:cNvPr>
                <p:cNvPicPr>
                  <a:picLocks/>
                </p:cNvPicPr>
                <p:nvPr/>
              </p:nvPicPr>
              <p:blipFill>
                <a:blip r:embed="rId8"/>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id="{9F249407-C1AB-ED7A-F7A2-91CF62721838}"/>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id="{5657F2F9-EE45-9497-030B-3BE41F2FFE32}"/>
              </a:ext>
            </a:extLst>
          </p:cNvPr>
          <p:cNvPicPr>
            <a:picLocks noChangeAspect="1"/>
          </p:cNvPicPr>
          <p:nvPr/>
        </p:nvPicPr>
        <p:blipFill>
          <a:blip r:embed="rId7"/>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5" name="TextBox1" r:id="rId2" imgW="6734160" imgH="1076400"/>
        </mc:Choice>
        <mc:Fallback>
          <p:control name="TextBox1" r:id="rId2" imgW="6734160" imgH="1076400">
            <p:pic>
              <p:nvPicPr>
                <p:cNvPr id="14" name="TextBox1">
                  <a:extLst>
                    <a:ext uri="{FF2B5EF4-FFF2-40B4-BE49-F238E27FC236}">
                      <a16:creationId xmlns:a16="http://schemas.microsoft.com/office/drawing/2014/main" id="{C93D708E-1C8C-F5D2-1536-B58873234DF6}"/>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Text to Speech - FPT.AI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502" y="227682"/>
            <a:ext cx="609600" cy="609600"/>
          </a:xfrm>
          <a:prstGeom prst="rect">
            <a:avLst/>
          </a:prstGeom>
        </p:spPr>
      </p:pic>
    </p:spTree>
    <p:extLst>
      <p:ext uri="{BB962C8B-B14F-4D97-AF65-F5344CB8AC3E}">
        <p14:creationId xmlns:p14="http://schemas.microsoft.com/office/powerpoint/2010/main" val="903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a16="http://schemas.microsoft.com/office/drawing/2014/main"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id="{9578EB3D-0F0C-580A-B5DE-9781A19681C5}"/>
              </a:ext>
            </a:extLst>
          </p:cNvPr>
          <p:cNvGrpSpPr/>
          <p:nvPr/>
        </p:nvGrpSpPr>
        <p:grpSpPr>
          <a:xfrm>
            <a:off x="218403" y="126123"/>
            <a:ext cx="11570109" cy="3377242"/>
            <a:chOff x="184717" y="2578106"/>
            <a:chExt cx="8677582" cy="2733418"/>
          </a:xfrm>
        </p:grpSpPr>
        <p:grpSp>
          <p:nvGrpSpPr>
            <p:cNvPr id="4" name="Nhóm 11">
              <a:extLst>
                <a:ext uri="{FF2B5EF4-FFF2-40B4-BE49-F238E27FC236}">
                  <a16:creationId xmlns:a16="http://schemas.microsoft.com/office/drawing/2014/main"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a16="http://schemas.microsoft.com/office/drawing/2014/main"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id="{F00633A0-158C-8E69-5E1C-1620C3CB63D4}"/>
                </a:ext>
              </a:extLst>
            </p:cNvPr>
            <p:cNvSpPr txBox="1"/>
            <p:nvPr/>
          </p:nvSpPr>
          <p:spPr>
            <a:xfrm>
              <a:off x="1078534" y="2656890"/>
              <a:ext cx="7667740" cy="2466122"/>
            </a:xfrm>
            <a:prstGeom prst="rect">
              <a:avLst/>
            </a:prstGeom>
            <a:noFill/>
          </p:spPr>
          <p:txBody>
            <a:bodyPr wrap="square" rtlCol="0">
              <a:spAutoFit/>
            </a:bodyPr>
            <a:lstStyle/>
            <a:p>
              <a:pPr algn="just"/>
              <a:r>
                <a:rPr lang="vi-VN" sz="32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2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2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2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a16="http://schemas.microsoft.com/office/drawing/2014/main"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a16="http://schemas.microsoft.com/office/drawing/2014/main"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id="{E73270E3-F9B2-FDFA-E89F-EB4819241F80}"/>
              </a:ext>
            </a:extLst>
          </p:cNvPr>
          <p:cNvGrpSpPr/>
          <p:nvPr/>
        </p:nvGrpSpPr>
        <p:grpSpPr>
          <a:xfrm>
            <a:off x="203458" y="647718"/>
            <a:ext cx="11838617" cy="1610738"/>
            <a:chOff x="32218" y="4156379"/>
            <a:chExt cx="8878963" cy="1208054"/>
          </a:xfrm>
        </p:grpSpPr>
        <p:sp>
          <p:nvSpPr>
            <p:cNvPr id="4" name="Hình chữ nhật: Góc Tròn 7">
              <a:extLst>
                <a:ext uri="{FF2B5EF4-FFF2-40B4-BE49-F238E27FC236}">
                  <a16:creationId xmlns:a16="http://schemas.microsoft.com/office/drawing/2014/main"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id="{62071A4A-3815-B4F4-1CD5-C85441127C62}"/>
              </a:ext>
            </a:extLst>
          </p:cNvPr>
          <p:cNvGrpSpPr/>
          <p:nvPr/>
        </p:nvGrpSpPr>
        <p:grpSpPr>
          <a:xfrm>
            <a:off x="1860234" y="2415112"/>
            <a:ext cx="9167649" cy="2784849"/>
            <a:chOff x="-18948" y="2679644"/>
            <a:chExt cx="9365582" cy="3816472"/>
          </a:xfrm>
        </p:grpSpPr>
        <p:grpSp>
          <p:nvGrpSpPr>
            <p:cNvPr id="25" name="Nhóm 34">
              <a:extLst>
                <a:ext uri="{FF2B5EF4-FFF2-40B4-BE49-F238E27FC236}">
                  <a16:creationId xmlns:a16="http://schemas.microsoft.com/office/drawing/2014/main"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spid="4099" name="TextBox1" r:id="rId2" imgW="5334120" imgH="1266840"/>
        </mc:Choice>
        <mc:Fallback>
          <p:control name="TextBox1" r:id="rId2" imgW="5334120" imgH="126684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2" y="1"/>
            <a:ext cx="12746519" cy="7010398"/>
            <a:chOff x="-1" y="1"/>
            <a:chExt cx="9830337" cy="7010398"/>
          </a:xfrm>
        </p:grpSpPr>
        <p:pic>
          <p:nvPicPr>
            <p:cNvPr id="7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t="7853" r="-4837" b="25728"/>
            <a:stretch/>
          </p:blipFill>
          <p:spPr bwMode="auto">
            <a:xfrm>
              <a:off x="0" y="1"/>
              <a:ext cx="9830336" cy="42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78494" r="2000" b="10746"/>
            <a:stretch/>
          </p:blipFill>
          <p:spPr bwMode="auto">
            <a:xfrm>
              <a:off x="-1" y="4254644"/>
              <a:ext cx="9402683" cy="275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5" name="VietNamILove-MaiChiCong-518960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7875" y="0"/>
            <a:ext cx="609600" cy="609600"/>
          </a:xfrm>
          <a:prstGeom prst="rect">
            <a:avLst/>
          </a:prstGeom>
        </p:spPr>
      </p:pic>
    </p:spTree>
    <p:extLst>
      <p:ext uri="{BB962C8B-B14F-4D97-AF65-F5344CB8AC3E}">
        <p14:creationId xmlns:p14="http://schemas.microsoft.com/office/powerpoint/2010/main" val="232731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6500" fill="hold"/>
                                        <p:tgtEl>
                                          <p:spTgt spid="8"/>
                                        </p:tgtEl>
                                        <p:attrNameLst>
                                          <p:attrName>ppt_x</p:attrName>
                                          <p:attrName>ppt_y</p:attrName>
                                        </p:attrNameLst>
                                      </p:cBhvr>
                                      <p:rCtr x="342951" y="2755"/>
                                    </p:animMotion>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9"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88565" y="2395276"/>
            <a:ext cx="5753100" cy="4435330"/>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85270"/>
              </a:xfrm>
              <a:prstGeom prst="rect">
                <a:avLst/>
              </a:prstGeom>
              <a:noFill/>
            </p:spPr>
            <p:txBody>
              <a:bodyPr wrap="square" rtlCol="0">
                <a:spAutoFit/>
              </a:bodyPr>
              <a:lstStyle/>
              <a:p>
                <a:r>
                  <a:rPr lang="en-US" sz="2000" b="1" dirty="0" err="1">
                    <a:solidFill>
                      <a:prstClr val="black"/>
                    </a:solidFill>
                    <a:latin typeface="Times New Roman" pitchFamily="18" charset="0"/>
                    <a:cs typeface="Times New Roman" pitchFamily="18" charset="0"/>
                  </a:rPr>
                  <a:t>Xe</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Chín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Nghĩa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Ngãi</a:t>
                </a:r>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Quảng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Ngãi</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 name="Group 2"/>
          <p:cNvGrpSpPr/>
          <p:nvPr/>
        </p:nvGrpSpPr>
        <p:grpSpPr>
          <a:xfrm>
            <a:off x="7307580" y="2246366"/>
            <a:ext cx="2293620" cy="2209800"/>
            <a:chOff x="1524000" y="381000"/>
            <a:chExt cx="6096000" cy="6096000"/>
          </a:xfrm>
        </p:grpSpPr>
        <p:pic>
          <p:nvPicPr>
            <p:cNvPr id="409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0" y="0"/>
            <a:ext cx="12192000" cy="6858000"/>
            <a:chOff x="-67671" y="-274321"/>
            <a:chExt cx="9364071" cy="7104927"/>
          </a:xfrm>
        </p:grpSpPr>
        <p:pic>
          <p:nvPicPr>
            <p:cNvPr id="409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10490" b="11485"/>
            <a:stretch/>
          </p:blipFill>
          <p:spPr bwMode="auto">
            <a:xfrm>
              <a:off x="-38100" y="-274321"/>
              <a:ext cx="9334500" cy="46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78069" b="9549"/>
            <a:stretch/>
          </p:blipFill>
          <p:spPr bwMode="auto">
            <a:xfrm>
              <a:off x="-67671" y="4350642"/>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9" name="VietNamILove-MaiChiCong-5189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63600" y="926116"/>
            <a:ext cx="609600" cy="609600"/>
          </a:xfrm>
          <a:prstGeom prst="rect">
            <a:avLst/>
          </a:prstGeom>
        </p:spPr>
      </p:pic>
    </p:spTree>
    <p:extLst>
      <p:ext uri="{BB962C8B-B14F-4D97-AF65-F5344CB8AC3E}">
        <p14:creationId xmlns:p14="http://schemas.microsoft.com/office/powerpoint/2010/main" val="23539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2000" fill="hold"/>
                                        <p:tgtEl>
                                          <p:spTgt spid="8"/>
                                        </p:tgtEl>
                                        <p:attrNameLst>
                                          <p:attrName>ppt_x</p:attrName>
                                          <p:attrName>ppt_y</p:attrName>
                                        </p:attrNameLst>
                                      </p:cBhvr>
                                      <p:rCtr x="342951" y="27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
            <a:ext cx="12192001" cy="6858000"/>
            <a:chOff x="0" y="1"/>
            <a:chExt cx="9525000" cy="685800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74" b="23047"/>
            <a:stretch/>
          </p:blipFill>
          <p:spPr bwMode="auto">
            <a:xfrm>
              <a:off x="0" y="1"/>
              <a:ext cx="9525000" cy="43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0" y="4378037"/>
              <a:ext cx="95250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591874" y="2647053"/>
            <a:ext cx="1085526" cy="1986632"/>
            <a:chOff x="-1752600" y="883227"/>
            <a:chExt cx="1634837" cy="2299855"/>
          </a:xfrm>
        </p:grpSpPr>
        <p:pic>
          <p:nvPicPr>
            <p:cNvPr id="205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15" b="53077" l="10333" r="29667"/>
                      </a14:imgEffect>
                    </a14:imgLayer>
                  </a14:imgProps>
                </a:ext>
                <a:ext uri="{28A0092B-C50C-407E-A947-70E740481C1C}">
                  <a14:useLocalDpi xmlns:a14="http://schemas.microsoft.com/office/drawing/2010/main" val="0"/>
                </a:ext>
              </a:extLst>
            </a:blip>
            <a:srcRect l="10404" t="6503" r="70525" b="47063"/>
            <a:stretch/>
          </p:blipFill>
          <p:spPr bwMode="auto">
            <a:xfrm>
              <a:off x="-1752600" y="883227"/>
              <a:ext cx="1634837" cy="229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295399" y="1467819"/>
              <a:ext cx="648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302840"/>
              </a:xfrm>
              <a:prstGeom prst="rect">
                <a:avLst/>
              </a:prstGeom>
              <a:noFill/>
            </p:spPr>
            <p:txBody>
              <a:bodyPr wrap="square" rtlCol="0">
                <a:spAutoFit/>
              </a:bodyPr>
              <a:lstStyle/>
              <a:p>
                <a:endParaRPr lang="en-US" sz="24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Times New Roman" pitchFamily="18" charset="0"/>
              </a:endParaRPr>
            </a:p>
            <a:p>
              <a:pPr algn="ctr"/>
              <a:r>
                <a:rPr lang="en-US" b="1" dirty="0" err="1">
                  <a:solidFill>
                    <a:srgbClr val="FF0000"/>
                  </a:solidFill>
                  <a:cs typeface="Times New Roman" pitchFamily="18" charset="0"/>
                </a:rPr>
                <a:t>Chuyến</a:t>
              </a:r>
              <a:r>
                <a:rPr lang="en-US" b="1" dirty="0">
                  <a:solidFill>
                    <a:srgbClr val="FF0000"/>
                  </a:solidFill>
                  <a:cs typeface="Times New Roman" pitchFamily="18" charset="0"/>
                </a:rPr>
                <a:t> </a:t>
              </a:r>
              <a:r>
                <a:rPr lang="en-US" b="1" dirty="0" err="1">
                  <a:solidFill>
                    <a:srgbClr val="FF0000"/>
                  </a:solidFill>
                  <a:cs typeface="Times New Roman" pitchFamily="18" charset="0"/>
                </a:rPr>
                <a:t>xe</a:t>
              </a:r>
              <a:r>
                <a:rPr lang="en-US" b="1" dirty="0">
                  <a:solidFill>
                    <a:srgbClr val="FF0000"/>
                  </a:solidFill>
                  <a:cs typeface="Times New Roman" pitchFamily="18" charset="0"/>
                </a:rPr>
                <a:t> </a:t>
              </a:r>
              <a:r>
                <a:rPr lang="en-US" b="1" dirty="0" err="1">
                  <a:solidFill>
                    <a:srgbClr val="FF0000"/>
                  </a:solidFill>
                  <a:cs typeface="Times New Roman" pitchFamily="18" charset="0"/>
                </a:rPr>
                <a:t>nghĩa</a:t>
              </a:r>
              <a:r>
                <a:rPr lang="en-US" b="1" dirty="0">
                  <a:solidFill>
                    <a:srgbClr val="FF0000"/>
                  </a:solidFill>
                  <a:cs typeface="Times New Roman" pitchFamily="18" charset="0"/>
                </a:rPr>
                <a:t> </a:t>
              </a:r>
              <a:r>
                <a:rPr lang="en-US" b="1" dirty="0" err="1">
                  <a:solidFill>
                    <a:srgbClr val="FF0000"/>
                  </a:solidFill>
                  <a:cs typeface="Times New Roman" pitchFamily="18" charset="0"/>
                </a:rPr>
                <a:t>tình</a:t>
              </a:r>
              <a:endParaRPr lang="en-US" b="1" dirty="0">
                <a:solidFill>
                  <a:srgbClr val="FF0000"/>
                </a:solidFill>
                <a:cs typeface="Times New Roman" pitchFamily="18" charset="0"/>
              </a:endParaRPr>
            </a:p>
            <a:p>
              <a:pPr algn="ctr"/>
              <a:r>
                <a:rPr lang="en-US" b="1" dirty="0" err="1">
                  <a:solidFill>
                    <a:srgbClr val="FF0000"/>
                  </a:solidFill>
                  <a:cs typeface="Times New Roman" pitchFamily="18" charset="0"/>
                </a:rPr>
                <a:t>Đưa</a:t>
              </a:r>
              <a:r>
                <a:rPr lang="en-US" b="1" dirty="0">
                  <a:solidFill>
                    <a:srgbClr val="FF0000"/>
                  </a:solidFill>
                  <a:cs typeface="Times New Roman" pitchFamily="18" charset="0"/>
                </a:rPr>
                <a:t> </a:t>
              </a:r>
              <a:r>
                <a:rPr lang="en-US" b="1" dirty="0" err="1">
                  <a:solidFill>
                    <a:srgbClr val="FF0000"/>
                  </a:solidFill>
                  <a:cs typeface="Times New Roman" pitchFamily="18" charset="0"/>
                </a:rPr>
                <a:t>đồng</a:t>
              </a:r>
              <a:r>
                <a:rPr lang="en-US" b="1" dirty="0">
                  <a:solidFill>
                    <a:srgbClr val="FF0000"/>
                  </a:solidFill>
                  <a:cs typeface="Times New Roman" pitchFamily="18" charset="0"/>
                </a:rPr>
                <a:t> </a:t>
              </a:r>
              <a:r>
                <a:rPr lang="en-US" b="1" dirty="0" err="1">
                  <a:solidFill>
                    <a:srgbClr val="FF0000"/>
                  </a:solidFill>
                  <a:cs typeface="Times New Roman" pitchFamily="18" charset="0"/>
                </a:rPr>
                <a:t>bào</a:t>
              </a:r>
              <a:r>
                <a:rPr lang="en-US" b="1" dirty="0">
                  <a:solidFill>
                    <a:srgbClr val="FF0000"/>
                  </a:solidFill>
                  <a:cs typeface="Times New Roman" pitchFamily="18" charset="0"/>
                </a:rPr>
                <a:t> </a:t>
              </a:r>
              <a:r>
                <a:rPr lang="en-US" b="1" dirty="0" err="1">
                  <a:solidFill>
                    <a:srgbClr val="FF0000"/>
                  </a:solidFill>
                  <a:cs typeface="Times New Roman" pitchFamily="18" charset="0"/>
                </a:rPr>
                <a:t>về</a:t>
              </a:r>
              <a:r>
                <a:rPr lang="en-US" b="1" dirty="0">
                  <a:solidFill>
                    <a:srgbClr val="FF0000"/>
                  </a:solidFill>
                  <a:cs typeface="Times New Roman" pitchFamily="18" charset="0"/>
                </a:rPr>
                <a:t> </a:t>
              </a:r>
              <a:r>
                <a:rPr lang="en-US" b="1" dirty="0" err="1">
                  <a:solidFill>
                    <a:srgbClr val="FF0000"/>
                  </a:solidFill>
                  <a:cs typeface="Times New Roman" pitchFamily="18" charset="0"/>
                </a:rPr>
                <a:t>quê</a:t>
              </a:r>
              <a:r>
                <a:rPr lang="en-US" b="1" dirty="0">
                  <a:solidFill>
                    <a:srgbClr val="FF0000"/>
                  </a:solidFill>
                  <a:cs typeface="Times New Roman" pitchFamily="18" charset="0"/>
                </a:rPr>
                <a:t> </a:t>
              </a:r>
              <a:r>
                <a:rPr lang="en-US" b="1" dirty="0" err="1">
                  <a:solidFill>
                    <a:srgbClr val="FF0000"/>
                  </a:solidFill>
                  <a:cs typeface="Times New Roman" pitchFamily="18" charset="0"/>
                </a:rPr>
                <a:t>hương</a:t>
              </a:r>
              <a:endParaRPr lang="en-US" b="1" dirty="0">
                <a:solidFill>
                  <a:srgbClr val="FF0000"/>
                </a:solidFill>
                <a:cs typeface="Times New Roman" pitchFamily="18" charset="0"/>
              </a:endParaRPr>
            </a:p>
            <a:p>
              <a:pPr algn="ctr"/>
              <a:endParaRPr lang="en-US" dirty="0">
                <a:solidFill>
                  <a:srgbClr val="FF0000"/>
                </a:solidFill>
              </a:endParaRPr>
            </a:p>
          </p:txBody>
        </p:sp>
      </p:grpSp>
      <p:pic>
        <p:nvPicPr>
          <p:cNvPr id="26" name="Picture 6"/>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5577" b="57115" l="38444" r="55333"/>
                    </a14:imgEffect>
                  </a14:imgLayer>
                </a14:imgProps>
              </a:ext>
              <a:ext uri="{28A0092B-C50C-407E-A947-70E740481C1C}">
                <a14:useLocalDpi xmlns:a14="http://schemas.microsoft.com/office/drawing/2010/main" val="0"/>
              </a:ext>
            </a:extLst>
          </a:blip>
          <a:srcRect l="36586" r="44132" b="43427"/>
          <a:stretch/>
        </p:blipFill>
        <p:spPr bwMode="auto">
          <a:xfrm>
            <a:off x="7374977" y="2647053"/>
            <a:ext cx="1262191" cy="213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2071172" y="304800"/>
            <a:ext cx="7065644"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white"/>
                </a:solidFill>
                <a:latin typeface="Cambria" panose="02040503050406030204" pitchFamily="18" charset="0"/>
                <a:ea typeface="Cambria" panose="02040503050406030204" pitchFamily="18" charset="0"/>
              </a:rPr>
              <a:t>Bài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Vẽ</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màu</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gồm</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mấy</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khổ</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thơ</a:t>
            </a:r>
            <a:r>
              <a:rPr lang="en-US" sz="3600" b="1" dirty="0">
                <a:solidFill>
                  <a:prstClr val="white"/>
                </a:solidFill>
                <a:latin typeface="Cambria" panose="02040503050406030204" pitchFamily="18" charset="0"/>
                <a:ea typeface="Cambria" panose="02040503050406030204" pitchFamily="18" charset="0"/>
              </a:rPr>
              <a:t>?</a:t>
            </a:r>
          </a:p>
        </p:txBody>
      </p:sp>
      <p:sp>
        <p:nvSpPr>
          <p:cNvPr id="28" name="Rounded Rectangle 27"/>
          <p:cNvSpPr/>
          <p:nvPr/>
        </p:nvSpPr>
        <p:spPr>
          <a:xfrm>
            <a:off x="4480193" y="1546685"/>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Cambria" panose="02040503050406030204" pitchFamily="18" charset="0"/>
                <a:ea typeface="Cambria" panose="02040503050406030204" pitchFamily="18" charset="0"/>
              </a:rPr>
              <a:t>5 </a:t>
            </a:r>
            <a:r>
              <a:rPr lang="en-US" sz="3600" b="1" dirty="0" err="1">
                <a:solidFill>
                  <a:prstClr val="white"/>
                </a:solidFill>
                <a:latin typeface="Cambria" panose="02040503050406030204" pitchFamily="18" charset="0"/>
                <a:ea typeface="Cambria" panose="02040503050406030204" pitchFamily="18" charset="0"/>
              </a:rPr>
              <a:t>khổ</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22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6"/>
                                        </p:tgtEl>
                                        <p:attrNameLst>
                                          <p:attrName>r</p:attrName>
                                        </p:attrNameLst>
                                      </p:cBhvr>
                                    </p:animRot>
                                    <p:animRot by="-240000">
                                      <p:cBhvr>
                                        <p:cTn id="7" dur="600" fill="hold">
                                          <p:stCondLst>
                                            <p:cond delay="600"/>
                                          </p:stCondLst>
                                        </p:cTn>
                                        <p:tgtEl>
                                          <p:spTgt spid="26"/>
                                        </p:tgtEl>
                                        <p:attrNameLst>
                                          <p:attrName>r</p:attrName>
                                        </p:attrNameLst>
                                      </p:cBhvr>
                                    </p:animRot>
                                    <p:animRot by="240000">
                                      <p:cBhvr>
                                        <p:cTn id="8" dur="600" fill="hold">
                                          <p:stCondLst>
                                            <p:cond delay="1200"/>
                                          </p:stCondLst>
                                        </p:cTn>
                                        <p:tgtEl>
                                          <p:spTgt spid="26"/>
                                        </p:tgtEl>
                                        <p:attrNameLst>
                                          <p:attrName>r</p:attrName>
                                        </p:attrNameLst>
                                      </p:cBhvr>
                                    </p:animRot>
                                    <p:animRot by="-240000">
                                      <p:cBhvr>
                                        <p:cTn id="9" dur="600" fill="hold">
                                          <p:stCondLst>
                                            <p:cond delay="1800"/>
                                          </p:stCondLst>
                                        </p:cTn>
                                        <p:tgtEl>
                                          <p:spTgt spid="26"/>
                                        </p:tgtEl>
                                        <p:attrNameLst>
                                          <p:attrName>r</p:attrName>
                                        </p:attrNameLst>
                                      </p:cBhvr>
                                    </p:animRot>
                                    <p:animRot by="120000">
                                      <p:cBhvr>
                                        <p:cTn id="10" dur="600" fill="hold">
                                          <p:stCondLst>
                                            <p:cond delay="24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345"/>
            <a:ext cx="12192000" cy="6860346"/>
            <a:chOff x="-38100" y="-2345"/>
            <a:chExt cx="9334500" cy="6860346"/>
          </a:xfrm>
        </p:grpSpPr>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4277"/>
            <a:stretch/>
          </p:blipFill>
          <p:spPr bwMode="auto">
            <a:xfrm>
              <a:off x="-38100" y="-2345"/>
              <a:ext cx="9334500" cy="43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cs typeface="Times New Roman" pitchFamily="18" charset="0"/>
              </a:endParaRPr>
            </a:p>
            <a:p>
              <a:pPr algn="ctr"/>
              <a:r>
                <a:rPr lang="en-US" sz="1600" b="1" dirty="0" err="1">
                  <a:solidFill>
                    <a:srgbClr val="FF0000"/>
                  </a:solidFill>
                  <a:cs typeface="Times New Roman" pitchFamily="18" charset="0"/>
                </a:rPr>
                <a:t>Chuyến</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xe</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nghĩa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tình</a:t>
              </a:r>
              <a:endParaRPr lang="en-US" sz="1600" b="1" dirty="0">
                <a:solidFill>
                  <a:srgbClr val="FF0000"/>
                </a:solidFill>
                <a:cs typeface="Times New Roman" pitchFamily="18" charset="0"/>
              </a:endParaRPr>
            </a:p>
            <a:p>
              <a:pPr algn="ctr"/>
              <a:r>
                <a:rPr lang="en-US" sz="1600" b="1" dirty="0" err="1">
                  <a:solidFill>
                    <a:srgbClr val="FF0000"/>
                  </a:solidFill>
                  <a:cs typeface="Times New Roman" pitchFamily="18" charset="0"/>
                </a:rPr>
                <a:t>Đưa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đồng</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bào</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về</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quê</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hương</a:t>
              </a:r>
              <a:endParaRPr lang="en-US" sz="1600" b="1" dirty="0">
                <a:solidFill>
                  <a:srgbClr val="FF0000"/>
                </a:solidFill>
                <a:cs typeface="Times New Roman" pitchFamily="18" charset="0"/>
              </a:endParaRPr>
            </a:p>
            <a:p>
              <a:pPr algn="ctr"/>
              <a:endParaRPr lang="en-US" sz="1600" dirty="0">
                <a:solidFill>
                  <a:srgbClr val="FF0000"/>
                </a:solidFill>
              </a:endParaRPr>
            </a:p>
          </p:txBody>
        </p:sp>
      </p:grpSp>
      <p:sp>
        <p:nvSpPr>
          <p:cNvPr id="27" name="Rounded Rectangle 26"/>
          <p:cNvSpPr/>
          <p:nvPr/>
        </p:nvSpPr>
        <p:spPr>
          <a:xfrm>
            <a:off x="2269476" y="304800"/>
            <a:ext cx="6867340"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2</a:t>
            </a:r>
            <a:r>
              <a:rPr lang="en-US" sz="3200" b="1" dirty="0">
                <a:solidFill>
                  <a:prstClr val="white"/>
                </a:solidFill>
                <a:latin typeface="Cambria" panose="02040503050406030204" pitchFamily="18" charset="0"/>
                <a:ea typeface="Cambria" panose="02040503050406030204" pitchFamily="18" charset="0"/>
              </a:rPr>
              <a:t>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458160" y="1733972"/>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sáng</a:t>
            </a:r>
            <a:endParaRPr lang="en-US" sz="40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23" name="Group 22"/>
          <p:cNvGrpSpPr/>
          <p:nvPr/>
        </p:nvGrpSpPr>
        <p:grpSpPr>
          <a:xfrm>
            <a:off x="7307580" y="2246366"/>
            <a:ext cx="2293620" cy="2209800"/>
            <a:chOff x="1524000" y="381000"/>
            <a:chExt cx="6096000" cy="6096000"/>
          </a:xfrm>
        </p:grpSpPr>
        <p:pic>
          <p:nvPicPr>
            <p:cNvPr id="2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8477250" y="1756551"/>
            <a:ext cx="2286000" cy="2903767"/>
            <a:chOff x="2285998" y="2161308"/>
            <a:chExt cx="3505201" cy="4587960"/>
          </a:xfrm>
        </p:grpSpPr>
        <p:pic>
          <p:nvPicPr>
            <p:cNvPr id="31"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218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23"/>
                                        </p:tgtEl>
                                        <p:attrNameLst>
                                          <p:attrName>r</p:attrName>
                                        </p:attrNameLst>
                                      </p:cBhvr>
                                    </p:animRot>
                                    <p:animRot by="-240000">
                                      <p:cBhvr>
                                        <p:cTn id="7" dur="800" fill="hold">
                                          <p:stCondLst>
                                            <p:cond delay="800"/>
                                          </p:stCondLst>
                                        </p:cTn>
                                        <p:tgtEl>
                                          <p:spTgt spid="23"/>
                                        </p:tgtEl>
                                        <p:attrNameLst>
                                          <p:attrName>r</p:attrName>
                                        </p:attrNameLst>
                                      </p:cBhvr>
                                    </p:animRot>
                                    <p:animRot by="240000">
                                      <p:cBhvr>
                                        <p:cTn id="8" dur="800" fill="hold">
                                          <p:stCondLst>
                                            <p:cond delay="1600"/>
                                          </p:stCondLst>
                                        </p:cTn>
                                        <p:tgtEl>
                                          <p:spTgt spid="23"/>
                                        </p:tgtEl>
                                        <p:attrNameLst>
                                          <p:attrName>r</p:attrName>
                                        </p:attrNameLst>
                                      </p:cBhvr>
                                    </p:animRot>
                                    <p:animRot by="-240000">
                                      <p:cBhvr>
                                        <p:cTn id="9" dur="800" fill="hold">
                                          <p:stCondLst>
                                            <p:cond delay="2400"/>
                                          </p:stCondLst>
                                        </p:cTn>
                                        <p:tgtEl>
                                          <p:spTgt spid="23"/>
                                        </p:tgtEl>
                                        <p:attrNameLst>
                                          <p:attrName>r</p:attrName>
                                        </p:attrNameLst>
                                      </p:cBhvr>
                                    </p:animRot>
                                    <p:animRot by="120000">
                                      <p:cBhvr>
                                        <p:cTn id="10" dur="800" fill="hold">
                                          <p:stCondLst>
                                            <p:cond delay="32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400" fill="hold">
                                          <p:stCondLst>
                                            <p:cond delay="0"/>
                                          </p:stCondLst>
                                        </p:cTn>
                                        <p:tgtEl>
                                          <p:spTgt spid="30"/>
                                        </p:tgtEl>
                                        <p:attrNameLst>
                                          <p:attrName>r</p:attrName>
                                        </p:attrNameLst>
                                      </p:cBhvr>
                                    </p:animRot>
                                    <p:animRot by="-240000">
                                      <p:cBhvr>
                                        <p:cTn id="13" dur="800" fill="hold">
                                          <p:stCondLst>
                                            <p:cond delay="800"/>
                                          </p:stCondLst>
                                        </p:cTn>
                                        <p:tgtEl>
                                          <p:spTgt spid="30"/>
                                        </p:tgtEl>
                                        <p:attrNameLst>
                                          <p:attrName>r</p:attrName>
                                        </p:attrNameLst>
                                      </p:cBhvr>
                                    </p:animRot>
                                    <p:animRot by="240000">
                                      <p:cBhvr>
                                        <p:cTn id="14" dur="800" fill="hold">
                                          <p:stCondLst>
                                            <p:cond delay="1600"/>
                                          </p:stCondLst>
                                        </p:cTn>
                                        <p:tgtEl>
                                          <p:spTgt spid="30"/>
                                        </p:tgtEl>
                                        <p:attrNameLst>
                                          <p:attrName>r</p:attrName>
                                        </p:attrNameLst>
                                      </p:cBhvr>
                                    </p:animRot>
                                    <p:animRot by="-240000">
                                      <p:cBhvr>
                                        <p:cTn id="15" dur="800" fill="hold">
                                          <p:stCondLst>
                                            <p:cond delay="2400"/>
                                          </p:stCondLst>
                                        </p:cTn>
                                        <p:tgtEl>
                                          <p:spTgt spid="30"/>
                                        </p:tgtEl>
                                        <p:attrNameLst>
                                          <p:attrName>r</p:attrName>
                                        </p:attrNameLst>
                                      </p:cBhvr>
                                    </p:animRot>
                                    <p:animRot by="120000">
                                      <p:cBhvr>
                                        <p:cTn id="16" dur="800" fill="hold">
                                          <p:stCondLst>
                                            <p:cond delay="3200"/>
                                          </p:stCondLst>
                                        </p:cTn>
                                        <p:tgtEl>
                                          <p:spTgt spid="30"/>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12526178" cy="6858000"/>
            <a:chOff x="-38100" y="1"/>
            <a:chExt cx="9563100" cy="6858000"/>
          </a:xfrm>
        </p:grpSpPr>
        <p:pic>
          <p:nvPicPr>
            <p:cNvPr id="3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499" b="26060"/>
            <a:stretch/>
          </p:blipFill>
          <p:spPr bwMode="auto">
            <a:xfrm>
              <a:off x="0" y="1"/>
              <a:ext cx="9525000" cy="441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27" name="Rounded Rectangle 26"/>
          <p:cNvSpPr/>
          <p:nvPr/>
        </p:nvSpPr>
        <p:spPr>
          <a:xfrm>
            <a:off x="2731654" y="304800"/>
            <a:ext cx="6405161"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a:t>
            </a:r>
            <a:r>
              <a:rPr lang="en-US" sz="3200" b="1" dirty="0">
                <a:solidFill>
                  <a:prstClr val="white"/>
                </a:solidFill>
                <a:latin typeface="Cambria" panose="02040503050406030204" pitchFamily="18" charset="0"/>
                <a:ea typeface="Cambria" panose="02040503050406030204" pitchFamily="18" charset="0"/>
              </a:rPr>
              <a:t>4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557311" y="1711938"/>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rPr>
              <a:t>Buổi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đêm</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35" name="Group 34"/>
          <p:cNvGrpSpPr/>
          <p:nvPr/>
        </p:nvGrpSpPr>
        <p:grpSpPr>
          <a:xfrm>
            <a:off x="8287961" y="1926399"/>
            <a:ext cx="1142999" cy="2582642"/>
            <a:chOff x="2910544" y="0"/>
            <a:chExt cx="3778247" cy="8191500"/>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9089571" y="1833495"/>
            <a:ext cx="1752600" cy="2544543"/>
            <a:chOff x="190500" y="1"/>
            <a:chExt cx="5372100" cy="5973542"/>
          </a:xfrm>
        </p:grpSpPr>
        <p:pic>
          <p:nvPicPr>
            <p:cNvPr id="39"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324" b="99902" l="12609" r="90000">
                          <a14:foregroundMark x1="48370" y1="21505" x2="48696" y2="29130"/>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1"/>
              <a:ext cx="5372100" cy="597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943100" y="1618290"/>
              <a:ext cx="1447800"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61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35"/>
                                        </p:tgtEl>
                                        <p:attrNameLst>
                                          <p:attrName>r</p:attrName>
                                        </p:attrNameLst>
                                      </p:cBhvr>
                                    </p:animRot>
                                    <p:animRot by="-240000">
                                      <p:cBhvr>
                                        <p:cTn id="7" dur="550" fill="hold">
                                          <p:stCondLst>
                                            <p:cond delay="550"/>
                                          </p:stCondLst>
                                        </p:cTn>
                                        <p:tgtEl>
                                          <p:spTgt spid="35"/>
                                        </p:tgtEl>
                                        <p:attrNameLst>
                                          <p:attrName>r</p:attrName>
                                        </p:attrNameLst>
                                      </p:cBhvr>
                                    </p:animRot>
                                    <p:animRot by="240000">
                                      <p:cBhvr>
                                        <p:cTn id="8" dur="550" fill="hold">
                                          <p:stCondLst>
                                            <p:cond delay="1100"/>
                                          </p:stCondLst>
                                        </p:cTn>
                                        <p:tgtEl>
                                          <p:spTgt spid="35"/>
                                        </p:tgtEl>
                                        <p:attrNameLst>
                                          <p:attrName>r</p:attrName>
                                        </p:attrNameLst>
                                      </p:cBhvr>
                                    </p:animRot>
                                    <p:animRot by="-240000">
                                      <p:cBhvr>
                                        <p:cTn id="9" dur="550" fill="hold">
                                          <p:stCondLst>
                                            <p:cond delay="1650"/>
                                          </p:stCondLst>
                                        </p:cTn>
                                        <p:tgtEl>
                                          <p:spTgt spid="35"/>
                                        </p:tgtEl>
                                        <p:attrNameLst>
                                          <p:attrName>r</p:attrName>
                                        </p:attrNameLst>
                                      </p:cBhvr>
                                    </p:animRot>
                                    <p:animRot by="120000">
                                      <p:cBhvr>
                                        <p:cTn id="10" dur="550" fill="hold">
                                          <p:stCondLst>
                                            <p:cond delay="22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38"/>
                                        </p:tgtEl>
                                        <p:attrNameLst>
                                          <p:attrName>r</p:attrName>
                                        </p:attrNameLst>
                                      </p:cBhvr>
                                    </p:animRot>
                                    <p:animRot by="-240000">
                                      <p:cBhvr>
                                        <p:cTn id="13" dur="550" fill="hold">
                                          <p:stCondLst>
                                            <p:cond delay="550"/>
                                          </p:stCondLst>
                                        </p:cTn>
                                        <p:tgtEl>
                                          <p:spTgt spid="38"/>
                                        </p:tgtEl>
                                        <p:attrNameLst>
                                          <p:attrName>r</p:attrName>
                                        </p:attrNameLst>
                                      </p:cBhvr>
                                    </p:animRot>
                                    <p:animRot by="240000">
                                      <p:cBhvr>
                                        <p:cTn id="14" dur="550" fill="hold">
                                          <p:stCondLst>
                                            <p:cond delay="1100"/>
                                          </p:stCondLst>
                                        </p:cTn>
                                        <p:tgtEl>
                                          <p:spTgt spid="38"/>
                                        </p:tgtEl>
                                        <p:attrNameLst>
                                          <p:attrName>r</p:attrName>
                                        </p:attrNameLst>
                                      </p:cBhvr>
                                    </p:animRot>
                                    <p:animRot by="-240000">
                                      <p:cBhvr>
                                        <p:cTn id="15" dur="550" fill="hold">
                                          <p:stCondLst>
                                            <p:cond delay="1650"/>
                                          </p:stCondLst>
                                        </p:cTn>
                                        <p:tgtEl>
                                          <p:spTgt spid="38"/>
                                        </p:tgtEl>
                                        <p:attrNameLst>
                                          <p:attrName>r</p:attrName>
                                        </p:attrNameLst>
                                      </p:cBhvr>
                                    </p:animRot>
                                    <p:animRot by="120000">
                                      <p:cBhvr>
                                        <p:cTn id="16" dur="550" fill="hold">
                                          <p:stCondLst>
                                            <p:cond delay="2200"/>
                                          </p:stCondLst>
                                        </p:cTn>
                                        <p:tgtEl>
                                          <p:spTgt spid="38"/>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791200" y="4134496"/>
            <a:ext cx="1295400" cy="2539460"/>
            <a:chOff x="2910544" y="0"/>
            <a:chExt cx="3778247" cy="8191500"/>
          </a:xfrm>
        </p:grpSpPr>
        <p:pic>
          <p:nvPicPr>
            <p:cNvPr id="6"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200400" y="4322002"/>
            <a:ext cx="2293620" cy="2209800"/>
            <a:chOff x="1524000" y="381000"/>
            <a:chExt cx="6096000" cy="6096000"/>
          </a:xfrm>
        </p:grpSpPr>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ounded Rectangle 13"/>
          <p:cNvSpPr/>
          <p:nvPr/>
        </p:nvSpPr>
        <p:spPr>
          <a:xfrm>
            <a:off x="4505622" y="1600200"/>
            <a:ext cx="5705178" cy="22098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mbria" panose="02040503050406030204" pitchFamily="18" charset="0"/>
                <a:ea typeface="Cambria" panose="02040503050406030204" pitchFamily="18" charset="0"/>
              </a:rPr>
              <a:t>Chúng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tôi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trở</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về</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quê</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hương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một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cách</a:t>
            </a:r>
            <a:r>
              <a:rPr lang="en-US" sz="2800" b="1" dirty="0">
                <a:solidFill>
                  <a:prstClr val="white"/>
                </a:solidFill>
                <a:latin typeface="Cambria" panose="02040503050406030204" pitchFamily="18" charset="0"/>
                <a:ea typeface="Cambria" panose="02040503050406030204" pitchFamily="18" charset="0"/>
              </a:rPr>
              <a:t> an </a:t>
            </a:r>
            <a:r>
              <a:rPr lang="en-US" sz="2800" b="1" dirty="0" err="1">
                <a:solidFill>
                  <a:prstClr val="white"/>
                </a:solidFill>
                <a:latin typeface="Cambria" panose="02040503050406030204" pitchFamily="18" charset="0"/>
                <a:ea typeface="Cambria" panose="02040503050406030204" pitchFamily="18" charset="0"/>
              </a:rPr>
              <a:t>toàn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Cảm</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ơn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mọi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người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Chúc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cho</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nước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Việt</a:t>
            </a:r>
            <a:r>
              <a:rPr lang="en-US" sz="2800" b="1" dirty="0">
                <a:solidFill>
                  <a:prstClr val="white"/>
                </a:solidFill>
                <a:latin typeface="Cambria" panose="02040503050406030204" pitchFamily="18" charset="0"/>
                <a:ea typeface="Cambria" panose="02040503050406030204" pitchFamily="18" charset="0"/>
              </a:rPr>
              <a:t> Nam </a:t>
            </a:r>
            <a:r>
              <a:rPr lang="en-US" sz="2800" b="1" dirty="0" err="1">
                <a:solidFill>
                  <a:prstClr val="white"/>
                </a:solidFill>
                <a:latin typeface="Cambria" panose="02040503050406030204" pitchFamily="18" charset="0"/>
                <a:ea typeface="Cambria" panose="02040503050406030204" pitchFamily="18" charset="0"/>
              </a:rPr>
              <a:t>sớm</a:t>
            </a:r>
            <a:r>
              <a:rPr lang="en-US" sz="2800" b="1" dirty="0">
                <a:solidFill>
                  <a:prstClr val="white"/>
                </a:solidFill>
                <a:latin typeface="Cambria" panose="02040503050406030204" pitchFamily="18" charset="0"/>
                <a:ea typeface="Cambria" panose="02040503050406030204" pitchFamily="18" charset="0"/>
              </a:rPr>
              <a:t> qua </a:t>
            </a:r>
            <a:r>
              <a:rPr lang="en-US" sz="2800" b="1" dirty="0" err="1">
                <a:solidFill>
                  <a:prstClr val="white"/>
                </a:solidFill>
                <a:latin typeface="Cambria" panose="02040503050406030204" pitchFamily="18" charset="0"/>
                <a:ea typeface="Cambria" panose="02040503050406030204" pitchFamily="18" charset="0"/>
              </a:rPr>
              <a:t>khỏi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đại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dịch</a:t>
            </a:r>
            <a:r>
              <a:rPr lang="en-US" sz="2800" b="1" dirty="0">
                <a:solidFill>
                  <a:prstClr val="white"/>
                </a:solidFill>
                <a:latin typeface="Cambria" panose="02040503050406030204" pitchFamily="18" charset="0"/>
                <a:ea typeface="Cambria" panose="02040503050406030204" pitchFamily="18" charset="0"/>
              </a:rPr>
              <a:t>.</a:t>
            </a:r>
          </a:p>
        </p:txBody>
      </p:sp>
      <p:grpSp>
        <p:nvGrpSpPr>
          <p:cNvPr id="21" name="Group 20"/>
          <p:cNvGrpSpPr/>
          <p:nvPr/>
        </p:nvGrpSpPr>
        <p:grpSpPr>
          <a:xfrm>
            <a:off x="6934200" y="3787324"/>
            <a:ext cx="2286000" cy="3233805"/>
            <a:chOff x="2285998" y="2161308"/>
            <a:chExt cx="3505201" cy="4587960"/>
          </a:xfrm>
        </p:grpSpPr>
        <p:pic>
          <p:nvPicPr>
            <p:cNvPr id="22"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banmai.0.7b88b69b0a7cbc289b827b788aa59fb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77678" y="249715"/>
            <a:ext cx="609600" cy="609600"/>
          </a:xfrm>
          <a:prstGeom prst="rect">
            <a:avLst/>
          </a:prstGeom>
        </p:spPr>
      </p:pic>
    </p:spTree>
    <p:extLst>
      <p:ext uri="{BB962C8B-B14F-4D97-AF65-F5344CB8AC3E}">
        <p14:creationId xmlns:p14="http://schemas.microsoft.com/office/powerpoint/2010/main" val="392317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21"/>
                                        </p:tgtEl>
                                        <p:attrNameLst>
                                          <p:attrName>r</p:attrName>
                                        </p:attrNameLst>
                                      </p:cBhvr>
                                    </p:animRot>
                                    <p:animRot by="-240000">
                                      <p:cBhvr>
                                        <p:cTn id="7" dur="650" fill="hold">
                                          <p:stCondLst>
                                            <p:cond delay="650"/>
                                          </p:stCondLst>
                                        </p:cTn>
                                        <p:tgtEl>
                                          <p:spTgt spid="21"/>
                                        </p:tgtEl>
                                        <p:attrNameLst>
                                          <p:attrName>r</p:attrName>
                                        </p:attrNameLst>
                                      </p:cBhvr>
                                    </p:animRot>
                                    <p:animRot by="240000">
                                      <p:cBhvr>
                                        <p:cTn id="8" dur="650" fill="hold">
                                          <p:stCondLst>
                                            <p:cond delay="1300"/>
                                          </p:stCondLst>
                                        </p:cTn>
                                        <p:tgtEl>
                                          <p:spTgt spid="21"/>
                                        </p:tgtEl>
                                        <p:attrNameLst>
                                          <p:attrName>r</p:attrName>
                                        </p:attrNameLst>
                                      </p:cBhvr>
                                    </p:animRot>
                                    <p:animRot by="-240000">
                                      <p:cBhvr>
                                        <p:cTn id="9" dur="650" fill="hold">
                                          <p:stCondLst>
                                            <p:cond delay="1950"/>
                                          </p:stCondLst>
                                        </p:cTn>
                                        <p:tgtEl>
                                          <p:spTgt spid="21"/>
                                        </p:tgtEl>
                                        <p:attrNameLst>
                                          <p:attrName>r</p:attrName>
                                        </p:attrNameLst>
                                      </p:cBhvr>
                                    </p:animRot>
                                    <p:animRot by="120000">
                                      <p:cBhvr>
                                        <p:cTn id="10" dur="650" fill="hold">
                                          <p:stCondLst>
                                            <p:cond delay="26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68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2942</Words>
  <Application>Microsoft Office PowerPoint</Application>
  <PresentationFormat>Widescreen</PresentationFormat>
  <Paragraphs>206</Paragraphs>
  <Slides>44</Slides>
  <Notes>6</Notes>
  <HiddenSlides>0</HiddenSlides>
  <MMClips>7</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44</vt:i4>
      </vt:variant>
    </vt:vector>
  </HeadingPairs>
  <TitlesOfParts>
    <vt:vector size="67" baseType="lpstr">
      <vt:lpstr>微软雅黑</vt:lpstr>
      <vt:lpstr>Arial</vt:lpstr>
      <vt:lpstr>Arial-Rounded</vt:lpstr>
      <vt:lpstr>Calibri</vt:lpstr>
      <vt:lpstr>Calibri Light</vt:lpstr>
      <vt:lpstr>Cambria</vt:lpstr>
      <vt:lpstr>等线</vt:lpstr>
      <vt:lpstr>iCiel Crocante</vt:lpstr>
      <vt:lpstr>inpin heiti</vt:lpstr>
      <vt:lpstr>PT Sans</vt:lpstr>
      <vt:lpstr>Segoe UI Historic</vt:lpstr>
      <vt:lpstr>Times New Roman</vt:lpstr>
      <vt:lpstr>TsangerYuMo W04</vt:lpstr>
      <vt:lpstr>UTM Cookies</vt:lpstr>
      <vt:lpstr>UVN Bach Dang Nang</vt:lpstr>
      <vt:lpstr>Wingdings</vt:lpstr>
      <vt:lpstr>字魂27号-布丁体</vt:lpstr>
      <vt:lpstr>思源黑体 CN Bold</vt:lpstr>
      <vt:lpstr>思源黑体 CN Light</vt:lpstr>
      <vt:lpstr>1_Office Theme</vt:lpstr>
      <vt:lpstr>Office Theme</vt:lpstr>
      <vt:lpstr>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84</cp:revision>
  <dcterms:created xsi:type="dcterms:W3CDTF">2023-08-17T11:22:51Z</dcterms:created>
  <dcterms:modified xsi:type="dcterms:W3CDTF">2023-11-06T07:17:47Z</dcterms:modified>
</cp:coreProperties>
</file>