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0" r:id="rId3"/>
    <p:sldId id="271" r:id="rId4"/>
    <p:sldId id="260" r:id="rId5"/>
    <p:sldId id="268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84A8C-F7A1-4478-87A0-748ECFEC120F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7D7F6-FD5E-41A8-85E1-461F6C852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3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68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F6C5-AAEB-44C4-BE62-8929C4DE81E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7A32-CFB7-4A34-9ED9-76D2CB12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F6C5-AAEB-44C4-BE62-8929C4DE81E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7A32-CFB7-4A34-9ED9-76D2CB12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8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F6C5-AAEB-44C4-BE62-8929C4DE81E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7A32-CFB7-4A34-9ED9-76D2CB12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83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01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F6C5-AAEB-44C4-BE62-8929C4DE81E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7A32-CFB7-4A34-9ED9-76D2CB12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5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F6C5-AAEB-44C4-BE62-8929C4DE81E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7A32-CFB7-4A34-9ED9-76D2CB12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0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F6C5-AAEB-44C4-BE62-8929C4DE81E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7A32-CFB7-4A34-9ED9-76D2CB12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5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F6C5-AAEB-44C4-BE62-8929C4DE81E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7A32-CFB7-4A34-9ED9-76D2CB12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7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F6C5-AAEB-44C4-BE62-8929C4DE81E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7A32-CFB7-4A34-9ED9-76D2CB12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5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F6C5-AAEB-44C4-BE62-8929C4DE81E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7A32-CFB7-4A34-9ED9-76D2CB12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F6C5-AAEB-44C4-BE62-8929C4DE81E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7A32-CFB7-4A34-9ED9-76D2CB12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7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F6C5-AAEB-44C4-BE62-8929C4DE81E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7A32-CFB7-4A34-9ED9-76D2CB12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9F6C5-AAEB-44C4-BE62-8929C4DE81E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67A32-CFB7-4A34-9ED9-76D2CB12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8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537855" y="2281645"/>
            <a:ext cx="5929746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229102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" y="3586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905568" y="2593106"/>
            <a:ext cx="7314168" cy="61553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Ham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338810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8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hought Bubble: Cloud 3">
            <a:extLst>
              <a:ext uri="{FF2B5EF4-FFF2-40B4-BE49-F238E27FC236}">
                <a16:creationId xmlns="" xmlns:a16="http://schemas.microsoft.com/office/drawing/2014/main" id="{8AB6C868-6371-8D72-F494-20B9DF0B7541}"/>
              </a:ext>
            </a:extLst>
          </p:cNvPr>
          <p:cNvSpPr/>
          <p:nvPr/>
        </p:nvSpPr>
        <p:spPr>
          <a:xfrm>
            <a:off x="-62345" y="1272758"/>
            <a:ext cx="3200400" cy="1475422"/>
          </a:xfrm>
          <a:prstGeom prst="cloudCallout">
            <a:avLst>
              <a:gd name="adj1" fmla="val -22077"/>
              <a:gd name="adj2" fmla="val 1030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 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648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6BB60049-C6F8-385A-104E-E351D616BEBC}"/>
              </a:ext>
            </a:extLst>
          </p:cNvPr>
          <p:cNvSpPr/>
          <p:nvPr/>
        </p:nvSpPr>
        <p:spPr>
          <a:xfrm>
            <a:off x="299616" y="743226"/>
            <a:ext cx="613931" cy="5232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25D712-5FEA-C3AF-E6AE-05833CE5A0D1}"/>
              </a:ext>
            </a:extLst>
          </p:cNvPr>
          <p:cNvSpPr txBox="1"/>
          <p:nvPr/>
        </p:nvSpPr>
        <p:spPr>
          <a:xfrm>
            <a:off x="913547" y="765218"/>
            <a:ext cx="772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Flowchart: Data 10">
            <a:extLst>
              <a:ext uri="{FF2B5EF4-FFF2-40B4-BE49-F238E27FC236}">
                <a16:creationId xmlns:a16="http://schemas.microsoft.com/office/drawing/2014/main" xmlns="" id="{6F3D7E41-8FFC-BDF2-A267-7D65CEA872BD}"/>
              </a:ext>
            </a:extLst>
          </p:cNvPr>
          <p:cNvSpPr/>
          <p:nvPr/>
        </p:nvSpPr>
        <p:spPr>
          <a:xfrm>
            <a:off x="-33896" y="2029150"/>
            <a:ext cx="5291696" cy="2509520"/>
          </a:xfrm>
          <a:prstGeom prst="flowChartInputOutpu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Nunito Black" pitchFamily="2" charset="0"/>
              </a:rPr>
              <a:t>  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thắc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xmlns="" id="{B187269D-A0FA-321A-F837-FD47C976D53B}"/>
              </a:ext>
            </a:extLst>
          </p:cNvPr>
          <p:cNvSpPr/>
          <p:nvPr/>
        </p:nvSpPr>
        <p:spPr>
          <a:xfrm>
            <a:off x="781384" y="2156516"/>
            <a:ext cx="447622" cy="594360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5F130EE1-C666-079F-6137-E62F4DC1C3DF}"/>
              </a:ext>
            </a:extLst>
          </p:cNvPr>
          <p:cNvSpPr/>
          <p:nvPr/>
        </p:nvSpPr>
        <p:spPr>
          <a:xfrm>
            <a:off x="4638145" y="3283910"/>
            <a:ext cx="4056275" cy="225328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en-US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4CB2DC5-B2C0-9A5C-2DDB-83D10DF9A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3" y="0"/>
            <a:ext cx="1763231" cy="56111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35E783D-5A7E-4032-414E-E6AB33C28A13}"/>
              </a:ext>
            </a:extLst>
          </p:cNvPr>
          <p:cNvGrpSpPr/>
          <p:nvPr/>
        </p:nvGrpSpPr>
        <p:grpSpPr>
          <a:xfrm>
            <a:off x="6359317" y="1089176"/>
            <a:ext cx="2198370" cy="1661700"/>
            <a:chOff x="3085998" y="3304328"/>
            <a:chExt cx="2918012" cy="1828800"/>
          </a:xfrm>
          <a:solidFill>
            <a:srgbClr val="0DA33B"/>
          </a:solidFill>
        </p:grpSpPr>
        <p:sp>
          <p:nvSpPr>
            <p:cNvPr id="15" name="Cloud 14">
              <a:extLst>
                <a:ext uri="{FF2B5EF4-FFF2-40B4-BE49-F238E27FC236}">
                  <a16:creationId xmlns:a16="http://schemas.microsoft.com/office/drawing/2014/main" xmlns="" id="{AC6DABB9-64F9-25F5-CA83-2E8CC76E3E43}"/>
                </a:ext>
              </a:extLst>
            </p:cNvPr>
            <p:cNvSpPr/>
            <p:nvPr/>
          </p:nvSpPr>
          <p:spPr>
            <a:xfrm>
              <a:off x="3085998" y="3304328"/>
              <a:ext cx="2918012" cy="1828800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461F788-8960-D356-C628-B1A5B637043E}"/>
                </a:ext>
              </a:extLst>
            </p:cNvPr>
            <p:cNvSpPr txBox="1"/>
            <p:nvPr/>
          </p:nvSpPr>
          <p:spPr>
            <a:xfrm>
              <a:off x="3242205" y="3585092"/>
              <a:ext cx="2761805" cy="1011856"/>
            </a:xfrm>
            <a:prstGeom prst="roundRect">
              <a:avLst/>
            </a:prstGeom>
            <a:noFill/>
            <a:ln w="28575">
              <a:noFill/>
              <a:prstDash val="dash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 dirty="0"/>
                <a:t> 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63F0CDC-4224-89E9-748A-1A23B4C42370}"/>
              </a:ext>
            </a:extLst>
          </p:cNvPr>
          <p:cNvSpPr txBox="1"/>
          <p:nvPr/>
        </p:nvSpPr>
        <p:spPr>
          <a:xfrm>
            <a:off x="299616" y="1288438"/>
            <a:ext cx="605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5413227A-2952-58B3-9E05-58884AD63A65}"/>
              </a:ext>
            </a:extLst>
          </p:cNvPr>
          <p:cNvSpPr/>
          <p:nvPr/>
        </p:nvSpPr>
        <p:spPr>
          <a:xfrm>
            <a:off x="4065514" y="4137653"/>
            <a:ext cx="572631" cy="54579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16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4DFCFC-C33B-E2E0-A753-75CD4F983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51" y="180724"/>
            <a:ext cx="1763231" cy="561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8F5C63-E431-439E-1D68-76ECF0A9D1E8}"/>
              </a:ext>
            </a:extLst>
          </p:cNvPr>
          <p:cNvSpPr txBox="1"/>
          <p:nvPr/>
        </p:nvSpPr>
        <p:spPr>
          <a:xfrm>
            <a:off x="931599" y="713250"/>
            <a:ext cx="772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3A6E1A1-EA71-AF12-E6F1-B252657EFDFA}"/>
              </a:ext>
            </a:extLst>
          </p:cNvPr>
          <p:cNvSpPr/>
          <p:nvPr/>
        </p:nvSpPr>
        <p:spPr>
          <a:xfrm>
            <a:off x="348842" y="689880"/>
            <a:ext cx="582757" cy="5232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283BA01-A0DD-3645-7E34-12D9B490C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42" y="2191522"/>
            <a:ext cx="3694526" cy="308240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A9D26D4-7D12-837C-3F8E-DDFDD393233D}"/>
              </a:ext>
            </a:extLst>
          </p:cNvPr>
          <p:cNvSpPr/>
          <p:nvPr/>
        </p:nvSpPr>
        <p:spPr>
          <a:xfrm>
            <a:off x="4794154" y="2851349"/>
            <a:ext cx="4197446" cy="33208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en-US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D664F11E-1575-A51D-DC50-59BD45B29B30}"/>
              </a:ext>
            </a:extLst>
          </p:cNvPr>
          <p:cNvSpPr/>
          <p:nvPr/>
        </p:nvSpPr>
        <p:spPr>
          <a:xfrm>
            <a:off x="4143652" y="3904686"/>
            <a:ext cx="650503" cy="52322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78792FA-A7CD-92CF-43FF-300001426F9C}"/>
              </a:ext>
            </a:extLst>
          </p:cNvPr>
          <p:cNvGrpSpPr/>
          <p:nvPr/>
        </p:nvGrpSpPr>
        <p:grpSpPr>
          <a:xfrm>
            <a:off x="6172200" y="1000421"/>
            <a:ext cx="2198370" cy="1661700"/>
            <a:chOff x="3085998" y="3304328"/>
            <a:chExt cx="2918012" cy="1828800"/>
          </a:xfrm>
          <a:solidFill>
            <a:srgbClr val="0DA33B"/>
          </a:solidFill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xmlns="" id="{4C5197C1-79D6-E086-F7BC-6931AA498050}"/>
                </a:ext>
              </a:extLst>
            </p:cNvPr>
            <p:cNvSpPr/>
            <p:nvPr/>
          </p:nvSpPr>
          <p:spPr>
            <a:xfrm>
              <a:off x="3085998" y="3304328"/>
              <a:ext cx="2918012" cy="1828800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667BD2D-418E-8B73-3437-D646DCEC2534}"/>
                </a:ext>
              </a:extLst>
            </p:cNvPr>
            <p:cNvSpPr txBox="1"/>
            <p:nvPr/>
          </p:nvSpPr>
          <p:spPr>
            <a:xfrm>
              <a:off x="3268778" y="3603350"/>
              <a:ext cx="2552451" cy="1011856"/>
            </a:xfrm>
            <a:prstGeom prst="roundRect">
              <a:avLst/>
            </a:prstGeom>
            <a:noFill/>
            <a:ln w="28575">
              <a:noFill/>
              <a:prstDash val="dash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 dirty="0"/>
                <a:t> </a:t>
              </a:r>
              <a:r>
                <a:rPr lang="en-US" sz="2400" b="1" dirty="0" err="1">
                  <a:latin typeface="Nunito Black" panose="020B0604020202020204" charset="0"/>
                </a:rPr>
                <a:t>Hoạt</a:t>
              </a:r>
              <a:r>
                <a:rPr lang="en-US" sz="2400" b="1" dirty="0">
                  <a:latin typeface="Nunito Black" panose="020B0604020202020204" charset="0"/>
                </a:rPr>
                <a:t> </a:t>
              </a:r>
              <a:r>
                <a:rPr lang="en-US" sz="2400" b="1" dirty="0" err="1">
                  <a:latin typeface="Nunito Black" panose="020B0604020202020204" charset="0"/>
                </a:rPr>
                <a:t>động</a:t>
              </a:r>
              <a:r>
                <a:rPr lang="en-US" sz="2400" b="1" dirty="0">
                  <a:latin typeface="Nunito Black" panose="020B0604020202020204" charset="0"/>
                </a:rPr>
                <a:t> </a:t>
              </a:r>
              <a:r>
                <a:rPr lang="en-US" sz="2400" b="1" dirty="0" err="1">
                  <a:latin typeface="Nunito Black" panose="020B0604020202020204" charset="0"/>
                </a:rPr>
                <a:t>nhóm</a:t>
              </a:r>
              <a:r>
                <a:rPr lang="en-US" sz="2400" b="1" dirty="0">
                  <a:latin typeface="Nunito Black" panose="020B0604020202020204" charset="0"/>
                </a:rPr>
                <a:t> 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anose="020B060402020202020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189B828-5467-5287-393D-1772FBA78478}"/>
              </a:ext>
            </a:extLst>
          </p:cNvPr>
          <p:cNvSpPr txBox="1"/>
          <p:nvPr/>
        </p:nvSpPr>
        <p:spPr>
          <a:xfrm>
            <a:off x="817688" y="1246496"/>
            <a:ext cx="4920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09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A7C22B9-CD66-8B67-47FA-5D61ACA13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79" y="233105"/>
            <a:ext cx="2129135" cy="9980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6148B8F-DE1C-8F3B-CA41-AF80E6BDB9D4}"/>
              </a:ext>
            </a:extLst>
          </p:cNvPr>
          <p:cNvSpPr txBox="1"/>
          <p:nvPr/>
        </p:nvSpPr>
        <p:spPr>
          <a:xfrm>
            <a:off x="807847" y="1424436"/>
            <a:ext cx="7725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43D1741-0A8C-D93E-98FA-1DB06F08D78E}"/>
              </a:ext>
            </a:extLst>
          </p:cNvPr>
          <p:cNvSpPr/>
          <p:nvPr/>
        </p:nvSpPr>
        <p:spPr>
          <a:xfrm>
            <a:off x="130780" y="1470799"/>
            <a:ext cx="609698" cy="5232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79DE5D44-A631-8B98-8B4C-48AA7BB24D31}"/>
              </a:ext>
            </a:extLst>
          </p:cNvPr>
          <p:cNvSpPr/>
          <p:nvPr/>
        </p:nvSpPr>
        <p:spPr>
          <a:xfrm>
            <a:off x="178482" y="3247055"/>
            <a:ext cx="570097" cy="5232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039E0D1-D1C4-78ED-8B94-AEC0080B8127}"/>
              </a:ext>
            </a:extLst>
          </p:cNvPr>
          <p:cNvSpPr txBox="1"/>
          <p:nvPr/>
        </p:nvSpPr>
        <p:spPr>
          <a:xfrm>
            <a:off x="809752" y="3247055"/>
            <a:ext cx="764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07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60"/>
            <a:ext cx="9144000" cy="26681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7" t="56845" r="2381" b="7205"/>
          <a:stretch/>
        </p:blipFill>
        <p:spPr>
          <a:xfrm>
            <a:off x="4008749" y="1598064"/>
            <a:ext cx="5052429" cy="541076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 t="36608" r="53690" b="44822"/>
          <a:stretch/>
        </p:blipFill>
        <p:spPr>
          <a:xfrm>
            <a:off x="4237910" y="1598064"/>
            <a:ext cx="957943" cy="1132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2" r="48577" b="32019"/>
          <a:stretch/>
        </p:blipFill>
        <p:spPr>
          <a:xfrm>
            <a:off x="0" y="762000"/>
            <a:ext cx="5407951" cy="3276600"/>
          </a:xfrm>
          <a:prstGeom prst="rect">
            <a:avLst/>
          </a:prstGeom>
        </p:spPr>
      </p:pic>
      <p:sp>
        <p:nvSpPr>
          <p:cNvPr id="8" name="Round Diagonal Corner Rectangle 7"/>
          <p:cNvSpPr/>
          <p:nvPr/>
        </p:nvSpPr>
        <p:spPr>
          <a:xfrm>
            <a:off x="1109789" y="1985278"/>
            <a:ext cx="3141215" cy="680050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48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6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572E1F1-EACF-E35A-A0FB-363B17DD5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18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52E470A-E6C5-F0CB-74FD-EA23ACC33A5E}"/>
              </a:ext>
            </a:extLst>
          </p:cNvPr>
          <p:cNvSpPr txBox="1"/>
          <p:nvPr/>
        </p:nvSpPr>
        <p:spPr>
          <a:xfrm>
            <a:off x="990600" y="609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07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D07CE013-C40F-A544-8BD8-9D44A7E05174}"/>
              </a:ext>
            </a:extLst>
          </p:cNvPr>
          <p:cNvSpPr/>
          <p:nvPr/>
        </p:nvSpPr>
        <p:spPr>
          <a:xfrm>
            <a:off x="381000" y="1770894"/>
            <a:ext cx="8382000" cy="25125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Ham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đam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Nunito Black" pitchFamily="2" charset="0"/>
              </a:rPr>
              <a:t>.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7B9FBDF1-FE5E-01B0-3A47-B8DB60BE0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108" y1="82167" x2="49369" y2="89575"/>
                        <a14:backgroundMark x1="50991" y1="65432" x2="50991" y2="80110"/>
                        <a14:backgroundMark x1="51712" y1="80384" x2="50270" y2="80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35" y="3219062"/>
            <a:ext cx="2610239" cy="398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6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6A1662C-3619-8939-D498-A8F9977BD95B}"/>
              </a:ext>
            </a:extLst>
          </p:cNvPr>
          <p:cNvSpPr/>
          <p:nvPr/>
        </p:nvSpPr>
        <p:spPr>
          <a:xfrm>
            <a:off x="1981200" y="1752600"/>
            <a:ext cx="5715000" cy="2343539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Muốn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biết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phải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hỏi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Muốn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giỏi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phải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học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</a:p>
          <a:p>
            <a:r>
              <a:rPr lang="en-US" sz="4400" i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            </a:t>
            </a:r>
            <a:r>
              <a:rPr lang="en-US" sz="4400" i="1" dirty="0" smtClean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 (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Tục</a:t>
            </a:r>
            <a:r>
              <a:rPr lang="en-US" sz="4400" i="1" dirty="0" smtClean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ngữ</a:t>
            </a:r>
            <a:r>
              <a:rPr lang="en-US" sz="4400" i="1" dirty="0">
                <a:solidFill>
                  <a:srgbClr val="0070C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4400"/>
            <a:ext cx="2361323" cy="229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-736600"/>
            <a:ext cx="9148550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056687" y="215078"/>
            <a:ext cx="4991813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147" y="-113953"/>
            <a:ext cx="4734898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313" y="-537524"/>
            <a:ext cx="4734898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300" y="4022725"/>
            <a:ext cx="2361323" cy="314843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xmlns="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16" y="2984311"/>
            <a:ext cx="3288648" cy="438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5CFD09-EFFF-4F94-A0C6-C256263370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9105" y="2984311"/>
            <a:ext cx="6281239" cy="103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60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236</Words>
  <Application>Microsoft Office PowerPoint</Application>
  <PresentationFormat>On-screen Show (4:3)</PresentationFormat>
  <Paragraphs>27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12</cp:revision>
  <dcterms:created xsi:type="dcterms:W3CDTF">2022-11-29T05:31:21Z</dcterms:created>
  <dcterms:modified xsi:type="dcterms:W3CDTF">2022-12-05T06:17:37Z</dcterms:modified>
</cp:coreProperties>
</file>