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20" r:id="rId5"/>
    <p:sldMasterId id="2147483733" r:id="rId6"/>
    <p:sldMasterId id="2147483745" r:id="rId7"/>
  </p:sldMasterIdLst>
  <p:notesMasterIdLst>
    <p:notesMasterId r:id="rId24"/>
  </p:notesMasterIdLst>
  <p:sldIdLst>
    <p:sldId id="277" r:id="rId8"/>
    <p:sldId id="280" r:id="rId9"/>
    <p:sldId id="278" r:id="rId10"/>
    <p:sldId id="318" r:id="rId11"/>
    <p:sldId id="315" r:id="rId12"/>
    <p:sldId id="282" r:id="rId13"/>
    <p:sldId id="287" r:id="rId14"/>
    <p:sldId id="312" r:id="rId15"/>
    <p:sldId id="316" r:id="rId16"/>
    <p:sldId id="313" r:id="rId17"/>
    <p:sldId id="317" r:id="rId18"/>
    <p:sldId id="311" r:id="rId19"/>
    <p:sldId id="314" r:id="rId20"/>
    <p:sldId id="283" r:id="rId21"/>
    <p:sldId id="290" r:id="rId22"/>
    <p:sldId id="28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F0066"/>
    <a:srgbClr val="0033CC"/>
    <a:srgbClr val="00CC00"/>
    <a:srgbClr val="FF99FF"/>
    <a:srgbClr val="990099"/>
    <a:srgbClr val="CC0099"/>
    <a:srgbClr val="66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9" d="100"/>
          <a:sy n="39" d="100"/>
        </p:scale>
        <p:origin x="-6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45F3D-F787-4BCA-A1BE-8D83520D8C30}" type="datetimeFigureOut">
              <a:rPr lang="en-US" smtClean="0"/>
              <a:pPr/>
              <a:t>09/12/2021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321D-309B-406A-BBC3-2F34B0809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353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33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z="1188" dirty="0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7FB77-5381-4EC1-B8A3-51497B17370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285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86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33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869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33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334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334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z="1188" dirty="0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7FB77-5381-4EC1-B8A3-51497B17370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84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630E3-4079-4415-87F8-EC0EF83AB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DFDA-AAF3-48DE-9DBE-455D7EE0E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688FF-5E7B-4ABA-ABF0-4DA3C861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31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23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69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141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479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48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927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45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52999-A7C3-4263-B3A5-0339AF0BD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410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308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9082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921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3085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638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384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526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651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92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8B95-D7FA-416E-B3EE-550DDC20B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366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035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350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291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920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354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2238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82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066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10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3B4E-12E1-424E-AB1B-3EF3E60CA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34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1010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646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369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91995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00A7A1D-97C5-4C16-9EB2-4AF5FD5FC7D2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96657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A75F335-9E67-42FD-A4FA-1561AAA0EDB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60234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1pPr>
            <a:lvl2pPr marL="304825" indent="0"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2pPr>
            <a:lvl3pPr marL="609649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914474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4pPr>
            <a:lvl5pPr marL="1219298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5pPr>
            <a:lvl6pPr marL="1524122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6pPr>
            <a:lvl7pPr marL="1828946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7pPr>
            <a:lvl8pPr marL="2133771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8pPr>
            <a:lvl9pPr marL="2438595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09C4F76D-76CA-410B-BC06-907E81AB5790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40151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85AA994-470C-42DB-B9C1-FE9F1A48379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49106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3104BB9-4A37-408A-9948-AAAA66615C71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7303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3CBA9-25FC-4F5B-AD96-809D7F34A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F4CB8C4-7FEB-446A-AEE1-5B928C0CD6B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185816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47CAA8C-5309-496C-AC88-EFA951B29649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12552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126"/>
            </a:lvl1pPr>
            <a:lvl2pPr>
              <a:defRPr sz="1875"/>
            </a:lvl2pPr>
            <a:lvl3pPr>
              <a:defRPr sz="1604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9FC2B42-4B10-4169-93E8-27155FBFD75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35566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126"/>
            </a:lvl1pPr>
            <a:lvl2pPr marL="304825" indent="0">
              <a:buNone/>
              <a:defRPr sz="1875"/>
            </a:lvl2pPr>
            <a:lvl3pPr marL="609649" indent="0">
              <a:buNone/>
              <a:defRPr sz="1604"/>
            </a:lvl3pPr>
            <a:lvl4pPr marL="914474" indent="0">
              <a:buNone/>
              <a:defRPr sz="1334"/>
            </a:lvl4pPr>
            <a:lvl5pPr marL="1219298" indent="0">
              <a:buNone/>
              <a:defRPr sz="1334"/>
            </a:lvl5pPr>
            <a:lvl6pPr marL="1524122" indent="0">
              <a:buNone/>
              <a:defRPr sz="1334"/>
            </a:lvl6pPr>
            <a:lvl7pPr marL="1828946" indent="0">
              <a:buNone/>
              <a:defRPr sz="1334"/>
            </a:lvl7pPr>
            <a:lvl8pPr marL="2133771" indent="0">
              <a:buNone/>
              <a:defRPr sz="1334"/>
            </a:lvl8pPr>
            <a:lvl9pPr marL="2438595" indent="0">
              <a:buNone/>
              <a:defRPr sz="1334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41C710E-BB65-47E4-9A94-66AB714E6F3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611956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34A560A-25D4-498C-9E62-DB6470EC218A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020023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8B5700B8-6328-48B2-B21E-541D8163B72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37130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ttps://www.facebook.com/ud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546703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5315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325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16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D3F73-C77B-4B59-BC85-51F94DE3A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942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217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98474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2744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01213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7178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285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7511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00A7A1D-97C5-4C16-9EB2-4AF5FD5FC7D2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31021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A75F335-9E67-42FD-A4FA-1561AAA0EDB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8620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39137-A48B-499F-A6D9-A49336B6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1pPr>
            <a:lvl2pPr marL="304825" indent="0"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2pPr>
            <a:lvl3pPr marL="609649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914474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4pPr>
            <a:lvl5pPr marL="1219298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5pPr>
            <a:lvl6pPr marL="1524122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6pPr>
            <a:lvl7pPr marL="1828946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7pPr>
            <a:lvl8pPr marL="2133771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8pPr>
            <a:lvl9pPr marL="2438595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09C4F76D-76CA-410B-BC06-907E81AB5790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54772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85AA994-470C-42DB-B9C1-FE9F1A48379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70176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3104BB9-4A37-408A-9948-AAAA66615C71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26548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F4CB8C4-7FEB-446A-AEE1-5B928C0CD6B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322154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47CAA8C-5309-496C-AC88-EFA951B29649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79554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126"/>
            </a:lvl1pPr>
            <a:lvl2pPr>
              <a:defRPr sz="1875"/>
            </a:lvl2pPr>
            <a:lvl3pPr>
              <a:defRPr sz="1604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9FC2B42-4B10-4169-93E8-27155FBFD75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517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126"/>
            </a:lvl1pPr>
            <a:lvl2pPr marL="304825" indent="0">
              <a:buNone/>
              <a:defRPr sz="1875"/>
            </a:lvl2pPr>
            <a:lvl3pPr marL="609649" indent="0">
              <a:buNone/>
              <a:defRPr sz="1604"/>
            </a:lvl3pPr>
            <a:lvl4pPr marL="914474" indent="0">
              <a:buNone/>
              <a:defRPr sz="1334"/>
            </a:lvl4pPr>
            <a:lvl5pPr marL="1219298" indent="0">
              <a:buNone/>
              <a:defRPr sz="1334"/>
            </a:lvl5pPr>
            <a:lvl6pPr marL="1524122" indent="0">
              <a:buNone/>
              <a:defRPr sz="1334"/>
            </a:lvl6pPr>
            <a:lvl7pPr marL="1828946" indent="0">
              <a:buNone/>
              <a:defRPr sz="1334"/>
            </a:lvl7pPr>
            <a:lvl8pPr marL="2133771" indent="0">
              <a:buNone/>
              <a:defRPr sz="1334"/>
            </a:lvl8pPr>
            <a:lvl9pPr marL="2438595" indent="0">
              <a:buNone/>
              <a:defRPr sz="1334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41C710E-BB65-47E4-9A94-66AB714E6F3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02016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34A560A-25D4-498C-9E62-DB6470EC218A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8404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8B5700B8-6328-48B2-B21E-541D8163B72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352361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ttps://www.facebook.com/ud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6965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99B4-E517-4C60-A866-F079ABC61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C6E3-6E32-4034-BB24-98BEFFBBB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D19E38C-558B-4CFA-A73A-95A03149F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517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1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09/12/2021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25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l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ctr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defTabSz="685800"/>
            <a:fld id="{12625AFD-3C2E-4680-A90E-6A557C7244EE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61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2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5pPr>
      <a:lvl6pPr marL="304825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6pPr>
      <a:lvl7pPr marL="609649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7pPr>
      <a:lvl8pPr marL="914474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8pPr>
      <a:lvl9pPr marL="1219298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9pPr>
    </p:titleStyle>
    <p:bodyStyle>
      <a:lvl1pPr marL="227410" indent="-2274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11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6561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76534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6pPr>
      <a:lvl7pPr marL="1981358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7pPr>
      <a:lvl8pPr marL="2286183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8pPr>
      <a:lvl9pPr marL="2591007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1pPr>
      <a:lvl2pPr marL="30482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2pPr>
      <a:lvl3pPr marL="609649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3pPr>
      <a:lvl4pPr marL="914474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4pPr>
      <a:lvl5pPr marL="1219298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5pPr>
      <a:lvl6pPr marL="1524122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6pPr>
      <a:lvl7pPr marL="1828946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7pPr>
      <a:lvl8pPr marL="2133771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8pPr>
      <a:lvl9pPr marL="243859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746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l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ctr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defTabSz="685800"/>
            <a:fld id="{12625AFD-3C2E-4680-A90E-6A557C7244EE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86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2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5pPr>
      <a:lvl6pPr marL="304825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6pPr>
      <a:lvl7pPr marL="609649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7pPr>
      <a:lvl8pPr marL="914474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8pPr>
      <a:lvl9pPr marL="1219298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9pPr>
    </p:titleStyle>
    <p:bodyStyle>
      <a:lvl1pPr marL="227410" indent="-2274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11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6561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76534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6pPr>
      <a:lvl7pPr marL="1981358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7pPr>
      <a:lvl8pPr marL="2286183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8pPr>
      <a:lvl9pPr marL="2591007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1pPr>
      <a:lvl2pPr marL="30482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2pPr>
      <a:lvl3pPr marL="609649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3pPr>
      <a:lvl4pPr marL="914474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4pPr>
      <a:lvl5pPr marL="1219298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5pPr>
      <a:lvl6pPr marL="1524122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6pPr>
      <a:lvl7pPr marL="1828946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7pPr>
      <a:lvl8pPr marL="2133771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8pPr>
      <a:lvl9pPr marL="243859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http://previews.123rf.com/images/yuyuyi/yuyuyi1208/yuyuyi120800192/21782334-kids-and-frame-Stock-Vector-children-school-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5808" y="1216452"/>
            <a:ext cx="7817628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17368D"/>
                </a:solidFill>
                <a:effectLst>
                  <a:outerShdw blurRad="12700" dist="38100" dir="2700000" algn="tl" rotWithShape="0">
                    <a:srgbClr val="FFCAAA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CHÀO MỪNG CÁC CON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17368D"/>
                </a:solidFill>
                <a:effectLst>
                  <a:outerShdw blurRad="12700" dist="38100" dir="2700000" algn="tl" rotWithShape="0">
                    <a:srgbClr val="FFCAAA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ĐẾN VỚI </a:t>
            </a:r>
            <a:r>
              <a:rPr lang="en-US" sz="495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17368D"/>
                </a:solidFill>
                <a:effectLst>
                  <a:outerShdw blurRad="12700" dist="38100" dir="2700000" algn="tl" rotWithShape="0">
                    <a:srgbClr val="FFCAAA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TIẾT HỌC KỸ THUẬT –LỚP 5</a:t>
            </a:r>
            <a:endParaRPr lang="en-US" sz="4950" b="1" dirty="0">
              <a:ln w="9525">
                <a:solidFill>
                  <a:srgbClr val="FFFFFF"/>
                </a:solidFill>
                <a:prstDash val="solid"/>
              </a:ln>
              <a:solidFill>
                <a:srgbClr val="17368D"/>
              </a:solidFill>
              <a:effectLst>
                <a:outerShdw blurRad="12700" dist="38100" dir="2700000" algn="tl" rotWithShape="0">
                  <a:srgbClr val="FFCAAA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9431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mot-san-pham-cua-DucKi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8" y="400050"/>
            <a:ext cx="7515225" cy="605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226035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47129" cy="6477000"/>
          </a:xfrm>
          <a:prstGeom prst="rect">
            <a:avLst/>
          </a:prstGeom>
          <a:noFill/>
        </p:spPr>
      </p:pic>
      <p:pic>
        <p:nvPicPr>
          <p:cNvPr id="4099" name="Picture 3" descr="C:\Users\Dell\Desktop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229600" cy="6073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3740_pag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110066"/>
            <a:ext cx="8553450" cy="6747934"/>
          </a:xfrm>
          <a:prstGeom prst="rect">
            <a:avLst/>
          </a:prstGeom>
          <a:noFill/>
        </p:spPr>
      </p:pic>
      <p:pic>
        <p:nvPicPr>
          <p:cNvPr id="3075" name="Picture 3" descr="C:\Users\Dell\Desktop\ly-thuyet-trinh-bay-va-trang-tri-ban-an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2323"/>
            <a:ext cx="8763000" cy="6475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226035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bay-ti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3520"/>
            <a:ext cx="8839200" cy="6405880"/>
          </a:xfrm>
          <a:prstGeom prst="rect">
            <a:avLst/>
          </a:prstGeom>
          <a:noFill/>
        </p:spPr>
      </p:pic>
      <p:pic>
        <p:nvPicPr>
          <p:cNvPr id="4099" name="Picture 3" descr="C:\Users\Dell\Desktop\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85736"/>
            <a:ext cx="9067800" cy="6672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226035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8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 txBox="1"/>
          <p:nvPr/>
        </p:nvSpPr>
        <p:spPr>
          <a:xfrm>
            <a:off x="1524000" y="20053"/>
            <a:ext cx="6057900" cy="1314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defTabSz="685800"/>
            <a:r>
              <a:rPr lang="en-US" sz="33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YÊU CẦU CẦN ĐẠT</a:t>
            </a:r>
            <a:endParaRPr sz="3300" b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990600"/>
            <a:ext cx="64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6600CC"/>
                </a:solidFill>
                <a:cs typeface="Times New Roman" panose="02020603050405020304" pitchFamily="18" charset="0"/>
              </a:rPr>
              <a:t>Hòan </a:t>
            </a:r>
            <a:r>
              <a:rPr lang="en-US" sz="3600" dirty="0">
                <a:solidFill>
                  <a:srgbClr val="6600CC"/>
                </a:solidFill>
                <a:cs typeface="Times New Roman" panose="02020603050405020304" pitchFamily="18" charset="0"/>
              </a:rPr>
              <a:t>thành sản phẩm đúng thời gian quy định.</a:t>
            </a:r>
          </a:p>
          <a:p>
            <a:pPr lvl="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dirty="0">
                <a:solidFill>
                  <a:srgbClr val="6600CC"/>
                </a:solidFill>
                <a:cs typeface="Times New Roman" panose="02020603050405020304" pitchFamily="18" charset="0"/>
              </a:rPr>
              <a:t>Sản phẩm </a:t>
            </a:r>
            <a:r>
              <a:rPr lang="en-US" sz="3600" dirty="0" smtClean="0">
                <a:solidFill>
                  <a:srgbClr val="6600CC"/>
                </a:solidFill>
                <a:cs typeface="Times New Roman" panose="02020603050405020304" pitchFamily="18" charset="0"/>
              </a:rPr>
              <a:t>đảm </a:t>
            </a:r>
            <a:r>
              <a:rPr lang="en-US" sz="3600" dirty="0">
                <a:solidFill>
                  <a:srgbClr val="6600CC"/>
                </a:solidFill>
                <a:cs typeface="Times New Roman" panose="02020603050405020304" pitchFamily="18" charset="0"/>
              </a:rPr>
              <a:t>bảo được các yêu cầu kĩ thuật, mĩ thuật.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96731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40250">
        <p:circle/>
      </p:transition>
    </mc:Choice>
    <mc:Fallback>
      <p:transition spd="slow" advTm="4025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ordArt 15"/>
          <p:cNvSpPr>
            <a:spLocks noChangeArrowheads="1" noChangeShapeType="1" noTextEdit="1"/>
          </p:cNvSpPr>
          <p:nvPr/>
        </p:nvSpPr>
        <p:spPr bwMode="auto">
          <a:xfrm>
            <a:off x="1428750" y="1872855"/>
            <a:ext cx="3725466" cy="1058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endParaRPr lang="vi-VN" sz="3334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1595439" y="1872855"/>
            <a:ext cx="5953125" cy="8679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r>
              <a:rPr lang="en-US" sz="333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 em thực hành sản phẩm ở nhà.</a:t>
            </a:r>
            <a:endParaRPr lang="vi-VN" sz="333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8860" y="685800"/>
            <a:ext cx="2166285" cy="830989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u="sng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Dặn dò:</a:t>
            </a:r>
            <a:endParaRPr lang="vi-VN" sz="4950" u="sng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9446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1437085" y="1952625"/>
            <a:ext cx="5953125" cy="8679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Chào các em!</a:t>
            </a:r>
            <a:endParaRPr kumimoji="0" lang="vi-VN" sz="3334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864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23035" y="2695576"/>
            <a:ext cx="2507456" cy="792956"/>
          </a:xfrm>
          <a:prstGeom prst="rect">
            <a:avLst/>
          </a:prstGeom>
        </p:spPr>
        <p:txBody>
          <a:bodyPr lIns="38576" tIns="19289" rIns="38576" bIns="19289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856">
                <a:solidFill>
                  <a:prstClr val="black"/>
                </a:solidFill>
                <a:latin typeface="Calibri Light"/>
              </a:rPr>
              <a:t>  </a:t>
            </a:r>
            <a:r>
              <a:rPr lang="en-US" sz="5063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5063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5063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1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57250"/>
            <a:ext cx="88856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 txBox="1">
            <a:spLocks/>
          </p:cNvSpPr>
          <p:nvPr/>
        </p:nvSpPr>
        <p:spPr bwMode="auto">
          <a:xfrm>
            <a:off x="2141935" y="2137172"/>
            <a:ext cx="5183981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6" tIns="19289" rIns="38576" bIns="1928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  </a:t>
            </a:r>
            <a:r>
              <a:rPr lang="en-US" altLang="vi-VN" sz="66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vi-VN" altLang="vi-VN" sz="66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9815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571750" y="2203847"/>
            <a:ext cx="4114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altLang="en-US" sz="6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133600"/>
            <a:ext cx="7258050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1347401" y="762000"/>
            <a:ext cx="6128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năm 2021</a:t>
            </a:r>
            <a:endParaRPr lang="en-US" alt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2819400" y="1371600"/>
            <a:ext cx="32301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0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thuật</a:t>
            </a:r>
            <a:endParaRPr lang="en-US" altLang="en-US" sz="30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838200" y="1981200"/>
            <a:ext cx="7165181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Bài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9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: Cắt, khâu, thêu hoặc nấu ăn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tự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chọn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  <a:p>
            <a:pPr algn="ctr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(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2)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175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571750" y="2203847"/>
            <a:ext cx="4114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altLang="en-US" sz="6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133600"/>
            <a:ext cx="7258050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1347401" y="762000"/>
            <a:ext cx="6128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năm 2021</a:t>
            </a:r>
            <a:endParaRPr lang="en-US" alt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1143000" y="4114800"/>
            <a:ext cx="32301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0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0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0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30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30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838200" y="1981200"/>
            <a:ext cx="7165181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Bài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9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: Cắt, khâu, thêu hoặc nấu ăn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tự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chọn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  <a:p>
            <a:pPr algn="ctr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(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2)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942035" y="1371600"/>
            <a:ext cx="32301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0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30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altLang="en-US" sz="30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30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175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91000" cy="5486400"/>
          </a:xfrm>
          <a:prstGeom prst="rect">
            <a:avLst/>
          </a:prstGeom>
          <a:noFill/>
        </p:spPr>
      </p:pic>
      <p:pic>
        <p:nvPicPr>
          <p:cNvPr id="7" name="Picture 2" descr="C:\Users\Dell\Desktop\unname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0"/>
            <a:ext cx="4381500" cy="556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000" y="5867400"/>
            <a:ext cx="5001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đính</a:t>
            </a:r>
            <a:r>
              <a:rPr lang="en-US" dirty="0" smtClean="0"/>
              <a:t> </a:t>
            </a:r>
            <a:r>
              <a:rPr lang="en-US" dirty="0" err="1" smtClean="0"/>
              <a:t>khuy</a:t>
            </a:r>
            <a:r>
              <a:rPr lang="en-US" dirty="0" smtClean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lỗ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226035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ordArt 15"/>
          <p:cNvSpPr>
            <a:spLocks noChangeArrowheads="1" noChangeShapeType="1" noTextEdit="1"/>
          </p:cNvSpPr>
          <p:nvPr/>
        </p:nvSpPr>
        <p:spPr bwMode="auto">
          <a:xfrm>
            <a:off x="1428750" y="1872855"/>
            <a:ext cx="3725466" cy="1058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endParaRPr lang="vi-VN" sz="3334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Dell\Desktop\110616afamilyKTytuongtrangtrisangtaotucucao-2_bd5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7696200" cy="614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8393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110616afamilyKTytuongtrangtrisangtaotucucao-5_40a7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7112000" cy="635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0278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Desktop\ae3f68a3492dd2572a57a6f18ea1e7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5791200" cy="64065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67631" y="2971800"/>
            <a:ext cx="3228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thêu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en-US" dirty="0"/>
          </a:p>
        </p:txBody>
      </p:sp>
      <p:pic>
        <p:nvPicPr>
          <p:cNvPr id="2052" name="Picture 4" descr="C:\Users\Dell\Desktop\5471e1d5aafc5e5b1a922cd57e18f65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152400"/>
            <a:ext cx="6553200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226035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mach-chi-em-cac-cach-theu-tranh-chu-thap-cuc-nhanh-cuc-chuan-tranh-theu-4-60f41-1500182825-width550height5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0" y="158750"/>
            <a:ext cx="6985000" cy="654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0278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149</Words>
  <Application>Microsoft Office PowerPoint</Application>
  <PresentationFormat>On-screen Show (4:3)</PresentationFormat>
  <Paragraphs>33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Default Design</vt:lpstr>
      <vt:lpstr>Office Theme</vt:lpstr>
      <vt:lpstr>1_Office Theme</vt:lpstr>
      <vt:lpstr>3_Office Theme</vt:lpstr>
      <vt:lpstr>5_Office Theme</vt:lpstr>
      <vt:lpstr>1_Default Design</vt:lpstr>
      <vt:lpstr>6_Office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BaoNgoc</dc:creator>
  <cp:lastModifiedBy>Dell</cp:lastModifiedBy>
  <cp:revision>38</cp:revision>
  <dcterms:created xsi:type="dcterms:W3CDTF">2001-12-31T18:57:18Z</dcterms:created>
  <dcterms:modified xsi:type="dcterms:W3CDTF">2021-12-09T17:01:06Z</dcterms:modified>
</cp:coreProperties>
</file>