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19"/>
  </p:notesMasterIdLst>
  <p:sldIdLst>
    <p:sldId id="257" r:id="rId4"/>
    <p:sldId id="261" r:id="rId5"/>
    <p:sldId id="263" r:id="rId6"/>
    <p:sldId id="326" r:id="rId7"/>
    <p:sldId id="318" r:id="rId8"/>
    <p:sldId id="264" r:id="rId9"/>
    <p:sldId id="327" r:id="rId10"/>
    <p:sldId id="2638" r:id="rId11"/>
    <p:sldId id="2639" r:id="rId12"/>
    <p:sldId id="2640" r:id="rId13"/>
    <p:sldId id="2641" r:id="rId14"/>
    <p:sldId id="2642" r:id="rId15"/>
    <p:sldId id="280" r:id="rId16"/>
    <p:sldId id="2643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EA899-0AAB-4077-96D0-2C8C9989C35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EE368-E7A2-4A85-9A89-27E3903D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4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4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1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79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8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778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40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932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56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005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6969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2"/>
          <p:cNvGrpSpPr/>
          <p:nvPr/>
        </p:nvGrpSpPr>
        <p:grpSpPr>
          <a:xfrm rot="5400000" flipH="1">
            <a:off x="-1725535" y="1725553"/>
            <a:ext cx="5135269" cy="1684175"/>
            <a:chOff x="238125" y="548775"/>
            <a:chExt cx="2842400" cy="932200"/>
          </a:xfrm>
        </p:grpSpPr>
        <p:sp>
          <p:nvSpPr>
            <p:cNvPr id="1494" name="Google Shape;1494;p2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496" name="Google Shape;1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28" name="Google Shape;1528;p22"/>
          <p:cNvGrpSpPr/>
          <p:nvPr/>
        </p:nvGrpSpPr>
        <p:grpSpPr>
          <a:xfrm rot="1407625">
            <a:off x="11441377" y="1290028"/>
            <a:ext cx="597011" cy="596211"/>
            <a:chOff x="5760700" y="2457850"/>
            <a:chExt cx="447775" cy="447175"/>
          </a:xfrm>
        </p:grpSpPr>
        <p:sp>
          <p:nvSpPr>
            <p:cNvPr id="1529" name="Google Shape;1529;p2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4" name="Google Shape;1534;p22"/>
          <p:cNvSpPr/>
          <p:nvPr/>
        </p:nvSpPr>
        <p:spPr>
          <a:xfrm rot="313248">
            <a:off x="11266913" y="3231081"/>
            <a:ext cx="2021140" cy="412218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631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470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900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026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589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401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777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1373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80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01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1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5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2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43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2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4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2159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4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12522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24867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05165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43774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693754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06691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49510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961243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12929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354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426223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628378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09409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51787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7872652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0547613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73132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85172384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23363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1433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5672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16797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9798788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634877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59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47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7470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31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BD29969-B94F-0B00-9B93-20E79A392D3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076" y="171450"/>
            <a:ext cx="1133475" cy="11334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91B28FC-485A-CFF1-431E-E4FC093481E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10" y="-5706836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08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03D9-F645-40E9-92DD-D1D93D54230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542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1 408 x 63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1408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299836" y="2198229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85364" y="256905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1" y="3074668"/>
            <a:ext cx="3019423" cy="876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191125" y="2975908"/>
            <a:ext cx="3112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88189" y="257507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3C000-BA8E-F77F-DC93-543C585097AF}"/>
              </a:ext>
            </a:extLst>
          </p:cNvPr>
          <p:cNvSpPr txBox="1"/>
          <p:nvPr/>
        </p:nvSpPr>
        <p:spPr>
          <a:xfrm>
            <a:off x="4667251" y="3756958"/>
            <a:ext cx="3038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8448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8805FF-5086-1A81-1E27-DC4AF02B0814}"/>
              </a:ext>
            </a:extLst>
          </p:cNvPr>
          <p:cNvSpPr/>
          <p:nvPr/>
        </p:nvSpPr>
        <p:spPr>
          <a:xfrm flipV="1">
            <a:off x="4572001" y="4722492"/>
            <a:ext cx="3276599" cy="9715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029C4-9778-22C5-04FB-7198B0B748B8}"/>
              </a:ext>
            </a:extLst>
          </p:cNvPr>
          <p:cNvSpPr txBox="1"/>
          <p:nvPr/>
        </p:nvSpPr>
        <p:spPr>
          <a:xfrm>
            <a:off x="4667251" y="4728508"/>
            <a:ext cx="2950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74592</a:t>
            </a:r>
          </a:p>
        </p:txBody>
      </p:sp>
    </p:spTree>
    <p:extLst>
      <p:ext uri="{BB962C8B-B14F-4D97-AF65-F5344CB8AC3E}">
        <p14:creationId xmlns:p14="http://schemas.microsoft.com/office/powerpoint/2010/main" val="7461810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14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10 617 x 91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57699" y="14645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10 617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299836" y="2198229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190038" y="2578582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1" y="3074668"/>
            <a:ext cx="3019423" cy="876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4724401" y="2975908"/>
            <a:ext cx="3579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10617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192863" y="2584604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3C000-BA8E-F77F-DC93-543C585097AF}"/>
              </a:ext>
            </a:extLst>
          </p:cNvPr>
          <p:cNvSpPr txBox="1"/>
          <p:nvPr/>
        </p:nvSpPr>
        <p:spPr>
          <a:xfrm>
            <a:off x="4143376" y="3776008"/>
            <a:ext cx="3038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95553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8805FF-5086-1A81-1E27-DC4AF02B0814}"/>
              </a:ext>
            </a:extLst>
          </p:cNvPr>
          <p:cNvSpPr/>
          <p:nvPr/>
        </p:nvSpPr>
        <p:spPr>
          <a:xfrm flipV="1">
            <a:off x="4200525" y="4722491"/>
            <a:ext cx="3648075" cy="8763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029C4-9778-22C5-04FB-7198B0B748B8}"/>
              </a:ext>
            </a:extLst>
          </p:cNvPr>
          <p:cNvSpPr txBox="1"/>
          <p:nvPr/>
        </p:nvSpPr>
        <p:spPr>
          <a:xfrm>
            <a:off x="4200524" y="4718983"/>
            <a:ext cx="3705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spc="600" dirty="0">
                <a:solidFill>
                  <a:prstClr val="white"/>
                </a:solidFill>
                <a:cs typeface="Arial" panose="020B0604020202020204" pitchFamily="34" charset="0"/>
              </a:rPr>
              <a:t>966147</a:t>
            </a:r>
            <a:endParaRPr kumimoji="0" lang="en-US" sz="6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133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14" grpId="0" animBg="1"/>
      <p:bldP spid="11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7 500 x 39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38750" y="1464547"/>
            <a:ext cx="2619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299836" y="2198229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190038" y="2578582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1" y="3074668"/>
            <a:ext cx="3019423" cy="876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4724401" y="2975908"/>
            <a:ext cx="3579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67500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192863" y="2584604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3C000-BA8E-F77F-DC93-543C585097AF}"/>
              </a:ext>
            </a:extLst>
          </p:cNvPr>
          <p:cNvSpPr txBox="1"/>
          <p:nvPr/>
        </p:nvSpPr>
        <p:spPr>
          <a:xfrm>
            <a:off x="4143376" y="3776008"/>
            <a:ext cx="3038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22500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8805FF-5086-1A81-1E27-DC4AF02B0814}"/>
              </a:ext>
            </a:extLst>
          </p:cNvPr>
          <p:cNvSpPr/>
          <p:nvPr/>
        </p:nvSpPr>
        <p:spPr>
          <a:xfrm flipV="1">
            <a:off x="4200525" y="4722491"/>
            <a:ext cx="3648075" cy="8763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029C4-9778-22C5-04FB-7198B0B748B8}"/>
              </a:ext>
            </a:extLst>
          </p:cNvPr>
          <p:cNvSpPr txBox="1"/>
          <p:nvPr/>
        </p:nvSpPr>
        <p:spPr>
          <a:xfrm>
            <a:off x="4200524" y="4718983"/>
            <a:ext cx="3705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292500</a:t>
            </a:r>
          </a:p>
        </p:txBody>
      </p:sp>
    </p:spTree>
    <p:extLst>
      <p:ext uri="{BB962C8B-B14F-4D97-AF65-F5344CB8AC3E}">
        <p14:creationId xmlns:p14="http://schemas.microsoft.com/office/powerpoint/2010/main" val="4210219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14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4170-E4FA-E528-8F93-0989C9BF7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569" y="3121059"/>
            <a:ext cx="6127011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89A62-C684-FB02-8D9E-B9EB46A117C2}"/>
              </a:ext>
            </a:extLst>
          </p:cNvPr>
          <p:cNvSpPr txBox="1"/>
          <p:nvPr/>
        </p:nvSpPr>
        <p:spPr>
          <a:xfrm>
            <a:off x="828675" y="1041427"/>
            <a:ext cx="10801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bỏ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250 000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mua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xăng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xe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phục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chi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mất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bao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tiền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khoản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DD1D0-94C6-3A00-9FF6-AC2DFDE5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93E499-78BD-C49F-D336-A3D8FDA0C05E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62960-37D3-F81B-1BF6-3DACD77A1C64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6D5B8-4DCA-AEDD-0BA6-DABA046F1437}"/>
              </a:ext>
            </a:extLst>
          </p:cNvPr>
          <p:cNvSpPr txBox="1"/>
          <p:nvPr/>
        </p:nvSpPr>
        <p:spPr>
          <a:xfrm>
            <a:off x="1935550" y="3927482"/>
            <a:ext cx="89906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77C8C-BEBA-D13E-A8A2-CD3220AEA0CA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 x 12 = 3 000 000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FEC01-B41E-858D-D6BB-EDA77AC5C47C}"/>
              </a:ext>
            </a:extLst>
          </p:cNvPr>
          <p:cNvSpPr txBox="1"/>
          <p:nvPr/>
        </p:nvSpPr>
        <p:spPr>
          <a:xfrm>
            <a:off x="5251985" y="5666048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3 000 000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B24F-ED9C-3C58-31BC-3EDEB4E55D0B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FA6762-DB28-5BD9-1A6E-E272A3C5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310" y="2131789"/>
            <a:ext cx="7114649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5115732" y="563123"/>
            <a:ext cx="5126650" cy="1490843"/>
            <a:chOff x="-3233334" y="2117347"/>
            <a:chExt cx="16853309" cy="3099552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233334" y="2209435"/>
              <a:ext cx="16853309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ĐỐ BẠN</a:t>
              </a:r>
              <a:endParaRPr kumimoji="0" lang="vi-VN" sz="88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233334" y="2117347"/>
              <a:ext cx="15672721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2343257"/>
            <a:ext cx="7411554" cy="2828732"/>
            <a:chOff x="1139185" y="2667580"/>
            <a:chExt cx="8594357" cy="5014968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8594357" cy="5014968"/>
            </a:xfrm>
            <a:custGeom>
              <a:avLst/>
              <a:gdLst>
                <a:gd name="connsiteX0" fmla="*/ 0 w 8594357"/>
                <a:gd name="connsiteY0" fmla="*/ 835845 h 5014968"/>
                <a:gd name="connsiteX1" fmla="*/ 835845 w 8594357"/>
                <a:gd name="connsiteY1" fmla="*/ 0 h 5014968"/>
                <a:gd name="connsiteX2" fmla="*/ 1432393 w 8594357"/>
                <a:gd name="connsiteY2" fmla="*/ 0 h 5014968"/>
                <a:gd name="connsiteX3" fmla="*/ 1432393 w 8594357"/>
                <a:gd name="connsiteY3" fmla="*/ 0 h 5014968"/>
                <a:gd name="connsiteX4" fmla="*/ 3580982 w 8594357"/>
                <a:gd name="connsiteY4" fmla="*/ 0 h 5014968"/>
                <a:gd name="connsiteX5" fmla="*/ 7758512 w 8594357"/>
                <a:gd name="connsiteY5" fmla="*/ 0 h 5014968"/>
                <a:gd name="connsiteX6" fmla="*/ 8594357 w 8594357"/>
                <a:gd name="connsiteY6" fmla="*/ 835845 h 5014968"/>
                <a:gd name="connsiteX7" fmla="*/ 8594357 w 8594357"/>
                <a:gd name="connsiteY7" fmla="*/ 2925398 h 5014968"/>
                <a:gd name="connsiteX8" fmla="*/ 8594357 w 8594357"/>
                <a:gd name="connsiteY8" fmla="*/ 2925398 h 5014968"/>
                <a:gd name="connsiteX9" fmla="*/ 8594357 w 8594357"/>
                <a:gd name="connsiteY9" fmla="*/ 4179140 h 5014968"/>
                <a:gd name="connsiteX10" fmla="*/ 8594357 w 8594357"/>
                <a:gd name="connsiteY10" fmla="*/ 4179123 h 5014968"/>
                <a:gd name="connsiteX11" fmla="*/ 7758512 w 8594357"/>
                <a:gd name="connsiteY11" fmla="*/ 5014968 h 5014968"/>
                <a:gd name="connsiteX12" fmla="*/ 3580982 w 8594357"/>
                <a:gd name="connsiteY12" fmla="*/ 5014968 h 5014968"/>
                <a:gd name="connsiteX13" fmla="*/ 1432393 w 8594357"/>
                <a:gd name="connsiteY13" fmla="*/ 5014968 h 5014968"/>
                <a:gd name="connsiteX14" fmla="*/ 1432393 w 8594357"/>
                <a:gd name="connsiteY14" fmla="*/ 5014968 h 5014968"/>
                <a:gd name="connsiteX15" fmla="*/ 835845 w 8594357"/>
                <a:gd name="connsiteY15" fmla="*/ 5014968 h 5014968"/>
                <a:gd name="connsiteX16" fmla="*/ 0 w 8594357"/>
                <a:gd name="connsiteY16" fmla="*/ 4179123 h 5014968"/>
                <a:gd name="connsiteX17" fmla="*/ 0 w 8594357"/>
                <a:gd name="connsiteY17" fmla="*/ 4179140 h 5014968"/>
                <a:gd name="connsiteX18" fmla="*/ -506809 w 8594357"/>
                <a:gd name="connsiteY18" fmla="*/ 3721859 h 5014968"/>
                <a:gd name="connsiteX19" fmla="*/ 0 w 8594357"/>
                <a:gd name="connsiteY19" fmla="*/ 2925398 h 5014968"/>
                <a:gd name="connsiteX20" fmla="*/ 0 w 8594357"/>
                <a:gd name="connsiteY20" fmla="*/ 835845 h 50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94357" h="5014968" fill="none" extrusionOk="0">
                  <a:moveTo>
                    <a:pt x="0" y="835845"/>
                  </a:moveTo>
                  <a:cubicBezTo>
                    <a:pt x="-34458" y="333473"/>
                    <a:pt x="333683" y="-73654"/>
                    <a:pt x="835845" y="0"/>
                  </a:cubicBezTo>
                  <a:cubicBezTo>
                    <a:pt x="978473" y="21907"/>
                    <a:pt x="1177727" y="-23122"/>
                    <a:pt x="1432393" y="0"/>
                  </a:cubicBezTo>
                  <a:lnTo>
                    <a:pt x="1432393" y="0"/>
                  </a:lnTo>
                  <a:cubicBezTo>
                    <a:pt x="1911973" y="-81146"/>
                    <a:pt x="2989065" y="-125947"/>
                    <a:pt x="3580982" y="0"/>
                  </a:cubicBezTo>
                  <a:cubicBezTo>
                    <a:pt x="4640024" y="169626"/>
                    <a:pt x="7310032" y="166819"/>
                    <a:pt x="7758512" y="0"/>
                  </a:cubicBezTo>
                  <a:cubicBezTo>
                    <a:pt x="8264569" y="-66634"/>
                    <a:pt x="8589648" y="370774"/>
                    <a:pt x="8594357" y="835845"/>
                  </a:cubicBezTo>
                  <a:cubicBezTo>
                    <a:pt x="8489305" y="1313206"/>
                    <a:pt x="8762967" y="1905937"/>
                    <a:pt x="8594357" y="2925398"/>
                  </a:cubicBezTo>
                  <a:lnTo>
                    <a:pt x="8594357" y="2925398"/>
                  </a:lnTo>
                  <a:cubicBezTo>
                    <a:pt x="8555719" y="3415832"/>
                    <a:pt x="8706396" y="3727144"/>
                    <a:pt x="8594357" y="4179140"/>
                  </a:cubicBezTo>
                  <a:cubicBezTo>
                    <a:pt x="8594357" y="4179137"/>
                    <a:pt x="8594357" y="4179125"/>
                    <a:pt x="8594357" y="4179123"/>
                  </a:cubicBezTo>
                  <a:cubicBezTo>
                    <a:pt x="8642220" y="4603184"/>
                    <a:pt x="8222490" y="5021052"/>
                    <a:pt x="7758512" y="5014968"/>
                  </a:cubicBezTo>
                  <a:cubicBezTo>
                    <a:pt x="6537695" y="4938006"/>
                    <a:pt x="4310034" y="4985909"/>
                    <a:pt x="3580982" y="5014968"/>
                  </a:cubicBezTo>
                  <a:cubicBezTo>
                    <a:pt x="2748616" y="5128234"/>
                    <a:pt x="1702586" y="4882212"/>
                    <a:pt x="1432393" y="5014968"/>
                  </a:cubicBezTo>
                  <a:lnTo>
                    <a:pt x="1432393" y="5014968"/>
                  </a:lnTo>
                  <a:cubicBezTo>
                    <a:pt x="1168628" y="5064670"/>
                    <a:pt x="1043860" y="4966900"/>
                    <a:pt x="835845" y="5014968"/>
                  </a:cubicBezTo>
                  <a:cubicBezTo>
                    <a:pt x="295010" y="5039923"/>
                    <a:pt x="1682" y="4678370"/>
                    <a:pt x="0" y="4179123"/>
                  </a:cubicBezTo>
                  <a:cubicBezTo>
                    <a:pt x="1" y="4179130"/>
                    <a:pt x="0" y="4179133"/>
                    <a:pt x="0" y="4179140"/>
                  </a:cubicBezTo>
                  <a:cubicBezTo>
                    <a:pt x="-264939" y="3982712"/>
                    <a:pt x="-442084" y="3800300"/>
                    <a:pt x="-506809" y="3721859"/>
                  </a:cubicBezTo>
                  <a:cubicBezTo>
                    <a:pt x="-368627" y="3554053"/>
                    <a:pt x="-183205" y="3181307"/>
                    <a:pt x="0" y="2925398"/>
                  </a:cubicBezTo>
                  <a:cubicBezTo>
                    <a:pt x="85667" y="2228521"/>
                    <a:pt x="-27555" y="1127369"/>
                    <a:pt x="0" y="835845"/>
                  </a:cubicBezTo>
                  <a:close/>
                </a:path>
                <a:path w="8594357" h="5014968" stroke="0" extrusionOk="0">
                  <a:moveTo>
                    <a:pt x="0" y="835845"/>
                  </a:moveTo>
                  <a:cubicBezTo>
                    <a:pt x="78888" y="383589"/>
                    <a:pt x="356654" y="-23635"/>
                    <a:pt x="835845" y="0"/>
                  </a:cubicBezTo>
                  <a:cubicBezTo>
                    <a:pt x="1061959" y="34985"/>
                    <a:pt x="1152017" y="43515"/>
                    <a:pt x="1432393" y="0"/>
                  </a:cubicBezTo>
                  <a:lnTo>
                    <a:pt x="1432393" y="0"/>
                  </a:lnTo>
                  <a:cubicBezTo>
                    <a:pt x="1816329" y="-400"/>
                    <a:pt x="2726905" y="-77498"/>
                    <a:pt x="3580982" y="0"/>
                  </a:cubicBezTo>
                  <a:cubicBezTo>
                    <a:pt x="5192870" y="117495"/>
                    <a:pt x="7191045" y="-81622"/>
                    <a:pt x="7758512" y="0"/>
                  </a:cubicBezTo>
                  <a:cubicBezTo>
                    <a:pt x="8152448" y="-27245"/>
                    <a:pt x="8628725" y="382073"/>
                    <a:pt x="8594357" y="835845"/>
                  </a:cubicBezTo>
                  <a:cubicBezTo>
                    <a:pt x="8552856" y="1659384"/>
                    <a:pt x="8722992" y="2412106"/>
                    <a:pt x="8594357" y="2925398"/>
                  </a:cubicBezTo>
                  <a:lnTo>
                    <a:pt x="8594357" y="2925398"/>
                  </a:lnTo>
                  <a:cubicBezTo>
                    <a:pt x="8575337" y="3323056"/>
                    <a:pt x="8502585" y="3753650"/>
                    <a:pt x="8594357" y="4179140"/>
                  </a:cubicBezTo>
                  <a:cubicBezTo>
                    <a:pt x="8594356" y="4179134"/>
                    <a:pt x="8594358" y="4179129"/>
                    <a:pt x="8594357" y="4179123"/>
                  </a:cubicBezTo>
                  <a:cubicBezTo>
                    <a:pt x="8648489" y="4573402"/>
                    <a:pt x="8163579" y="5010727"/>
                    <a:pt x="7758512" y="5014968"/>
                  </a:cubicBezTo>
                  <a:cubicBezTo>
                    <a:pt x="6920574" y="4869884"/>
                    <a:pt x="5036775" y="5050047"/>
                    <a:pt x="3580982" y="5014968"/>
                  </a:cubicBezTo>
                  <a:cubicBezTo>
                    <a:pt x="3084224" y="4972764"/>
                    <a:pt x="2469817" y="4853671"/>
                    <a:pt x="1432393" y="5014968"/>
                  </a:cubicBezTo>
                  <a:lnTo>
                    <a:pt x="1432393" y="5014968"/>
                  </a:lnTo>
                  <a:cubicBezTo>
                    <a:pt x="1332802" y="4969623"/>
                    <a:pt x="910689" y="4980929"/>
                    <a:pt x="835845" y="5014968"/>
                  </a:cubicBezTo>
                  <a:cubicBezTo>
                    <a:pt x="340418" y="5000531"/>
                    <a:pt x="36275" y="4618388"/>
                    <a:pt x="0" y="4179123"/>
                  </a:cubicBezTo>
                  <a:cubicBezTo>
                    <a:pt x="0" y="4179129"/>
                    <a:pt x="1" y="4179132"/>
                    <a:pt x="0" y="4179140"/>
                  </a:cubicBezTo>
                  <a:cubicBezTo>
                    <a:pt x="-172490" y="4053566"/>
                    <a:pt x="-263077" y="3883171"/>
                    <a:pt x="-506809" y="3721859"/>
                  </a:cubicBezTo>
                  <a:cubicBezTo>
                    <a:pt x="-445601" y="3501837"/>
                    <a:pt x="-142262" y="3049696"/>
                    <a:pt x="0" y="2925398"/>
                  </a:cubicBezTo>
                  <a:cubicBezTo>
                    <a:pt x="-50189" y="2522406"/>
                    <a:pt x="-24614" y="1756770"/>
                    <a:pt x="0" y="8358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5897"/>
                        <a:gd name="adj2" fmla="val 2421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310399" y="3287656"/>
              <a:ext cx="805266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quan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sát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nhỏ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từ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GV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trả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vào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bảng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con </a:t>
              </a:r>
              <a:r>
                <a:rPr kumimoji="0" lang="en-US" altLang="zh-CN" sz="440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8C278-C77A-EE3C-1E9B-081765201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2545" y="-182582"/>
            <a:ext cx="651718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9396231" cy="182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Một bếp ăn trung bình mỗi ngày nấu hết 35 kg gạo. Hỏi một tháng bếp ăn đó sử dụng hết bao nhiêu ki–lô- gam gạo, biết mỗi tháng bếp ăn hoạt động 22 ngày ?</a:t>
              </a:r>
              <a:endPara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35 x 22 = 770</a:t>
            </a:r>
            <a:r>
              <a:rPr kumimoji="0" lang="pt-BR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prstClr val="white"/>
                </a:solidFill>
                <a:cs typeface="Times New Roman" panose="02020603050405020304" pitchFamily="18" charset="0"/>
              </a:rPr>
              <a:t>Đáp số: 770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95744" y="381856"/>
              <a:ext cx="9396231" cy="137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bếp ăn đó hoạt động mỗi tháng 23 ngày thì số gạo cần có là bao nhiêu ki- lô- gam?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25884"/>
            <a:ext cx="2907048" cy="1245752"/>
            <a:chOff x="3666356" y="4496999"/>
            <a:chExt cx="4294612" cy="12457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80427" y="44969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23 = 805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805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10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EAC06-BC69-604D-159D-6F75B6BDE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145" y="2475280"/>
            <a:ext cx="929110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b="1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FFFF"/>
                </a:solidFill>
                <a:latin typeface="Arial"/>
                <a:sym typeface="Arial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6D077-9C37-2291-7A58-43D0EE3BB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" y="1451685"/>
            <a:ext cx="11306175" cy="1567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746C64-DC35-C110-5F4E-7A61632D30DE}"/>
              </a:ext>
            </a:extLst>
          </p:cNvPr>
          <p:cNvSpPr txBox="1"/>
          <p:nvPr/>
        </p:nvSpPr>
        <p:spPr>
          <a:xfrm>
            <a:off x="1127651" y="269483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A4B19-9074-8328-A50C-4DB1EBC9EBB8}"/>
              </a:ext>
            </a:extLst>
          </p:cNvPr>
          <p:cNvSpPr txBox="1"/>
          <p:nvPr/>
        </p:nvSpPr>
        <p:spPr>
          <a:xfrm>
            <a:off x="590551" y="2694838"/>
            <a:ext cx="8838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D1EB3-B8B8-8986-7125-5924A67A7474}"/>
              </a:ext>
            </a:extLst>
          </p:cNvPr>
          <p:cNvSpPr txBox="1"/>
          <p:nvPr/>
        </p:nvSpPr>
        <p:spPr>
          <a:xfrm>
            <a:off x="853332" y="3163468"/>
            <a:ext cx="58494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2B332-CACF-BEC0-7AF2-35DF7010C32C}"/>
              </a:ext>
            </a:extLst>
          </p:cNvPr>
          <p:cNvSpPr txBox="1"/>
          <p:nvPr/>
        </p:nvSpPr>
        <p:spPr>
          <a:xfrm>
            <a:off x="542816" y="316346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10DF1B-58D7-BBFA-E35A-58B25A4C33D1}"/>
              </a:ext>
            </a:extLst>
          </p:cNvPr>
          <p:cNvCxnSpPr>
            <a:cxnSpLocks/>
          </p:cNvCxnSpPr>
          <p:nvPr/>
        </p:nvCxnSpPr>
        <p:spPr>
          <a:xfrm>
            <a:off x="692907" y="3762311"/>
            <a:ext cx="10635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ED3057-5135-AB20-04E1-C0DCE972582F}"/>
              </a:ext>
            </a:extLst>
          </p:cNvPr>
          <p:cNvSpPr txBox="1"/>
          <p:nvPr/>
        </p:nvSpPr>
        <p:spPr>
          <a:xfrm>
            <a:off x="1116221" y="36778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B8C84-C8FD-4972-F7FA-FF149188BC54}"/>
              </a:ext>
            </a:extLst>
          </p:cNvPr>
          <p:cNvSpPr txBox="1"/>
          <p:nvPr/>
        </p:nvSpPr>
        <p:spPr>
          <a:xfrm>
            <a:off x="853331" y="36778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6A87E-FD1A-DF18-6F7B-F334E8AE0C2E}"/>
              </a:ext>
            </a:extLst>
          </p:cNvPr>
          <p:cNvSpPr txBox="1"/>
          <p:nvPr/>
        </p:nvSpPr>
        <p:spPr>
          <a:xfrm>
            <a:off x="544721" y="36778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72FD5-D66A-24B5-8DC0-8A08F07DFECA}"/>
              </a:ext>
            </a:extLst>
          </p:cNvPr>
          <p:cNvSpPr txBox="1"/>
          <p:nvPr/>
        </p:nvSpPr>
        <p:spPr>
          <a:xfrm>
            <a:off x="3975626" y="268531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115AC4-33CC-46BD-C1E3-E0092AA10A72}"/>
              </a:ext>
            </a:extLst>
          </p:cNvPr>
          <p:cNvSpPr txBox="1"/>
          <p:nvPr/>
        </p:nvSpPr>
        <p:spPr>
          <a:xfrm>
            <a:off x="3438526" y="2685313"/>
            <a:ext cx="8838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CF1BE-48C5-FC6E-3EEB-B75ECC3668C4}"/>
              </a:ext>
            </a:extLst>
          </p:cNvPr>
          <p:cNvSpPr txBox="1"/>
          <p:nvPr/>
        </p:nvSpPr>
        <p:spPr>
          <a:xfrm>
            <a:off x="3701307" y="3153943"/>
            <a:ext cx="58494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F8BAB5-C642-3EDF-527E-5F6681042997}"/>
              </a:ext>
            </a:extLst>
          </p:cNvPr>
          <p:cNvSpPr txBox="1"/>
          <p:nvPr/>
        </p:nvSpPr>
        <p:spPr>
          <a:xfrm>
            <a:off x="3200401" y="3153943"/>
            <a:ext cx="79999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EFE243-D843-7792-5F03-1FE4E75D2F4B}"/>
              </a:ext>
            </a:extLst>
          </p:cNvPr>
          <p:cNvCxnSpPr>
            <a:cxnSpLocks/>
          </p:cNvCxnSpPr>
          <p:nvPr/>
        </p:nvCxnSpPr>
        <p:spPr>
          <a:xfrm>
            <a:off x="3362325" y="3752786"/>
            <a:ext cx="12420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63A134-A8F4-49C8-2BA7-528FF530FA26}"/>
              </a:ext>
            </a:extLst>
          </p:cNvPr>
          <p:cNvSpPr txBox="1"/>
          <p:nvPr/>
        </p:nvSpPr>
        <p:spPr>
          <a:xfrm>
            <a:off x="4021346" y="36778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ECC81A-E807-55CE-AA3F-B1B3F03A1674}"/>
              </a:ext>
            </a:extLst>
          </p:cNvPr>
          <p:cNvSpPr txBox="1"/>
          <p:nvPr/>
        </p:nvSpPr>
        <p:spPr>
          <a:xfrm>
            <a:off x="3701306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A9FBDB-3422-AB30-5B2F-801B52FED46D}"/>
              </a:ext>
            </a:extLst>
          </p:cNvPr>
          <p:cNvSpPr txBox="1"/>
          <p:nvPr/>
        </p:nvSpPr>
        <p:spPr>
          <a:xfrm>
            <a:off x="3392696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12BF53-A099-4F00-11D9-5449261855EB}"/>
              </a:ext>
            </a:extLst>
          </p:cNvPr>
          <p:cNvSpPr txBox="1"/>
          <p:nvPr/>
        </p:nvSpPr>
        <p:spPr>
          <a:xfrm>
            <a:off x="3078371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BCD644-CA4C-843B-11DB-D28853FD5463}"/>
              </a:ext>
            </a:extLst>
          </p:cNvPr>
          <p:cNvSpPr txBox="1"/>
          <p:nvPr/>
        </p:nvSpPr>
        <p:spPr>
          <a:xfrm>
            <a:off x="7667625" y="2666263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3245D2-B206-BD69-D2C1-BC086ED0C9FF}"/>
              </a:ext>
            </a:extLst>
          </p:cNvPr>
          <p:cNvSpPr txBox="1"/>
          <p:nvPr/>
        </p:nvSpPr>
        <p:spPr>
          <a:xfrm>
            <a:off x="7419974" y="2666263"/>
            <a:ext cx="3313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CC164F-059E-24BC-F40D-6B7F31C65A35}"/>
              </a:ext>
            </a:extLst>
          </p:cNvPr>
          <p:cNvSpPr txBox="1"/>
          <p:nvPr/>
        </p:nvSpPr>
        <p:spPr>
          <a:xfrm>
            <a:off x="7162799" y="2656738"/>
            <a:ext cx="3313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062F3F-17C2-A906-90B8-70B8BB042B98}"/>
              </a:ext>
            </a:extLst>
          </p:cNvPr>
          <p:cNvSpPr txBox="1"/>
          <p:nvPr/>
        </p:nvSpPr>
        <p:spPr>
          <a:xfrm>
            <a:off x="6496051" y="2647213"/>
            <a:ext cx="67426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150399-692B-0553-E46C-ECC18C6B9D2E}"/>
              </a:ext>
            </a:extLst>
          </p:cNvPr>
          <p:cNvSpPr txBox="1"/>
          <p:nvPr/>
        </p:nvSpPr>
        <p:spPr>
          <a:xfrm>
            <a:off x="7372350" y="30758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9E4ADA-9F74-272D-A1E1-CEF776EC6396}"/>
              </a:ext>
            </a:extLst>
          </p:cNvPr>
          <p:cNvSpPr txBox="1"/>
          <p:nvPr/>
        </p:nvSpPr>
        <p:spPr>
          <a:xfrm>
            <a:off x="7143750" y="30758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652625-1BF4-A93B-2888-2F0582F2DBE4}"/>
              </a:ext>
            </a:extLst>
          </p:cNvPr>
          <p:cNvSpPr txBox="1"/>
          <p:nvPr/>
        </p:nvSpPr>
        <p:spPr>
          <a:xfrm>
            <a:off x="6867525" y="3085363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30A7B5-D182-E5C0-13D6-EF8541A359BF}"/>
              </a:ext>
            </a:extLst>
          </p:cNvPr>
          <p:cNvSpPr txBox="1"/>
          <p:nvPr/>
        </p:nvSpPr>
        <p:spPr>
          <a:xfrm>
            <a:off x="6200775" y="3094888"/>
            <a:ext cx="70855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EF6181-AD9C-4BDF-BDDE-773753830349}"/>
              </a:ext>
            </a:extLst>
          </p:cNvPr>
          <p:cNvCxnSpPr>
            <a:cxnSpLocks/>
          </p:cNvCxnSpPr>
          <p:nvPr/>
        </p:nvCxnSpPr>
        <p:spPr>
          <a:xfrm>
            <a:off x="6267450" y="3752786"/>
            <a:ext cx="1676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F70B593-F343-B1F5-F361-22EBAD137DD7}"/>
              </a:ext>
            </a:extLst>
          </p:cNvPr>
          <p:cNvSpPr txBox="1"/>
          <p:nvPr/>
        </p:nvSpPr>
        <p:spPr>
          <a:xfrm>
            <a:off x="7078871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022327-FBF4-99C3-78EC-D043B0933446}"/>
              </a:ext>
            </a:extLst>
          </p:cNvPr>
          <p:cNvSpPr txBox="1"/>
          <p:nvPr/>
        </p:nvSpPr>
        <p:spPr>
          <a:xfrm>
            <a:off x="7115175" y="3668293"/>
            <a:ext cx="3104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419E07-381C-CEEF-0587-40C0D9E8BAD4}"/>
              </a:ext>
            </a:extLst>
          </p:cNvPr>
          <p:cNvSpPr txBox="1"/>
          <p:nvPr/>
        </p:nvSpPr>
        <p:spPr>
          <a:xfrm>
            <a:off x="6848475" y="3668293"/>
            <a:ext cx="3104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B7684A-4459-04CC-BA58-8387913973B7}"/>
              </a:ext>
            </a:extLst>
          </p:cNvPr>
          <p:cNvSpPr txBox="1"/>
          <p:nvPr/>
        </p:nvSpPr>
        <p:spPr>
          <a:xfrm>
            <a:off x="6562725" y="3677818"/>
            <a:ext cx="3104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8A756B0-4A75-2467-4EDB-11447B808C61}"/>
              </a:ext>
            </a:extLst>
          </p:cNvPr>
          <p:cNvSpPr txBox="1"/>
          <p:nvPr/>
        </p:nvSpPr>
        <p:spPr>
          <a:xfrm>
            <a:off x="6286500" y="3668293"/>
            <a:ext cx="3104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4F6CE8-0DD3-6F64-6FDD-4A49B99D3232}"/>
              </a:ext>
            </a:extLst>
          </p:cNvPr>
          <p:cNvSpPr txBox="1"/>
          <p:nvPr/>
        </p:nvSpPr>
        <p:spPr>
          <a:xfrm>
            <a:off x="7364621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98" name="TextBox 4097">
            <a:extLst>
              <a:ext uri="{FF2B5EF4-FFF2-40B4-BE49-F238E27FC236}">
                <a16:creationId xmlns:a16="http://schemas.microsoft.com/office/drawing/2014/main" id="{94EFD999-C083-BD87-050B-4611E9F95EE3}"/>
              </a:ext>
            </a:extLst>
          </p:cNvPr>
          <p:cNvSpPr txBox="1"/>
          <p:nvPr/>
        </p:nvSpPr>
        <p:spPr>
          <a:xfrm>
            <a:off x="11220450" y="2723413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3293F1D5-7ED7-B908-BB27-780172B46D13}"/>
              </a:ext>
            </a:extLst>
          </p:cNvPr>
          <p:cNvSpPr txBox="1"/>
          <p:nvPr/>
        </p:nvSpPr>
        <p:spPr>
          <a:xfrm>
            <a:off x="10972799" y="2723413"/>
            <a:ext cx="3313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00" name="TextBox 4099">
            <a:extLst>
              <a:ext uri="{FF2B5EF4-FFF2-40B4-BE49-F238E27FC236}">
                <a16:creationId xmlns:a16="http://schemas.microsoft.com/office/drawing/2014/main" id="{4ACC340B-F25B-5E94-A739-7AE873A60924}"/>
              </a:ext>
            </a:extLst>
          </p:cNvPr>
          <p:cNvSpPr txBox="1"/>
          <p:nvPr/>
        </p:nvSpPr>
        <p:spPr>
          <a:xfrm>
            <a:off x="10715624" y="2713888"/>
            <a:ext cx="3313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4934553B-9144-D7B8-C938-1D7E3B60493C}"/>
              </a:ext>
            </a:extLst>
          </p:cNvPr>
          <p:cNvSpPr txBox="1"/>
          <p:nvPr/>
        </p:nvSpPr>
        <p:spPr>
          <a:xfrm>
            <a:off x="10334625" y="2723413"/>
            <a:ext cx="3980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13" name="TextBox 4112">
            <a:extLst>
              <a:ext uri="{FF2B5EF4-FFF2-40B4-BE49-F238E27FC236}">
                <a16:creationId xmlns:a16="http://schemas.microsoft.com/office/drawing/2014/main" id="{AAEC4C55-9C1C-66A2-D8E5-789F27DD54B7}"/>
              </a:ext>
            </a:extLst>
          </p:cNvPr>
          <p:cNvSpPr txBox="1"/>
          <p:nvPr/>
        </p:nvSpPr>
        <p:spPr>
          <a:xfrm>
            <a:off x="10067925" y="2723413"/>
            <a:ext cx="3980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14" name="TextBox 4113">
            <a:extLst>
              <a:ext uri="{FF2B5EF4-FFF2-40B4-BE49-F238E27FC236}">
                <a16:creationId xmlns:a16="http://schemas.microsoft.com/office/drawing/2014/main" id="{175932E2-0EF9-62F7-3E77-1BEC98CAAA6B}"/>
              </a:ext>
            </a:extLst>
          </p:cNvPr>
          <p:cNvSpPr txBox="1"/>
          <p:nvPr/>
        </p:nvSpPr>
        <p:spPr>
          <a:xfrm>
            <a:off x="10972800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15" name="TextBox 4114">
            <a:extLst>
              <a:ext uri="{FF2B5EF4-FFF2-40B4-BE49-F238E27FC236}">
                <a16:creationId xmlns:a16="http://schemas.microsoft.com/office/drawing/2014/main" id="{F62B2FDA-8E0E-5609-C9E0-7315D543B3E4}"/>
              </a:ext>
            </a:extLst>
          </p:cNvPr>
          <p:cNvSpPr txBox="1"/>
          <p:nvPr/>
        </p:nvSpPr>
        <p:spPr>
          <a:xfrm>
            <a:off x="10725150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116" name="TextBox 4115">
            <a:extLst>
              <a:ext uri="{FF2B5EF4-FFF2-40B4-BE49-F238E27FC236}">
                <a16:creationId xmlns:a16="http://schemas.microsoft.com/office/drawing/2014/main" id="{0159B3C0-F259-68C1-44C1-373BA93E2A62}"/>
              </a:ext>
            </a:extLst>
          </p:cNvPr>
          <p:cNvSpPr txBox="1"/>
          <p:nvPr/>
        </p:nvSpPr>
        <p:spPr>
          <a:xfrm>
            <a:off x="10410825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117" name="TextBox 4116">
            <a:extLst>
              <a:ext uri="{FF2B5EF4-FFF2-40B4-BE49-F238E27FC236}">
                <a16:creationId xmlns:a16="http://schemas.microsoft.com/office/drawing/2014/main" id="{DD190B20-1989-A961-0EC5-F8F7B6214A86}"/>
              </a:ext>
            </a:extLst>
          </p:cNvPr>
          <p:cNvSpPr txBox="1"/>
          <p:nvPr/>
        </p:nvSpPr>
        <p:spPr>
          <a:xfrm>
            <a:off x="10125075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18" name="TextBox 4117">
            <a:extLst>
              <a:ext uri="{FF2B5EF4-FFF2-40B4-BE49-F238E27FC236}">
                <a16:creationId xmlns:a16="http://schemas.microsoft.com/office/drawing/2014/main" id="{9E0DAC4B-A7AA-5AA1-75AC-4BF028214F52}"/>
              </a:ext>
            </a:extLst>
          </p:cNvPr>
          <p:cNvSpPr txBox="1"/>
          <p:nvPr/>
        </p:nvSpPr>
        <p:spPr>
          <a:xfrm>
            <a:off x="9839325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124" name="Straight Connector 4123">
            <a:extLst>
              <a:ext uri="{FF2B5EF4-FFF2-40B4-BE49-F238E27FC236}">
                <a16:creationId xmlns:a16="http://schemas.microsoft.com/office/drawing/2014/main" id="{D619BE29-EA2D-6182-FA74-2833B4E475FC}"/>
              </a:ext>
            </a:extLst>
          </p:cNvPr>
          <p:cNvCxnSpPr>
            <a:cxnSpLocks/>
          </p:cNvCxnSpPr>
          <p:nvPr/>
        </p:nvCxnSpPr>
        <p:spPr>
          <a:xfrm>
            <a:off x="9829800" y="3848036"/>
            <a:ext cx="17430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5" name="TextBox 4124">
            <a:extLst>
              <a:ext uri="{FF2B5EF4-FFF2-40B4-BE49-F238E27FC236}">
                <a16:creationId xmlns:a16="http://schemas.microsoft.com/office/drawing/2014/main" id="{99D0A611-8AF6-0FA4-A2C0-5F0E3CBBFE7E}"/>
              </a:ext>
            </a:extLst>
          </p:cNvPr>
          <p:cNvSpPr txBox="1"/>
          <p:nvPr/>
        </p:nvSpPr>
        <p:spPr>
          <a:xfrm>
            <a:off x="11020425" y="3763543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6C94C8-62DA-447D-9F54-978E9E13805C}"/>
              </a:ext>
            </a:extLst>
          </p:cNvPr>
          <p:cNvSpPr txBox="1"/>
          <p:nvPr/>
        </p:nvSpPr>
        <p:spPr>
          <a:xfrm>
            <a:off x="10734675" y="3744493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D27468-F119-F0D9-94B2-D754FEE75C16}"/>
              </a:ext>
            </a:extLst>
          </p:cNvPr>
          <p:cNvSpPr txBox="1"/>
          <p:nvPr/>
        </p:nvSpPr>
        <p:spPr>
          <a:xfrm>
            <a:off x="10448925" y="3754018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F22DA8-0C92-B258-67B5-8EC2E52A46B0}"/>
              </a:ext>
            </a:extLst>
          </p:cNvPr>
          <p:cNvSpPr txBox="1"/>
          <p:nvPr/>
        </p:nvSpPr>
        <p:spPr>
          <a:xfrm>
            <a:off x="10201275" y="3744493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D04AF-B441-BB42-2E9D-48CC32F06524}"/>
              </a:ext>
            </a:extLst>
          </p:cNvPr>
          <p:cNvSpPr txBox="1"/>
          <p:nvPr/>
        </p:nvSpPr>
        <p:spPr>
          <a:xfrm>
            <a:off x="9906000" y="3744493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3D21F3-3352-D4C2-71E0-C89F9E263A68}"/>
              </a:ext>
            </a:extLst>
          </p:cNvPr>
          <p:cNvSpPr txBox="1"/>
          <p:nvPr/>
        </p:nvSpPr>
        <p:spPr>
          <a:xfrm>
            <a:off x="11287125" y="3754018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4" grpId="0"/>
      <p:bldP spid="15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42" grpId="0"/>
      <p:bldP spid="43" grpId="0"/>
      <p:bldP spid="44" grpId="0"/>
      <p:bldP spid="46" grpId="0"/>
      <p:bldP spid="51" grpId="0"/>
      <p:bldP spid="53" grpId="0"/>
      <p:bldP spid="56" grpId="0"/>
      <p:bldP spid="57" grpId="0"/>
      <p:bldP spid="60" grpId="0"/>
      <p:bldP spid="61" grpId="0"/>
      <p:bldP spid="62" grpId="0"/>
      <p:bldP spid="63" grpId="0"/>
      <p:bldP spid="4098" grpId="0"/>
      <p:bldP spid="4099" grpId="0"/>
      <p:bldP spid="4100" grpId="0"/>
      <p:bldP spid="4101" grpId="0"/>
      <p:bldP spid="4113" grpId="0"/>
      <p:bldP spid="4114" grpId="0"/>
      <p:bldP spid="4115" grpId="0"/>
      <p:bldP spid="4116" grpId="0"/>
      <p:bldP spid="4117" grpId="0"/>
      <p:bldP spid="4118" grpId="0"/>
      <p:bldP spid="4125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62A4F-98F3-3094-A6B8-17D3DD445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1824906"/>
            <a:ext cx="10725150" cy="28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2 129 x 43 =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2129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299836" y="2198229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85364" y="256905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1" y="3074668"/>
            <a:ext cx="3019423" cy="876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191125" y="2975908"/>
            <a:ext cx="3112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6387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88189" y="257507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3C000-BA8E-F77F-DC93-543C585097AF}"/>
              </a:ext>
            </a:extLst>
          </p:cNvPr>
          <p:cNvSpPr txBox="1"/>
          <p:nvPr/>
        </p:nvSpPr>
        <p:spPr>
          <a:xfrm>
            <a:off x="4667251" y="3756958"/>
            <a:ext cx="3038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8516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8805FF-5086-1A81-1E27-DC4AF02B0814}"/>
              </a:ext>
            </a:extLst>
          </p:cNvPr>
          <p:cNvSpPr/>
          <p:nvPr/>
        </p:nvSpPr>
        <p:spPr>
          <a:xfrm flipV="1">
            <a:off x="4572001" y="4722492"/>
            <a:ext cx="3276599" cy="9715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029C4-9778-22C5-04FB-7198B0B748B8}"/>
              </a:ext>
            </a:extLst>
          </p:cNvPr>
          <p:cNvSpPr txBox="1"/>
          <p:nvPr/>
        </p:nvSpPr>
        <p:spPr>
          <a:xfrm>
            <a:off x="4667251" y="4728508"/>
            <a:ext cx="2950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91547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14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2 331 x 32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2331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299836" y="2198229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85364" y="256905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1" y="3074668"/>
            <a:ext cx="3019423" cy="876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191125" y="2975908"/>
            <a:ext cx="3112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4662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88189" y="257507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3C000-BA8E-F77F-DC93-543C585097AF}"/>
              </a:ext>
            </a:extLst>
          </p:cNvPr>
          <p:cNvSpPr txBox="1"/>
          <p:nvPr/>
        </p:nvSpPr>
        <p:spPr>
          <a:xfrm>
            <a:off x="4667251" y="3756958"/>
            <a:ext cx="3038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6993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8805FF-5086-1A81-1E27-DC4AF02B0814}"/>
              </a:ext>
            </a:extLst>
          </p:cNvPr>
          <p:cNvSpPr/>
          <p:nvPr/>
        </p:nvSpPr>
        <p:spPr>
          <a:xfrm flipV="1">
            <a:off x="4572001" y="4722492"/>
            <a:ext cx="3276599" cy="9715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029C4-9778-22C5-04FB-7198B0B748B8}"/>
              </a:ext>
            </a:extLst>
          </p:cNvPr>
          <p:cNvSpPr txBox="1"/>
          <p:nvPr/>
        </p:nvSpPr>
        <p:spPr>
          <a:xfrm>
            <a:off x="4667251" y="4728508"/>
            <a:ext cx="2950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74592</a:t>
            </a:r>
          </a:p>
        </p:txBody>
      </p:sp>
    </p:spTree>
    <p:extLst>
      <p:ext uri="{BB962C8B-B14F-4D97-AF65-F5344CB8AC3E}">
        <p14:creationId xmlns:p14="http://schemas.microsoft.com/office/powerpoint/2010/main" val="18696141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14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343</Words>
  <Application>Microsoft Office PowerPoint</Application>
  <PresentationFormat>Widescreen</PresentationFormat>
  <Paragraphs>101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Catamaran Black</vt:lpstr>
      <vt:lpstr>Catamaran ExtraBold</vt:lpstr>
      <vt:lpstr>Catamaran Medium</vt:lpstr>
      <vt:lpstr>Comfortaa Medium</vt:lpstr>
      <vt:lpstr>Love Ya Like A Sister</vt:lpstr>
      <vt:lpstr>Alef</vt:lpstr>
      <vt:lpstr>Arial</vt:lpstr>
      <vt:lpstr>Bebas Neue</vt:lpstr>
      <vt:lpstr>Calibri</vt:lpstr>
      <vt:lpstr>Calibri Light</vt:lpstr>
      <vt:lpstr>Cambria</vt:lpstr>
      <vt:lpstr>Dosis</vt:lpstr>
      <vt:lpstr>Karla</vt:lpstr>
      <vt:lpstr>Pacifico</vt:lpstr>
      <vt:lpstr>Math Subject for Elementary - 3rd Grade: Practice Standards by Slidesgo</vt:lpstr>
      <vt:lpstr>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2023-10-21T01:51:33Z</dcterms:created>
  <dcterms:modified xsi:type="dcterms:W3CDTF">2023-10-21T02:40:28Z</dcterms:modified>
</cp:coreProperties>
</file>