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4" r:id="rId3"/>
    <p:sldMasterId id="2147483740" r:id="rId4"/>
    <p:sldMasterId id="2147483752" r:id="rId5"/>
  </p:sldMasterIdLst>
  <p:notesMasterIdLst>
    <p:notesMasterId r:id="rId44"/>
  </p:notesMasterIdLst>
  <p:sldIdLst>
    <p:sldId id="259" r:id="rId6"/>
    <p:sldId id="2650" r:id="rId7"/>
    <p:sldId id="342" r:id="rId8"/>
    <p:sldId id="344" r:id="rId9"/>
    <p:sldId id="257" r:id="rId10"/>
    <p:sldId id="2651" r:id="rId11"/>
    <p:sldId id="265" r:id="rId12"/>
    <p:sldId id="266" r:id="rId13"/>
    <p:sldId id="2645" r:id="rId14"/>
    <p:sldId id="2643" r:id="rId15"/>
    <p:sldId id="2652" r:id="rId16"/>
    <p:sldId id="2653" r:id="rId17"/>
    <p:sldId id="269" r:id="rId18"/>
    <p:sldId id="256" r:id="rId19"/>
    <p:sldId id="2654" r:id="rId20"/>
    <p:sldId id="258" r:id="rId21"/>
    <p:sldId id="2655" r:id="rId22"/>
    <p:sldId id="260" r:id="rId23"/>
    <p:sldId id="2656" r:id="rId24"/>
    <p:sldId id="262" r:id="rId25"/>
    <p:sldId id="263" r:id="rId26"/>
    <p:sldId id="264" r:id="rId27"/>
    <p:sldId id="2657" r:id="rId28"/>
    <p:sldId id="2658" r:id="rId29"/>
    <p:sldId id="270" r:id="rId30"/>
    <p:sldId id="271" r:id="rId31"/>
    <p:sldId id="2659" r:id="rId32"/>
    <p:sldId id="2660" r:id="rId33"/>
    <p:sldId id="2661" r:id="rId34"/>
    <p:sldId id="2662" r:id="rId35"/>
    <p:sldId id="2663" r:id="rId36"/>
    <p:sldId id="2665" r:id="rId37"/>
    <p:sldId id="2664" r:id="rId38"/>
    <p:sldId id="2666" r:id="rId39"/>
    <p:sldId id="273" r:id="rId40"/>
    <p:sldId id="2646" r:id="rId41"/>
    <p:sldId id="51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13/11/2023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2</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14</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2023/11/13</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840220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1820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0067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9820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822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1846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65789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412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86913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33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2023/11/13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62152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6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152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81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2745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13/11/2023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13/11/2023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13/11/2023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13/11/2023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13/11/2023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13/11/2023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8.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FE08C9-2CE6-425A-EDCB-27A65EC0F39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62101" y="266700"/>
            <a:ext cx="1266825" cy="12668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B22029CB-D55A-43CA-8EE2-241EBE9311F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9AB11A8-22A1-2968-E52D-3626B624D23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14475" y="314325"/>
            <a:ext cx="1238250" cy="1238250"/>
          </a:xfrm>
          <a:prstGeom prst="rect">
            <a:avLst/>
          </a:prstGeom>
        </p:spPr>
      </p:pic>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616203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13/11/2023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51.xml"/><Relationship Id="rId7" Type="http://schemas.openxmlformats.org/officeDocument/2006/relationships/slide" Target="slide1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34.jpe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16.xml"/><Relationship Id="rId26" Type="http://schemas.openxmlformats.org/officeDocument/2006/relationships/slide" Target="slide26.xml"/><Relationship Id="rId39" Type="http://schemas.openxmlformats.org/officeDocument/2006/relationships/image" Target="../media/image56.gif"/><Relationship Id="rId21" Type="http://schemas.openxmlformats.org/officeDocument/2006/relationships/image" Target="../media/image45.png"/><Relationship Id="rId34" Type="http://schemas.openxmlformats.org/officeDocument/2006/relationships/image" Target="../media/image52.png"/><Relationship Id="rId7" Type="http://schemas.openxmlformats.org/officeDocument/2006/relationships/slide" Target="slide19.xml"/><Relationship Id="rId12" Type="http://schemas.microsoft.com/office/2007/relationships/hdphoto" Target="../media/hdphoto8.wdp"/><Relationship Id="rId17" Type="http://schemas.openxmlformats.org/officeDocument/2006/relationships/image" Target="../media/image43.png"/><Relationship Id="rId25" Type="http://schemas.openxmlformats.org/officeDocument/2006/relationships/image" Target="../media/image47.png"/><Relationship Id="rId33" Type="http://schemas.openxmlformats.org/officeDocument/2006/relationships/image" Target="../media/image51.png"/><Relationship Id="rId38" Type="http://schemas.openxmlformats.org/officeDocument/2006/relationships/image" Target="../media/image55.gif"/><Relationship Id="rId2" Type="http://schemas.openxmlformats.org/officeDocument/2006/relationships/notesSlide" Target="../notesSlides/notesSlide4.xml"/><Relationship Id="rId16" Type="http://schemas.openxmlformats.org/officeDocument/2006/relationships/slide" Target="slide17.xml"/><Relationship Id="rId20" Type="http://schemas.openxmlformats.org/officeDocument/2006/relationships/slide" Target="slide20.xml"/><Relationship Id="rId29" Type="http://schemas.openxmlformats.org/officeDocument/2006/relationships/image" Target="../media/image49.png"/><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41.png"/><Relationship Id="rId24" Type="http://schemas.openxmlformats.org/officeDocument/2006/relationships/slide" Target="slide23.xml"/><Relationship Id="rId32" Type="http://schemas.openxmlformats.org/officeDocument/2006/relationships/image" Target="../media/image50.png"/><Relationship Id="rId37" Type="http://schemas.microsoft.com/office/2007/relationships/hdphoto" Target="../media/hdphoto11.wdp"/><Relationship Id="rId5" Type="http://schemas.openxmlformats.org/officeDocument/2006/relationships/image" Target="../media/image39.png"/><Relationship Id="rId15" Type="http://schemas.microsoft.com/office/2007/relationships/hdphoto" Target="../media/hdphoto9.wdp"/><Relationship Id="rId23" Type="http://schemas.openxmlformats.org/officeDocument/2006/relationships/image" Target="../media/image46.png"/><Relationship Id="rId28" Type="http://schemas.openxmlformats.org/officeDocument/2006/relationships/slide" Target="slide24.xml"/><Relationship Id="rId36" Type="http://schemas.openxmlformats.org/officeDocument/2006/relationships/image" Target="../media/image54.png"/><Relationship Id="rId10" Type="http://schemas.openxmlformats.org/officeDocument/2006/relationships/slide" Target="slide18.xml"/><Relationship Id="rId19" Type="http://schemas.openxmlformats.org/officeDocument/2006/relationships/image" Target="../media/image44.png"/><Relationship Id="rId31" Type="http://schemas.openxmlformats.org/officeDocument/2006/relationships/slide" Target="slide22.xml"/><Relationship Id="rId4" Type="http://schemas.openxmlformats.org/officeDocument/2006/relationships/slide" Target="slide25.xml"/><Relationship Id="rId9" Type="http://schemas.microsoft.com/office/2007/relationships/hdphoto" Target="../media/hdphoto7.wdp"/><Relationship Id="rId14" Type="http://schemas.openxmlformats.org/officeDocument/2006/relationships/image" Target="../media/image42.png"/><Relationship Id="rId22" Type="http://schemas.openxmlformats.org/officeDocument/2006/relationships/slide" Target="slide21.xml"/><Relationship Id="rId27" Type="http://schemas.openxmlformats.org/officeDocument/2006/relationships/image" Target="../media/image48.png"/><Relationship Id="rId30" Type="http://schemas.microsoft.com/office/2007/relationships/hdphoto" Target="../media/hdphoto10.wdp"/><Relationship Id="rId35" Type="http://schemas.openxmlformats.org/officeDocument/2006/relationships/image" Target="../media/image53.png"/><Relationship Id="rId8" Type="http://schemas.openxmlformats.org/officeDocument/2006/relationships/image" Target="../media/image40.png"/><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2.jp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8.jpe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51.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14.pn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70.png"/><Relationship Id="rId5" Type="http://schemas.openxmlformats.org/officeDocument/2006/relationships/image" Target="../media/image1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1.png"/><Relationship Id="rId1" Type="http://schemas.openxmlformats.org/officeDocument/2006/relationships/slideLayout" Target="../slideLayouts/slideLayout2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15.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36794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ask="http://schemas.microsoft.com/office/drawing/2018/sketchyshapes" xmln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8" action="ppaction://hlinksldjump"/>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6" cstate="print">
            <a:extLst>
              <a:ext uri="{BEBA8EAE-BF5A-486C-A8C5-ECC9F3942E4B}">
                <a14:imgProps xmlns:a14="http://schemas.microsoft.com/office/drawing/2010/main">
                  <a14:imgLayer r:embed="rId3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5 × 8</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7"/>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5 000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72790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3 x 50 = 150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417682" y="687705"/>
            <a:ext cx="4052343" cy="2941114"/>
            <a:chOff x="390285" y="121110"/>
            <a:chExt cx="4052343" cy="2941114"/>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FF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134803" y="1837977"/>
                <a:ext cx="3260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cs typeface="Arial"/>
                    <a:sym typeface="Arial"/>
                  </a:rPr>
                  <a:t>Tính</a:t>
                </a:r>
                <a:r>
                  <a:rPr kumimoji="0" lang="en-US" sz="4000" b="1" i="0" u="none" strike="noStrike" kern="0" cap="none" spc="0" normalizeH="0" baseline="0" noProof="0" dirty="0">
                    <a:ln>
                      <a:noFill/>
                    </a:ln>
                    <a:solidFill>
                      <a:srgbClr val="000000"/>
                    </a:solidFill>
                    <a:effectLst/>
                    <a:uLnTx/>
                    <a:uFillTx/>
                    <a:latin typeface="Arial"/>
                    <a:cs typeface="Arial"/>
                    <a:sym typeface="Arial"/>
                  </a:rPr>
                  <a:t>: 30 x 4</a:t>
                </a: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390285" y="121110"/>
              <a:ext cx="1537932" cy="1442318"/>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38453" y="365519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89469" y="368232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59030" y="4465207"/>
            <a:ext cx="2843571" cy="997527"/>
          </a:xfrm>
          <a:prstGeom prst="hexagon">
            <a:avLst/>
          </a:prstGeom>
          <a:solidFill>
            <a:srgbClr val="00B05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800" b="1" kern="0" dirty="0">
                <a:solidFill>
                  <a:srgbClr val="FFFFFF"/>
                </a:solidFill>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2314363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subTnLst>
                                    <p:audio>
                                      <p:cMediaNode>
                                        <p:cTn display="0" masterRel="sameClick">
                                          <p:stCondLst>
                                            <p:cond evt="begin" delay="0">
                                              <p:tn val="13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9 x 70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5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6 x 2 000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9 x 7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63 x 10 = 630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5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15 x 100 = 1 500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6 x 2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1 000 = 12 000</a:t>
            </a:r>
          </a:p>
        </p:txBody>
      </p:sp>
    </p:spTree>
    <p:extLst>
      <p:ext uri="{BB962C8B-B14F-4D97-AF65-F5344CB8AC3E}">
        <p14:creationId xmlns:p14="http://schemas.microsoft.com/office/powerpoint/2010/main" val="1695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2270589" y="287676"/>
            <a:ext cx="10304979" cy="489640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a16="http://schemas.microsoft.com/office/drawing/2014/main" id="{CB89EB1F-B5F6-9EC1-6995-9EE8E7B23250}"/>
              </a:ext>
            </a:extLst>
          </p:cNvPr>
          <p:cNvSpPr txBox="1"/>
          <p:nvPr/>
        </p:nvSpPr>
        <p:spPr>
          <a:xfrm>
            <a:off x="4078842" y="2712378"/>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7" name="TextBox 6">
            <a:extLst>
              <a:ext uri="{FF2B5EF4-FFF2-40B4-BE49-F238E27FC236}">
                <a16:creationId xmlns:a16="http://schemas.microsoft.com/office/drawing/2014/main" id="{E49E4F1A-A0DC-ACE1-4975-D883E356394E}"/>
              </a:ext>
            </a:extLst>
          </p:cNvPr>
          <p:cNvSpPr txBox="1"/>
          <p:nvPr/>
        </p:nvSpPr>
        <p:spPr>
          <a:xfrm>
            <a:off x="4274050" y="4387065"/>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8" name="TextBox 7">
            <a:extLst>
              <a:ext uri="{FF2B5EF4-FFF2-40B4-BE49-F238E27FC236}">
                <a16:creationId xmlns:a16="http://schemas.microsoft.com/office/drawing/2014/main" id="{B51A7EB3-1E3A-08D0-B76C-EB8ABBB77CAD}"/>
              </a:ext>
            </a:extLst>
          </p:cNvPr>
          <p:cNvSpPr txBox="1"/>
          <p:nvPr/>
        </p:nvSpPr>
        <p:spPr>
          <a:xfrm>
            <a:off x="4294597" y="5095982"/>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1705510" y="287676"/>
            <a:ext cx="10870059" cy="4896405"/>
          </a:xfrm>
          <a:prstGeom prst="rect">
            <a:avLst/>
          </a:prstGeom>
          <a:noFill/>
        </p:spPr>
        <p:txBody>
          <a:bodyPr wrap="square" rtlCol="0">
            <a:spAutoFit/>
          </a:bodyPr>
          <a:lstStyle/>
          <a:p>
            <a:pPr>
              <a:lnSpc>
                <a:spcPct val="250000"/>
              </a:lnSpc>
            </a:pPr>
            <a:r>
              <a:rPr lang="en-US" sz="4400" dirty="0"/>
              <a:t>   600 x 30           </a:t>
            </a:r>
          </a:p>
          <a:p>
            <a:pPr>
              <a:lnSpc>
                <a:spcPct val="250000"/>
              </a:lnSpc>
            </a:pPr>
            <a:r>
              <a:rPr lang="en-US" sz="4400" dirty="0"/>
              <a:t>2 000 x 30</a:t>
            </a:r>
          </a:p>
          <a:p>
            <a:pPr>
              <a:lnSpc>
                <a:spcPct val="250000"/>
              </a:lnSpc>
            </a:pPr>
            <a:r>
              <a:rPr lang="en-US" sz="4400" dirty="0"/>
              <a:t>3 000 x 60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lvl="0"/>
            <a:r>
              <a:rPr lang="en-US" sz="4400" dirty="0">
                <a:solidFill>
                  <a:srgbClr val="FF0000"/>
                </a:solidFill>
              </a:rPr>
              <a:t>= 6 x 100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lvl="0"/>
            <a:r>
              <a:rPr lang="en-US" sz="4400" dirty="0">
                <a:solidFill>
                  <a:srgbClr val="FF0000"/>
                </a:solidFill>
              </a:rPr>
              <a:t>= 18 x 1 000 = 18 000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89EB1F-B5F6-9EC1-6995-9EE8E7B23250}"/>
              </a:ext>
            </a:extLst>
          </p:cNvPr>
          <p:cNvSpPr txBox="1"/>
          <p:nvPr/>
        </p:nvSpPr>
        <p:spPr>
          <a:xfrm>
            <a:off x="4078841" y="2712378"/>
            <a:ext cx="4982965" cy="769441"/>
          </a:xfrm>
          <a:prstGeom prst="rect">
            <a:avLst/>
          </a:prstGeom>
          <a:noFill/>
        </p:spPr>
        <p:txBody>
          <a:bodyPr wrap="square" rtlCol="0">
            <a:spAutoFit/>
          </a:bodyPr>
          <a:lstStyle/>
          <a:p>
            <a:pPr lvl="0"/>
            <a:r>
              <a:rPr lang="en-US" sz="4400" dirty="0">
                <a:solidFill>
                  <a:srgbClr val="FF0000"/>
                </a:solidFill>
              </a:rPr>
              <a:t>= 2 x 1 000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lvl="0"/>
            <a:r>
              <a:rPr lang="en-US" sz="4400" dirty="0">
                <a:solidFill>
                  <a:srgbClr val="FF0000"/>
                </a:solidFill>
              </a:rPr>
              <a:t>= 6 x 10 000 = 60 000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9E4F1A-A0DC-ACE1-4975-D883E356394E}"/>
              </a:ext>
            </a:extLst>
          </p:cNvPr>
          <p:cNvSpPr txBox="1"/>
          <p:nvPr/>
        </p:nvSpPr>
        <p:spPr>
          <a:xfrm>
            <a:off x="4099390" y="4335694"/>
            <a:ext cx="5414480" cy="769441"/>
          </a:xfrm>
          <a:prstGeom prst="rect">
            <a:avLst/>
          </a:prstGeom>
          <a:noFill/>
        </p:spPr>
        <p:txBody>
          <a:bodyPr wrap="square" rtlCol="0">
            <a:spAutoFit/>
          </a:bodyPr>
          <a:lstStyle/>
          <a:p>
            <a:pPr lvl="0"/>
            <a:r>
              <a:rPr lang="en-US" sz="4400" dirty="0">
                <a:solidFill>
                  <a:srgbClr val="FF0000"/>
                </a:solidFill>
              </a:rPr>
              <a:t>= 3 x 1 000 x 6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1A7EB3-1E3A-08D0-B76C-EB8ABBB77CAD}"/>
              </a:ext>
            </a:extLst>
          </p:cNvPr>
          <p:cNvSpPr txBox="1"/>
          <p:nvPr/>
        </p:nvSpPr>
        <p:spPr>
          <a:xfrm>
            <a:off x="4140485" y="5054885"/>
            <a:ext cx="5887093" cy="769441"/>
          </a:xfrm>
          <a:prstGeom prst="rect">
            <a:avLst/>
          </a:prstGeom>
          <a:noFill/>
        </p:spPr>
        <p:txBody>
          <a:bodyPr wrap="square" rtlCol="0">
            <a:spAutoFit/>
          </a:bodyPr>
          <a:lstStyle/>
          <a:p>
            <a:pPr lvl="0"/>
            <a:r>
              <a:rPr lang="en-US" sz="4400" dirty="0">
                <a:solidFill>
                  <a:srgbClr val="FF0000"/>
                </a:solidFill>
              </a:rPr>
              <a:t>= 18 x 10 000 = 180 000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vi-VN" sz="3200" dirty="0">
                <a:solidFill>
                  <a:srgbClr val="FF0000"/>
                </a:solidFill>
                <a:latin typeface="Cambria" panose="02040503050406030204" pitchFamily="18" charset="0"/>
                <a:ea typeface="Cambria" panose="02040503050406030204" pitchFamily="18" charset="0"/>
              </a:rPr>
              <a:t>43 thùng chứa được tất cả số cuốn sổ ghi chép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5770" y="831838"/>
            <a:ext cx="4349612" cy="2787125"/>
            <a:chOff x="93016" y="275099"/>
            <a:chExt cx="4349612" cy="2787125"/>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C000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068128" y="1580802"/>
                <a:ext cx="3260194" cy="1360757"/>
              </a:xfrm>
              <a:prstGeom prst="rect">
                <a:avLst/>
              </a:prstGeom>
              <a:noFill/>
            </p:spPr>
            <p:txBody>
              <a:bodyPr wrap="square" rtlCol="0">
                <a:spAutoFit/>
              </a:bodyPr>
              <a:lstStyle/>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400 x 3</a:t>
                </a:r>
                <a:endParaRPr lang="en-US" sz="3600" dirty="0">
                  <a:solidFill>
                    <a:schemeClr val="bg1"/>
                  </a:solidFill>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93016" y="275099"/>
              <a:ext cx="2368218" cy="1575061"/>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833810" y="364534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784826" y="367247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354387" y="4455351"/>
            <a:ext cx="2843571" cy="997527"/>
          </a:xfrm>
          <a:prstGeom prst="hexagon">
            <a:avLst/>
          </a:prstGeom>
          <a:solidFill>
            <a:srgbClr val="00CC0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1 200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299524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subTnLst>
                                    <p:audio>
                                      <p:cMediaNode>
                                        <p:cTn display="0" masterRel="sameClick">
                                          <p:stCondLst>
                                            <p:cond evt="begin" delay="0">
                                              <p:tn val="132"/>
                                            </p:cond>
                                          </p:stCondLst>
                                          <p:endCondLst>
                                            <p:cond evt="onStopAudio" delay="0">
                                              <p:tgtEl>
                                                <p:sldTgt/>
                                              </p:tgtEl>
                                            </p:cond>
                                          </p:endCondLst>
                                        </p:cTn>
                                        <p:tgtEl>
                                          <p:sndTgt r:embed="rId3" name="Am-thanh-tra-loi-dung-www_nhacchuongvui_com.wav"/>
                                        </p:tgtEl>
                                      </p:cMediaNode>
                                    </p:audio>
                                  </p:sub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5904117" y="1431742"/>
            <a:ext cx="4496011" cy="2838107"/>
          </a:xfrm>
          <a:prstGeom prst="rect">
            <a:avLst/>
          </a:prstGeom>
        </p:spPr>
      </p:pic>
      <p:pic>
        <p:nvPicPr>
          <p:cNvPr id="2" name="Picture 1">
            <a:extLst>
              <a:ext uri="{FF2B5EF4-FFF2-40B4-BE49-F238E27FC236}">
                <a16:creationId xmlns:a16="http://schemas.microsoft.com/office/drawing/2014/main" id="{E1C0FC2B-E1C1-3421-943D-766484C7D4CA}"/>
              </a:ext>
            </a:extLst>
          </p:cNvPr>
          <p:cNvPicPr>
            <a:picLocks noChangeAspect="1"/>
          </p:cNvPicPr>
          <p:nvPr/>
        </p:nvPicPr>
        <p:blipFill>
          <a:blip r:embed="rId7"/>
          <a:stretch>
            <a:fillRect/>
          </a:stretch>
        </p:blipFill>
        <p:spPr>
          <a:xfrm>
            <a:off x="4043091" y="3250313"/>
            <a:ext cx="7449958" cy="2773920"/>
          </a:xfrm>
          <a:prstGeom prst="rect">
            <a:avLst/>
          </a:prstGeom>
        </p:spPr>
      </p:pic>
      <p:sp>
        <p:nvSpPr>
          <p:cNvPr id="9" name="Rectangle 8"/>
          <p:cNvSpPr/>
          <p:nvPr/>
        </p:nvSpPr>
        <p:spPr>
          <a:xfrm>
            <a:off x="1259611" y="864827"/>
            <a:ext cx="9672777"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rPr>
              <a:t>TRƯỜNG TIỂU HỌC ÁI MỘ A</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3AC52E8-7644-9EA8-3F37-1A3A0BE2C7FC}"/>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17DCE66-0B30-7FC6-DE81-3138B29EAD92}"/>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5" name="Hình ảnh 24">
              <a:extLst>
                <a:ext uri="{FF2B5EF4-FFF2-40B4-BE49-F238E27FC236}">
                  <a16:creationId xmlns:a16="http://schemas.microsoft.com/office/drawing/2014/main" id="{E3DC8739-22D0-5CBC-7B99-3A2A3FA42C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6" name="TextBox 32">
            <a:extLst>
              <a:ext uri="{FF2B5EF4-FFF2-40B4-BE49-F238E27FC236}">
                <a16:creationId xmlns:a16="http://schemas.microsoft.com/office/drawing/2014/main" id="{697A12C6-F521-695A-9923-47D9156CAF4F}"/>
              </a:ext>
            </a:extLst>
          </p:cNvPr>
          <p:cNvSpPr txBox="1"/>
          <p:nvPr/>
        </p:nvSpPr>
        <p:spPr>
          <a:xfrm>
            <a:off x="1314450" y="1896592"/>
            <a:ext cx="9860668" cy="2308324"/>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dirty="0">
                <a:solidFill>
                  <a:srgbClr val="002060"/>
                </a:solidFill>
                <a:latin typeface="Calibri" panose="020F0502020204030204"/>
              </a:rPr>
              <a:t>Biết cách thực hiện phép nhân số tự nhiên với 10, 100, 1000,....</a:t>
            </a:r>
          </a:p>
          <a:p>
            <a:pPr marL="457200" lvl="0" indent="-457200" algn="just">
              <a:buFont typeface="Arial" panose="020B0604020202020204" pitchFamily="34" charset="0"/>
              <a:buChar char="•"/>
            </a:pPr>
            <a:r>
              <a:rPr lang="en-US" sz="3600" b="1" dirty="0">
                <a:solidFill>
                  <a:srgbClr val="002060"/>
                </a:solidFill>
                <a:latin typeface="Calibri" panose="020F0502020204030204"/>
              </a:rPr>
              <a:t>V</a:t>
            </a:r>
            <a:r>
              <a:rPr lang="vi-VN" sz="3600" b="1" dirty="0">
                <a:solidFill>
                  <a:srgbClr val="002060"/>
                </a:solidFill>
                <a:latin typeface="Calibri" panose="020F0502020204030204"/>
              </a:rPr>
              <a:t>ận dụng để tính nhanh tính nhẩm khi nhân với 10, 100, 1000,....</a:t>
            </a:r>
          </a:p>
        </p:txBody>
      </p:sp>
    </p:spTree>
    <p:extLst>
      <p:ext uri="{BB962C8B-B14F-4D97-AF65-F5344CB8AC3E}">
        <p14:creationId xmlns:p14="http://schemas.microsoft.com/office/powerpoint/2010/main" val="28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1077</Words>
  <Application>Microsoft Office PowerPoint</Application>
  <PresentationFormat>Widescreen</PresentationFormat>
  <Paragraphs>237</Paragraphs>
  <Slides>38</Slides>
  <Notes>5</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38</vt:i4>
      </vt:variant>
    </vt:vector>
  </HeadingPairs>
  <TitlesOfParts>
    <vt:vector size="60" baseType="lpstr">
      <vt:lpstr>MS Mincho</vt:lpstr>
      <vt:lpstr>#9Slide05 Bodega Script</vt:lpstr>
      <vt:lpstr>#9Slide07 HoneyCream</vt:lpstr>
      <vt:lpstr>Arial</vt:lpstr>
      <vt:lpstr>Calibri</vt:lpstr>
      <vt:lpstr>Calibri Light</vt:lpstr>
      <vt:lpstr>Cambria</vt:lpstr>
      <vt:lpstr>等线</vt:lpstr>
      <vt:lpstr>等线 Light</vt:lpstr>
      <vt:lpstr>inpin heiti</vt:lpstr>
      <vt:lpstr>LNTH-LuoLuoNotangYuanTi 1</vt:lpstr>
      <vt:lpstr>SVN-Newton</vt:lpstr>
      <vt:lpstr>Times New Roman</vt:lpstr>
      <vt:lpstr>UTM Aquarelle</vt:lpstr>
      <vt:lpstr>UTM Avo</vt:lpstr>
      <vt:lpstr>华康方圆体W7(P)</vt:lpstr>
      <vt:lpstr>字魂151号-联盟综艺体</vt:lpstr>
      <vt:lpstr>1_Office Theme</vt:lpstr>
      <vt:lpstr>Office 主题​​</vt:lpstr>
      <vt:lpstr>1_Office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44</cp:revision>
  <dcterms:created xsi:type="dcterms:W3CDTF">2023-10-27T07:50:23Z</dcterms:created>
  <dcterms:modified xsi:type="dcterms:W3CDTF">2023-11-13T07:46:52Z</dcterms:modified>
</cp:coreProperties>
</file>