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732" r:id="rId4"/>
    <p:sldMasterId id="2147483766" r:id="rId5"/>
  </p:sldMasterIdLst>
  <p:notesMasterIdLst>
    <p:notesMasterId r:id="rId26"/>
  </p:notesMasterIdLst>
  <p:sldIdLst>
    <p:sldId id="259" r:id="rId6"/>
    <p:sldId id="2640" r:id="rId7"/>
    <p:sldId id="2641" r:id="rId8"/>
    <p:sldId id="275" r:id="rId9"/>
    <p:sldId id="2642" r:id="rId10"/>
    <p:sldId id="277" r:id="rId11"/>
    <p:sldId id="257" r:id="rId12"/>
    <p:sldId id="265" r:id="rId13"/>
    <p:sldId id="266" r:id="rId14"/>
    <p:sldId id="2645" r:id="rId15"/>
    <p:sldId id="2643" r:id="rId16"/>
    <p:sldId id="2646" r:id="rId17"/>
    <p:sldId id="2647" r:id="rId18"/>
    <p:sldId id="2648" r:id="rId19"/>
    <p:sldId id="511" r:id="rId20"/>
    <p:sldId id="2638" r:id="rId21"/>
    <p:sldId id="273" r:id="rId22"/>
    <p:sldId id="261" r:id="rId23"/>
    <p:sldId id="513"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89474" autoAdjust="0"/>
  </p:normalViewPr>
  <p:slideViewPr>
    <p:cSldViewPr snapToGrid="0">
      <p:cViewPr varScale="1">
        <p:scale>
          <a:sx n="67" d="100"/>
          <a:sy n="67" d="100"/>
        </p:scale>
        <p:origin x="89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D957B-6215-406D-8FE6-8A6E8CEB7245}" type="datetimeFigureOut">
              <a:rPr lang="en-US" smtClean="0"/>
              <a:t>10/21/2023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15796-6FBB-4538-8377-E45EE05153D0}" type="slidenum">
              <a:rPr lang="en-US" smtClean="0"/>
              <a:t>‹#›</a:t>
            </a:fld>
            <a:endParaRPr lang="en-US"/>
          </a:p>
        </p:txBody>
      </p:sp>
    </p:spTree>
    <p:extLst>
      <p:ext uri="{BB962C8B-B14F-4D97-AF65-F5344CB8AC3E}">
        <p14:creationId xmlns:p14="http://schemas.microsoft.com/office/powerpoint/2010/main" val="274464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dirty="0"/>
              <a:t> </a:t>
            </a:r>
            <a:r>
              <a:rPr lang="en-GB" dirty="0" err="1"/>
              <a:t>vào</a:t>
            </a:r>
            <a:r>
              <a:rPr lang="en-GB" baseline="0" dirty="0"/>
              <a:t> </a:t>
            </a:r>
            <a:r>
              <a:rPr lang="en-GB" baseline="0" dirty="0" err="1"/>
              <a:t>bông</a:t>
            </a:r>
            <a:r>
              <a:rPr lang="en-GB" baseline="0" dirty="0"/>
              <a:t> </a:t>
            </a:r>
            <a:r>
              <a:rPr lang="en-GB" baseline="0" dirty="0" err="1"/>
              <a:t>hoa</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câu</a:t>
            </a:r>
            <a:r>
              <a:rPr lang="en-GB" baseline="0" dirty="0"/>
              <a:t> </a:t>
            </a:r>
            <a:r>
              <a:rPr lang="en-GB" baseline="0" dirty="0" err="1"/>
              <a:t>hỏi</a:t>
            </a:r>
            <a:r>
              <a:rPr lang="en-GB" baseline="0" dirty="0"/>
              <a:t>. </a:t>
            </a:r>
            <a:r>
              <a:rPr lang="en-GB" baseline="0" dirty="0" err="1"/>
              <a:t>Sau</a:t>
            </a:r>
            <a:r>
              <a:rPr lang="en-GB" baseline="0" dirty="0"/>
              <a:t> </a:t>
            </a:r>
            <a:r>
              <a:rPr lang="en-GB" baseline="0" dirty="0" err="1"/>
              <a:t>khi</a:t>
            </a:r>
            <a:r>
              <a:rPr lang="en-GB" baseline="0" dirty="0"/>
              <a:t> </a:t>
            </a:r>
            <a:r>
              <a:rPr lang="en-GB" baseline="0" dirty="0" err="1"/>
              <a:t>trả</a:t>
            </a:r>
            <a:r>
              <a:rPr lang="en-GB" baseline="0" dirty="0"/>
              <a:t> </a:t>
            </a:r>
            <a:r>
              <a:rPr lang="en-GB" baseline="0" dirty="0" err="1"/>
              <a:t>lời</a:t>
            </a:r>
            <a:r>
              <a:rPr lang="en-GB" baseline="0" dirty="0"/>
              <a:t> </a:t>
            </a:r>
            <a:r>
              <a:rPr lang="en-GB" baseline="0" dirty="0" err="1"/>
              <a:t>xong</a:t>
            </a:r>
            <a:r>
              <a:rPr lang="en-GB" baseline="0" dirty="0"/>
              <a:t> </a:t>
            </a:r>
            <a:r>
              <a:rPr lang="en-GB" baseline="0"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r>
              <a:rPr lang="en-GB" baseline="0" dirty="0"/>
              <a:t>. </a:t>
            </a:r>
            <a:r>
              <a:rPr lang="en-GB" baseline="0"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trên</a:t>
            </a:r>
            <a:r>
              <a:rPr lang="en-GB" baseline="0" dirty="0"/>
              <a:t> </a:t>
            </a:r>
            <a:r>
              <a:rPr lang="en-GB" baseline="0" dirty="0" err="1"/>
              <a:t>mỗi</a:t>
            </a:r>
            <a:r>
              <a:rPr lang="en-GB" baseline="0" dirty="0"/>
              <a:t> </a:t>
            </a:r>
            <a:r>
              <a:rPr lang="en-GB" baseline="0" dirty="0" err="1"/>
              <a:t>bông</a:t>
            </a:r>
            <a:r>
              <a:rPr lang="en-GB" baseline="0" dirty="0"/>
              <a:t> </a:t>
            </a:r>
            <a:r>
              <a:rPr lang="en-GB" baseline="0" dirty="0" err="1"/>
              <a:t>hoa</a:t>
            </a:r>
            <a:r>
              <a:rPr lang="en-GB" baseline="0" dirty="0"/>
              <a:t> </a:t>
            </a:r>
            <a:r>
              <a:rPr lang="en-GB" baseline="0" dirty="0" err="1"/>
              <a:t>để</a:t>
            </a:r>
            <a:r>
              <a:rPr lang="en-GB" baseline="0" dirty="0"/>
              <a:t> </a:t>
            </a:r>
            <a:r>
              <a:rPr lang="en-GB" baseline="0" dirty="0" err="1"/>
              <a:t>đưa</a:t>
            </a:r>
            <a:r>
              <a:rPr lang="en-GB" baseline="0" dirty="0"/>
              <a:t> </a:t>
            </a:r>
            <a:r>
              <a:rPr lang="en-GB" baseline="0" dirty="0" err="1"/>
              <a:t>mật</a:t>
            </a:r>
            <a:r>
              <a:rPr lang="en-GB" baseline="0" dirty="0"/>
              <a:t> </a:t>
            </a:r>
            <a:r>
              <a:rPr lang="en-GB" baseline="0" dirty="0" err="1"/>
              <a:t>về</a:t>
            </a:r>
            <a:r>
              <a:rPr lang="en-GB" baseline="0" dirty="0"/>
              <a:t> </a:t>
            </a:r>
            <a:r>
              <a:rPr lang="en-GB" baseline="0" dirty="0" err="1"/>
              <a:t>tổ</a:t>
            </a:r>
            <a:r>
              <a:rPr lang="en-GB" baseline="0" dirty="0"/>
              <a:t> </a:t>
            </a:r>
            <a:r>
              <a:rPr lang="en-GB" baseline="0" dirty="0" err="1"/>
              <a:t>và</a:t>
            </a:r>
            <a:r>
              <a:rPr lang="en-GB" baseline="0" dirty="0"/>
              <a:t> </a:t>
            </a:r>
            <a:r>
              <a:rPr lang="en-GB" baseline="0" dirty="0" err="1"/>
              <a:t>cây</a:t>
            </a:r>
            <a:r>
              <a:rPr lang="en-GB" baseline="0" dirty="0"/>
              <a:t> </a:t>
            </a:r>
            <a:r>
              <a:rPr lang="en-GB" baseline="0" dirty="0" err="1"/>
              <a:t>hoa</a:t>
            </a:r>
            <a:r>
              <a:rPr lang="en-GB" baseline="0" dirty="0"/>
              <a:t> </a:t>
            </a:r>
            <a:r>
              <a:rPr lang="en-GB" baseline="0" dirty="0" err="1"/>
              <a:t>biến</a:t>
            </a:r>
            <a:r>
              <a:rPr lang="en-GB" baseline="0" dirty="0"/>
              <a:t> </a:t>
            </a:r>
            <a:r>
              <a:rPr lang="en-GB" baseline="0" dirty="0" err="1"/>
              <a:t>mất</a:t>
            </a:r>
            <a:r>
              <a:rPr lang="en-GB" baseline="0" dirty="0"/>
              <a:t>.. </a:t>
            </a:r>
            <a:r>
              <a:rPr lang="en-GB" baseline="0" dirty="0" err="1"/>
              <a:t>Kích</a:t>
            </a:r>
            <a:r>
              <a:rPr lang="en-GB" baseline="0" dirty="0"/>
              <a:t> </a:t>
            </a:r>
            <a:r>
              <a:rPr lang="en-GB" baseline="0" dirty="0" err="1"/>
              <a:t>vào</a:t>
            </a:r>
            <a:r>
              <a:rPr lang="en-GB" baseline="0" dirty="0"/>
              <a:t> </a:t>
            </a:r>
            <a:r>
              <a:rPr lang="en-GB" baseline="0" dirty="0" err="1"/>
              <a:t>dấu</a:t>
            </a:r>
            <a:r>
              <a:rPr lang="en-GB" baseline="0" dirty="0"/>
              <a:t> </a:t>
            </a:r>
            <a:r>
              <a:rPr lang="en-GB" baseline="0" dirty="0" err="1"/>
              <a:t>mũi</a:t>
            </a:r>
            <a:r>
              <a:rPr lang="en-GB" baseline="0" dirty="0"/>
              <a:t> </a:t>
            </a:r>
            <a:r>
              <a:rPr lang="en-GB" baseline="0" dirty="0" err="1"/>
              <a:t>tên</a:t>
            </a:r>
            <a:r>
              <a:rPr lang="en-GB" baseline="0" dirty="0"/>
              <a:t> ở </a:t>
            </a:r>
            <a:r>
              <a:rPr lang="en-GB" baseline="0" dirty="0" err="1"/>
              <a:t>gốc</a:t>
            </a:r>
            <a:r>
              <a:rPr lang="en-GB" baseline="0" dirty="0"/>
              <a:t> </a:t>
            </a:r>
            <a:r>
              <a:rPr lang="en-GB" baseline="0" dirty="0" err="1"/>
              <a:t>cây</a:t>
            </a:r>
            <a:r>
              <a:rPr lang="en-GB" baseline="0" dirty="0"/>
              <a:t> </a:t>
            </a:r>
            <a:r>
              <a:rPr lang="en-GB" baseline="0" dirty="0" err="1"/>
              <a:t>để</a:t>
            </a:r>
            <a:r>
              <a:rPr lang="en-GB" baseline="0" dirty="0"/>
              <a:t> </a:t>
            </a:r>
            <a:r>
              <a:rPr lang="en-GB" baseline="0" dirty="0" err="1"/>
              <a:t>đến</a:t>
            </a:r>
            <a:r>
              <a:rPr lang="en-GB" baseline="0" dirty="0"/>
              <a:t> slide </a:t>
            </a:r>
            <a:r>
              <a:rPr lang="en-GB" baseline="0" dirty="0" err="1"/>
              <a:t>bài</a:t>
            </a:r>
            <a:r>
              <a:rPr lang="en-GB" baseline="0" dirty="0"/>
              <a:t> </a:t>
            </a:r>
            <a:r>
              <a:rPr lang="en-GB" baseline="0" dirty="0" err="1"/>
              <a:t>mới</a:t>
            </a:r>
            <a:r>
              <a:rPr lang="en-GB"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5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47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63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8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Kích</a:t>
            </a:r>
            <a:r>
              <a:rPr lang="en-GB" baseline="0" dirty="0"/>
              <a:t> </a:t>
            </a:r>
            <a:r>
              <a:rPr lang="en-GB" baseline="0" dirty="0" err="1"/>
              <a:t>vào</a:t>
            </a:r>
            <a:r>
              <a:rPr lang="en-GB" baseline="0" dirty="0"/>
              <a:t> </a:t>
            </a:r>
            <a:r>
              <a:rPr lang="en-GB" baseline="0" dirty="0" err="1"/>
              <a:t>hình</a:t>
            </a:r>
            <a:r>
              <a:rPr lang="en-GB" baseline="0" dirty="0"/>
              <a:t> con </a:t>
            </a:r>
            <a:r>
              <a:rPr lang="en-GB" baseline="0" dirty="0" err="1"/>
              <a:t>ong</a:t>
            </a:r>
            <a:r>
              <a:rPr lang="en-GB" baseline="0" dirty="0"/>
              <a:t> </a:t>
            </a:r>
            <a:r>
              <a:rPr lang="en-GB" baseline="0" dirty="0" err="1"/>
              <a:t>gánh</a:t>
            </a:r>
            <a:r>
              <a:rPr lang="en-GB" baseline="0" dirty="0"/>
              <a:t> </a:t>
            </a:r>
            <a:r>
              <a:rPr lang="en-GB" baseline="0" dirty="0" err="1"/>
              <a:t>mật</a:t>
            </a:r>
            <a:r>
              <a:rPr lang="en-GB" baseline="0" dirty="0"/>
              <a:t> </a:t>
            </a:r>
            <a:r>
              <a:rPr lang="en-GB" baseline="0" dirty="0" err="1"/>
              <a:t>để</a:t>
            </a:r>
            <a:r>
              <a:rPr lang="en-GB" baseline="0" dirty="0"/>
              <a:t> quay </a:t>
            </a:r>
            <a:r>
              <a:rPr lang="en-GB" baseline="0" dirty="0" err="1"/>
              <a:t>lại</a:t>
            </a:r>
            <a:r>
              <a:rPr lang="en-GB" baseline="0" dirty="0"/>
              <a:t> slide </a:t>
            </a:r>
            <a:r>
              <a:rPr lang="en-GB" baseline="0" dirty="0" err="1"/>
              <a:t>câu</a:t>
            </a:r>
            <a:r>
              <a:rPr lang="en-GB" baseline="0" dirty="0"/>
              <a:t> </a:t>
            </a:r>
            <a:r>
              <a:rPr lang="en-GB" baseline="0" dirty="0" err="1"/>
              <a:t>hỏi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B9E4B-DA25-4D59-97C1-3D5DE451318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0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fld id="{2F615796-6FBB-4538-8377-E45EE05153D0}" type="slidenum">
              <a:rPr lang="en-US" smtClean="0"/>
              <a:t>8</a:t>
            </a:fld>
            <a:endParaRPr lang="en-US"/>
          </a:p>
        </p:txBody>
      </p:sp>
    </p:spTree>
    <p:extLst>
      <p:ext uri="{BB962C8B-B14F-4D97-AF65-F5344CB8AC3E}">
        <p14:creationId xmlns:p14="http://schemas.microsoft.com/office/powerpoint/2010/main" val="1186042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2F615796-6FBB-4538-8377-E45EE05153D0}" type="slidenum">
              <a:rPr lang="en-US" smtClean="0"/>
              <a:t>17</a:t>
            </a:fld>
            <a:endParaRPr lang="en-US"/>
          </a:p>
        </p:txBody>
      </p:sp>
    </p:spTree>
    <p:extLst>
      <p:ext uri="{BB962C8B-B14F-4D97-AF65-F5344CB8AC3E}">
        <p14:creationId xmlns:p14="http://schemas.microsoft.com/office/powerpoint/2010/main" val="272914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facebook.com/groups/629898828017053"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22A5-DDD3-624D-D8BD-8146463E6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7CFF8E-AC3D-0EA0-E422-3EFD53C3F9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EA238-7F9D-D56C-E1E9-408666B92590}"/>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53755FA2-E7A8-76A9-938F-2815D13CA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B6795-EEA8-49CC-D6D8-7B722739B314}"/>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41805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96CE-A2F5-BF45-B359-080523AC05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455365-3ECC-95EA-4A88-3E73D4C20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EE4ED-7BFD-16A7-57DD-D7139BA482CB}"/>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4D506C72-840D-5A92-11B2-CCC71D180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294AD-266D-D9F4-02CB-A3A5314A2FC3}"/>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16636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7FBD1-AA4D-1534-7CB6-6598719B9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3EF572-98CC-AE4B-620D-5E8D1860B6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18631-91B8-8C6B-E02F-1E5188798D4B}"/>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DA70C3CB-01B2-E8FD-CC99-BA7F22C27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8D7CA-7DE7-87C4-18C7-DE344ED99547}"/>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8713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82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1172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2324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87919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551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7572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94475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772675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D06B-9E87-23D3-0A7E-1E1B72A526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E4F70D-E985-074A-8EF7-52D0B000C0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11B466-D429-C0C5-9B14-91F79004844A}"/>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1A96B6E5-F4E7-52AC-7F92-6B9931CDA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F6E6A-A77E-D15B-3E8C-13317DC3978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306286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01970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80678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0089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86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521779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318495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332039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248707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2153329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387250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A7DD-9573-8326-9F26-B6282A1F4C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129B2B-5472-A5EA-23D0-4AEF6F30F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7E1CE5-020D-B143-86F2-5FCF5D0F243D}"/>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B4EFFE2A-C46F-4186-DC33-C3BB8D15A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FAA23-29C3-CFE4-F6DC-C78797D6BEBE}"/>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1098404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44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55752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20931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132600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spTree>
    <p:extLst>
      <p:ext uri="{BB962C8B-B14F-4D97-AF65-F5344CB8AC3E}">
        <p14:creationId xmlns:p14="http://schemas.microsoft.com/office/powerpoint/2010/main" val="1892409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EE96AF7-2ECA-4833-997E-CF30857C8FEF}" type="datetimeFigureOut">
              <a:rPr lang="en-US" smtClean="0"/>
              <a:t>10/21/2023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015772A-1910-4075-AC39-12A0E94CF779}" type="slidenum">
              <a:rPr lang="en-US" smtClean="0"/>
              <a:t>‹#›</a:t>
            </a:fld>
            <a:endParaRPr lang="en-US"/>
          </a:p>
        </p:txBody>
      </p:sp>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5" name="TextBox 14"/>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558450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92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93493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16342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53596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3D05-1EBC-D4FF-15A1-81EDBB259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8EE96-2133-8047-5470-6B66296E5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A7EECD-7C3F-C71E-7917-6B2530393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A9BAB3-EDBF-99DE-DE75-5B10BEBFCD7A}"/>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6" name="Footer Placeholder 5">
            <a:extLst>
              <a:ext uri="{FF2B5EF4-FFF2-40B4-BE49-F238E27FC236}">
                <a16:creationId xmlns:a16="http://schemas.microsoft.com/office/drawing/2014/main" id="{47804963-47FB-C88D-8D5E-3100CFDB6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69FBE-9B02-5DB0-0494-4624A401C546}"/>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655373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3567314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4207470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913764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103589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1453926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604784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36877582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BEE01DE-8780-4724-9C1D-249EA54201D3}" type="datetimeFigureOut">
              <a:rPr lang="en-GB" smtClean="0"/>
              <a:t>21/10/2023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0CA8C2F-7D96-4CE8-A602-27B0938532F1}" type="slidenum">
              <a:rPr lang="en-GB" smtClean="0"/>
              <a:t>‹#›</a:t>
            </a:fld>
            <a:endParaRPr lang="en-GB"/>
          </a:p>
        </p:txBody>
      </p:sp>
    </p:spTree>
    <p:extLst>
      <p:ext uri="{BB962C8B-B14F-4D97-AF65-F5344CB8AC3E}">
        <p14:creationId xmlns:p14="http://schemas.microsoft.com/office/powerpoint/2010/main" val="2269569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96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3588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D2FE-6242-6AC3-9161-99ABB9AFA2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7F28EA-F83D-8CA4-C92E-008175488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CF852-5DF0-D5C5-DA86-B20D034E4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6C2798-A694-EFEC-5779-497C23634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8567D4-8C56-360B-6DD7-BD7CDB42A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FFF22-7CD3-DEE3-2388-0949AFAFB45A}"/>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8" name="Footer Placeholder 7">
            <a:extLst>
              <a:ext uri="{FF2B5EF4-FFF2-40B4-BE49-F238E27FC236}">
                <a16:creationId xmlns:a16="http://schemas.microsoft.com/office/drawing/2014/main" id="{6C582684-2517-E25F-411E-1B0EED14B6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4795E9-AEA0-ABF6-4F85-BC504DE87374}"/>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30076085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36557822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111687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4945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380141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3247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7185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5796794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56693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2397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2610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26C3-3328-26D5-FBB7-35A1AF3070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F68EF-1235-7CC5-0847-725F63B2E072}"/>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4" name="Footer Placeholder 3">
            <a:extLst>
              <a:ext uri="{FF2B5EF4-FFF2-40B4-BE49-F238E27FC236}">
                <a16:creationId xmlns:a16="http://schemas.microsoft.com/office/drawing/2014/main" id="{8A0BE126-2236-B354-9846-80BEE4D73E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AABA65-CAFE-3502-0EC7-B6087CCC75C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5229072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2023/10/21</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13860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41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568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185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939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C7C254-65E9-47D1-B718-036239B1D246}"/>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3" name="Footer Placeholder 2">
            <a:extLst>
              <a:ext uri="{FF2B5EF4-FFF2-40B4-BE49-F238E27FC236}">
                <a16:creationId xmlns:a16="http://schemas.microsoft.com/office/drawing/2014/main" id="{90D06DBB-3D51-B6BA-D5AD-7D71046971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4C0D33-B406-2605-C23D-1658543EAD17}"/>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89172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07CA-D690-2D4C-EF02-D800D543A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170E68-975A-E338-8653-ECC15317B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C6260-2782-7542-C49B-8941CFEC2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57A6F-5136-43C5-5B89-55A72C4C014A}"/>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6" name="Footer Placeholder 5">
            <a:extLst>
              <a:ext uri="{FF2B5EF4-FFF2-40B4-BE49-F238E27FC236}">
                <a16:creationId xmlns:a16="http://schemas.microsoft.com/office/drawing/2014/main" id="{78B0DD1A-870F-0361-C768-561EF6FE0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C72768-249D-E53D-2C25-4D4EEDE853FA}"/>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27139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9E0C-66CD-55DE-BFB3-2E58712A7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06092C-D246-746B-B18C-BECF9A566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CE30A3-7EB8-9540-DF66-FA0184A6D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7E746-3335-F2D0-7CCD-0530825193BD}"/>
              </a:ext>
            </a:extLst>
          </p:cNvPr>
          <p:cNvSpPr>
            <a:spLocks noGrp="1"/>
          </p:cNvSpPr>
          <p:nvPr>
            <p:ph type="dt" sz="half" idx="10"/>
          </p:nvPr>
        </p:nvSpPr>
        <p:spPr/>
        <p:txBody>
          <a:bodyPr/>
          <a:lstStyle/>
          <a:p>
            <a:fld id="{73D1F9BA-ECFB-402C-B033-F61EF8BD727F}" type="datetimeFigureOut">
              <a:rPr lang="en-US" smtClean="0"/>
              <a:t>10/21/2023</a:t>
            </a:fld>
            <a:endParaRPr lang="en-US"/>
          </a:p>
        </p:txBody>
      </p:sp>
      <p:sp>
        <p:nvSpPr>
          <p:cNvPr id="6" name="Footer Placeholder 5">
            <a:extLst>
              <a:ext uri="{FF2B5EF4-FFF2-40B4-BE49-F238E27FC236}">
                <a16:creationId xmlns:a16="http://schemas.microsoft.com/office/drawing/2014/main" id="{5A66D16C-7DD3-046B-FD35-3F42899D1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519C7-9439-D5DA-6305-8E778F2DDFEC}"/>
              </a:ext>
            </a:extLst>
          </p:cNvPr>
          <p:cNvSpPr>
            <a:spLocks noGrp="1"/>
          </p:cNvSpPr>
          <p:nvPr>
            <p:ph type="sldNum" sz="quarter" idx="12"/>
          </p:nvPr>
        </p:nvSpPr>
        <p:spPr/>
        <p:txBody>
          <a:bodyPr/>
          <a:lstStyle/>
          <a:p>
            <a:fld id="{F8BA1F62-DEBC-49DE-9194-2F60548153E1}" type="slidenum">
              <a:rPr lang="en-US" smtClean="0"/>
              <a:t>‹#›</a:t>
            </a:fld>
            <a:endParaRPr lang="en-US"/>
          </a:p>
        </p:txBody>
      </p:sp>
    </p:spTree>
    <p:extLst>
      <p:ext uri="{BB962C8B-B14F-4D97-AF65-F5344CB8AC3E}">
        <p14:creationId xmlns:p14="http://schemas.microsoft.com/office/powerpoint/2010/main" val="236058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5.png"/><Relationship Id="rId2" Type="http://schemas.openxmlformats.org/officeDocument/2006/relationships/slideLayout" Target="../slideLayouts/slideLayout37.xml"/><Relationship Id="rId16" Type="http://schemas.openxmlformats.org/officeDocument/2006/relationships/image" Target="../media/image4.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7.jpeg"/><Relationship Id="rId2" Type="http://schemas.openxmlformats.org/officeDocument/2006/relationships/slideLayout" Target="../slideLayouts/slideLayout51.xml"/><Relationship Id="rId16" Type="http://schemas.openxmlformats.org/officeDocument/2006/relationships/theme" Target="../theme/theme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6B385-D760-7FA3-4D09-243FBFAB9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D046DB-BA75-938E-03D0-2672E7280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626A9-3798-F460-487A-38E20810AE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1F9BA-ECFB-402C-B033-F61EF8BD727F}" type="datetimeFigureOut">
              <a:rPr lang="en-US" smtClean="0"/>
              <a:t>10/21/2023</a:t>
            </a:fld>
            <a:endParaRPr lang="en-US"/>
          </a:p>
        </p:txBody>
      </p:sp>
      <p:sp>
        <p:nvSpPr>
          <p:cNvPr id="5" name="Footer Placeholder 4">
            <a:extLst>
              <a:ext uri="{FF2B5EF4-FFF2-40B4-BE49-F238E27FC236}">
                <a16:creationId xmlns:a16="http://schemas.microsoft.com/office/drawing/2014/main" id="{5E3C7345-037F-7344-DC70-9E1904B5C3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05C261-82BE-622C-7889-0C83685AE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A1F62-DEBC-49DE-9194-2F60548153E1}" type="slidenum">
              <a:rPr lang="en-US" smtClean="0"/>
              <a:t>‹#›</a:t>
            </a:fld>
            <a:endParaRPr lang="en-US"/>
          </a:p>
        </p:txBody>
      </p:sp>
    </p:spTree>
    <p:extLst>
      <p:ext uri="{BB962C8B-B14F-4D97-AF65-F5344CB8AC3E}">
        <p14:creationId xmlns:p14="http://schemas.microsoft.com/office/powerpoint/2010/main" val="3044604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9AB11A8-22A1-2968-E52D-3626B624D23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14475" y="314325"/>
            <a:ext cx="1238250" cy="1238250"/>
          </a:xfrm>
          <a:prstGeom prst="rect">
            <a:avLst/>
          </a:prstGeom>
        </p:spPr>
      </p:pic>
    </p:spTree>
    <p:extLst>
      <p:ext uri="{BB962C8B-B14F-4D97-AF65-F5344CB8AC3E}">
        <p14:creationId xmlns:p14="http://schemas.microsoft.com/office/powerpoint/2010/main" val="3055567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CAFE08C9-2CE6-425A-EDCB-27A65EC0F39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62101" y="266700"/>
            <a:ext cx="1266825" cy="1266825"/>
          </a:xfrm>
          <a:prstGeom prst="rect">
            <a:avLst/>
          </a:prstGeom>
        </p:spPr>
      </p:pic>
      <p:pic>
        <p:nvPicPr>
          <p:cNvPr id="2" name="Picture 1" descr="A white circle with leaves and blue text&#10;&#10;Description automatically generated">
            <a:extLst>
              <a:ext uri="{FF2B5EF4-FFF2-40B4-BE49-F238E27FC236}">
                <a16:creationId xmlns:a16="http://schemas.microsoft.com/office/drawing/2014/main" id="{B22029CB-D55A-43CA-8EE2-241EBE9311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230585" y="-3815442"/>
            <a:ext cx="1266825" cy="1266825"/>
          </a:xfrm>
          <a:prstGeom prst="rect">
            <a:avLst/>
          </a:prstGeom>
        </p:spPr>
      </p:pic>
    </p:spTree>
    <p:extLst>
      <p:ext uri="{BB962C8B-B14F-4D97-AF65-F5344CB8AC3E}">
        <p14:creationId xmlns:p14="http://schemas.microsoft.com/office/powerpoint/2010/main" val="2059194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8" r:id="rId8"/>
    <p:sldLayoutId id="2147483689" r:id="rId9"/>
    <p:sldLayoutId id="2147483690" r:id="rId10"/>
    <p:sldLayoutId id="2147483691" r:id="rId11"/>
    <p:sldLayoutId id="214748369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000" b="-1000"/>
          </a:stretch>
        </a:blip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80EC158-9AEE-9B03-0C35-9782BB121EF7}"/>
              </a:ext>
            </a:extLst>
          </p:cNvPr>
          <p:cNvPicPr>
            <a:picLocks noChangeAspect="1"/>
          </p:cNvPicPr>
          <p:nvPr userDrawn="1"/>
        </p:nvPicPr>
        <p:blipFill>
          <a:blip r:embed="rId17"/>
          <a:stretch>
            <a:fillRect/>
          </a:stretch>
        </p:blipFill>
        <p:spPr>
          <a:xfrm>
            <a:off x="85725" y="6510337"/>
            <a:ext cx="1047750" cy="233363"/>
          </a:xfrm>
          <a:prstGeom prst="rect">
            <a:avLst/>
          </a:prstGeom>
        </p:spPr>
      </p:pic>
    </p:spTree>
    <p:extLst>
      <p:ext uri="{BB962C8B-B14F-4D97-AF65-F5344CB8AC3E}">
        <p14:creationId xmlns:p14="http://schemas.microsoft.com/office/powerpoint/2010/main" val="18185402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15979513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29.png"/><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slide" Target="slide5.xml"/><Relationship Id="rId3" Type="http://schemas.openxmlformats.org/officeDocument/2006/relationships/image" Target="../media/image14.png"/><Relationship Id="rId7" Type="http://schemas.microsoft.com/office/2007/relationships/hdphoto" Target="../media/hdphoto2.wdp"/><Relationship Id="rId12" Type="http://schemas.openxmlformats.org/officeDocument/2006/relationships/slide" Target="slide4.xml"/><Relationship Id="rId17" Type="http://schemas.openxmlformats.org/officeDocument/2006/relationships/slide" Target="slide7.xml"/><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16.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slide" Target="slide6.xm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slide" Target="slide3.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5.png"/><Relationship Id="rId1" Type="http://schemas.openxmlformats.org/officeDocument/2006/relationships/slideLayout" Target="../slideLayouts/slideLayout51.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gif"/><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7.gif"/><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slide" Target="slide2.xml"/><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gif"/><Relationship Id="rId7" Type="http://schemas.microsoft.com/office/2007/relationships/hdphoto" Target="../media/hdphoto4.wdp"/><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slide" Target="slide2.xml"/><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7.gif"/><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3.png"/><Relationship Id="rId5" Type="http://schemas.microsoft.com/office/2007/relationships/hdphoto" Target="../media/hdphoto6.wdp"/><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Tree>
    <p:extLst>
      <p:ext uri="{BB962C8B-B14F-4D97-AF65-F5344CB8AC3E}">
        <p14:creationId xmlns:p14="http://schemas.microsoft.com/office/powerpoint/2010/main" val="3679492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1584250" y="999461"/>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250 + 250 x 2</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945758" y="3487479"/>
            <a:ext cx="52312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(250 + 250) x 2</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250 +</a:t>
            </a:r>
            <a:r>
              <a:rPr kumimoji="0" lang="pt-BR"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500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750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500  x 2</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1 000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722866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1584250" y="999461"/>
            <a:ext cx="5699051" cy="830997"/>
          </a:xfrm>
          <a:prstGeom prst="rect">
            <a:avLst/>
          </a:prstGeom>
          <a:noFill/>
        </p:spPr>
        <p:txBody>
          <a:bodyPr wrap="square" rtlCol="0">
            <a:spAutoFit/>
          </a:bodyPr>
          <a:lstStyle/>
          <a:p>
            <a:r>
              <a:rPr lang="pl-PL" sz="4800" dirty="0">
                <a:solidFill>
                  <a:srgbClr val="000000"/>
                </a:solidFill>
                <a:latin typeface="Cambria" panose="02040503050406030204" pitchFamily="18" charset="0"/>
                <a:ea typeface="Cambria" panose="02040503050406030204" pitchFamily="18" charset="0"/>
              </a:rPr>
              <a:t>b) 750 – 50 x 5 </a:t>
            </a:r>
            <a:endParaRPr lang="en-US" sz="48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945758" y="3487479"/>
            <a:ext cx="5231219" cy="830997"/>
          </a:xfrm>
          <a:prstGeom prst="rect">
            <a:avLst/>
          </a:prstGeom>
          <a:noFill/>
        </p:spPr>
        <p:txBody>
          <a:bodyPr wrap="square" rtlCol="0">
            <a:spAutoFit/>
          </a:bodyPr>
          <a:lstStyle/>
          <a:p>
            <a:r>
              <a:rPr lang="pt-BR" sz="4800" dirty="0">
                <a:solidFill>
                  <a:srgbClr val="000000"/>
                </a:solidFill>
                <a:latin typeface="Cambria" panose="02040503050406030204" pitchFamily="18" charset="0"/>
                <a:ea typeface="Cambria" panose="02040503050406030204" pitchFamily="18" charset="0"/>
              </a:rPr>
              <a:t>(750 – 50) x 5</a:t>
            </a:r>
            <a:endParaRPr lang="en-US" sz="4800"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750 - 250</a:t>
            </a:r>
            <a:endParaRPr lang="en-US" sz="4800" b="1"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500</a:t>
            </a:r>
            <a:endParaRPr lang="en-US" sz="4800" b="1"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700  x 5 </a:t>
            </a:r>
            <a:endParaRPr lang="en-US" sz="4800" b="1"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r>
              <a:rPr lang="pt-BR" sz="4800" b="1" i="0" dirty="0">
                <a:solidFill>
                  <a:srgbClr val="FF0000"/>
                </a:solidFill>
                <a:effectLst/>
                <a:latin typeface="Cambria" panose="02040503050406030204" pitchFamily="18" charset="0"/>
                <a:ea typeface="Cambria" panose="02040503050406030204" pitchFamily="18" charset="0"/>
              </a:rPr>
              <a:t>= 3 500</a:t>
            </a:r>
            <a:endParaRPr lang="en-US" sz="4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6900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9955E065-C604-5D83-6626-2299D901459F}"/>
              </a:ext>
            </a:extLst>
          </p:cNvPr>
          <p:cNvSpPr txBox="1"/>
          <p:nvPr/>
        </p:nvSpPr>
        <p:spPr>
          <a:xfrm>
            <a:off x="659220" y="999461"/>
            <a:ext cx="66240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4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210 x 4 – 4 x 210</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F588B21B-F1A8-30B1-DB25-17B34C3A77AC}"/>
              </a:ext>
            </a:extLst>
          </p:cNvPr>
          <p:cNvSpPr txBox="1"/>
          <p:nvPr/>
        </p:nvSpPr>
        <p:spPr>
          <a:xfrm>
            <a:off x="1733108" y="3487479"/>
            <a:ext cx="54438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mn-cs"/>
              </a:rPr>
              <a:t>3 x (270 : 9) x 0</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F3D9C48-E27F-3EB3-F994-08B97ACB4D11}"/>
              </a:ext>
            </a:extLst>
          </p:cNvPr>
          <p:cNvSpPr txBox="1"/>
          <p:nvPr/>
        </p:nvSpPr>
        <p:spPr>
          <a:xfrm>
            <a:off x="5837274" y="988828"/>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840 - 840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C80A68-1329-866A-4911-D5F38255265F}"/>
              </a:ext>
            </a:extLst>
          </p:cNvPr>
          <p:cNvSpPr txBox="1"/>
          <p:nvPr/>
        </p:nvSpPr>
        <p:spPr>
          <a:xfrm>
            <a:off x="5869171" y="179690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A6290CB6-4DDC-EFA9-25A6-E0510612B8C3}"/>
              </a:ext>
            </a:extLst>
          </p:cNvPr>
          <p:cNvSpPr txBox="1"/>
          <p:nvPr/>
        </p:nvSpPr>
        <p:spPr>
          <a:xfrm>
            <a:off x="5929424" y="3508745"/>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3 x 30 x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TextBox 10">
            <a:extLst>
              <a:ext uri="{FF2B5EF4-FFF2-40B4-BE49-F238E27FC236}">
                <a16:creationId xmlns:a16="http://schemas.microsoft.com/office/drawing/2014/main" id="{BE9F9D11-3B56-ED41-D08D-91DD738120D0}"/>
              </a:ext>
            </a:extLst>
          </p:cNvPr>
          <p:cNvSpPr txBox="1"/>
          <p:nvPr/>
        </p:nvSpPr>
        <p:spPr>
          <a:xfrm>
            <a:off x="5950689" y="4327452"/>
            <a:ext cx="56990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0</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4555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Picture 2">
            <a:extLst>
              <a:ext uri="{FF2B5EF4-FFF2-40B4-BE49-F238E27FC236}">
                <a16:creationId xmlns:a16="http://schemas.microsoft.com/office/drawing/2014/main" id="{80C6AF44-0DCF-B8CB-5B59-3131CAC6F820}"/>
              </a:ext>
            </a:extLst>
          </p:cNvPr>
          <p:cNvPicPr>
            <a:picLocks noChangeAspect="1"/>
          </p:cNvPicPr>
          <p:nvPr/>
        </p:nvPicPr>
        <p:blipFill>
          <a:blip r:embed="rId2"/>
          <a:stretch>
            <a:fillRect/>
          </a:stretch>
        </p:blipFill>
        <p:spPr>
          <a:xfrm>
            <a:off x="394844" y="401268"/>
            <a:ext cx="4810125" cy="866775"/>
          </a:xfrm>
          <a:prstGeom prst="rect">
            <a:avLst/>
          </a:prstGeom>
        </p:spPr>
      </p:pic>
      <p:sp>
        <p:nvSpPr>
          <p:cNvPr id="5" name="TextBox 4">
            <a:extLst>
              <a:ext uri="{FF2B5EF4-FFF2-40B4-BE49-F238E27FC236}">
                <a16:creationId xmlns:a16="http://schemas.microsoft.com/office/drawing/2014/main" id="{71D2A0E1-FBB1-EA83-5701-B6751ED76278}"/>
              </a:ext>
            </a:extLst>
          </p:cNvPr>
          <p:cNvSpPr txBox="1"/>
          <p:nvPr/>
        </p:nvSpPr>
        <p:spPr>
          <a:xfrm>
            <a:off x="637953" y="1382233"/>
            <a:ext cx="11079126"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Các hình thức đặt hàng trực tuyến, giao hàng tại nhà đang trở thành một xu hướng ngày càng phổ biến. Bằng hình thức này, một đơn vị giao hàng trong một ngày có thể giao đến 150 suất bánh pizza. Hỏi trong một tuần, đơn vị đó có thể giao được nhiều nhất bao nhiêu suất bánh pizza?</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E7D2FC-1BB1-40FA-7803-42D7EECCEA6D}"/>
              </a:ext>
            </a:extLst>
          </p:cNvPr>
          <p:cNvPicPr>
            <a:picLocks noChangeAspect="1"/>
          </p:cNvPicPr>
          <p:nvPr/>
        </p:nvPicPr>
        <p:blipFill>
          <a:blip r:embed="rId3"/>
          <a:stretch>
            <a:fillRect/>
          </a:stretch>
        </p:blipFill>
        <p:spPr>
          <a:xfrm>
            <a:off x="6698512" y="3200841"/>
            <a:ext cx="4834934" cy="3174374"/>
          </a:xfrm>
          <a:prstGeom prst="rect">
            <a:avLst/>
          </a:prstGeom>
        </p:spPr>
      </p:pic>
      <p:cxnSp>
        <p:nvCxnSpPr>
          <p:cNvPr id="9" name="Straight Connector 8">
            <a:extLst>
              <a:ext uri="{FF2B5EF4-FFF2-40B4-BE49-F238E27FC236}">
                <a16:creationId xmlns:a16="http://schemas.microsoft.com/office/drawing/2014/main" id="{B39B175A-9330-6D36-5912-DC5FD6ED148C}"/>
              </a:ext>
            </a:extLst>
          </p:cNvPr>
          <p:cNvCxnSpPr>
            <a:cxnSpLocks/>
          </p:cNvCxnSpPr>
          <p:nvPr/>
        </p:nvCxnSpPr>
        <p:spPr>
          <a:xfrm>
            <a:off x="1679944" y="2668772"/>
            <a:ext cx="5103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6B82FC-2C0D-CAC2-CDBC-434FD09D4688}"/>
              </a:ext>
            </a:extLst>
          </p:cNvPr>
          <p:cNvSpPr txBox="1"/>
          <p:nvPr/>
        </p:nvSpPr>
        <p:spPr>
          <a:xfrm>
            <a:off x="574158" y="3625702"/>
            <a:ext cx="5539563" cy="1754326"/>
          </a:xfrm>
          <a:prstGeom prst="rect">
            <a:avLst/>
          </a:prstGeom>
          <a:noFill/>
        </p:spPr>
        <p:txBody>
          <a:bodyPr wrap="square" rtlCol="0">
            <a:spAutoFit/>
          </a:bodyPr>
          <a:lstStyle/>
          <a:p>
            <a:pPr algn="ctr" latinLnBrk="0"/>
            <a:r>
              <a:rPr lang="en-US" sz="3600" b="1" i="0" u="sng" dirty="0" err="1">
                <a:solidFill>
                  <a:srgbClr val="000000"/>
                </a:solidFill>
                <a:effectLst/>
                <a:latin typeface="Cambria" panose="02040503050406030204" pitchFamily="18" charset="0"/>
                <a:ea typeface="Cambria" panose="02040503050406030204" pitchFamily="18" charset="0"/>
              </a:rPr>
              <a:t>Tóm</a:t>
            </a:r>
            <a:r>
              <a:rPr lang="en-US" sz="3600" b="1" i="0" u="sng" dirty="0">
                <a:solidFill>
                  <a:srgbClr val="000000"/>
                </a:solidFill>
                <a:effectLst/>
                <a:latin typeface="Cambria" panose="02040503050406030204" pitchFamily="18" charset="0"/>
                <a:ea typeface="Cambria" panose="02040503050406030204" pitchFamily="18" charset="0"/>
              </a:rPr>
              <a:t> </a:t>
            </a:r>
            <a:r>
              <a:rPr lang="en-US" sz="3600" b="1" i="0" u="sng" dirty="0" err="1">
                <a:solidFill>
                  <a:srgbClr val="000000"/>
                </a:solidFill>
                <a:effectLst/>
                <a:latin typeface="Cambria" panose="02040503050406030204" pitchFamily="18" charset="0"/>
                <a:ea typeface="Cambria" panose="02040503050406030204" pitchFamily="18" charset="0"/>
              </a:rPr>
              <a:t>tắt</a:t>
            </a:r>
            <a:r>
              <a:rPr lang="en-US" sz="3600" b="1" i="0" u="sng" dirty="0">
                <a:solidFill>
                  <a:srgbClr val="000000"/>
                </a:solidFill>
                <a:effectLst/>
                <a:latin typeface="Cambria" panose="02040503050406030204" pitchFamily="18" charset="0"/>
                <a:ea typeface="Cambria" panose="02040503050406030204" pitchFamily="18" charset="0"/>
              </a:rPr>
              <a:t>:</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ngày</a:t>
            </a:r>
            <a:r>
              <a:rPr lang="en-US" sz="3600" b="0" i="0" dirty="0">
                <a:solidFill>
                  <a:srgbClr val="000000"/>
                </a:solidFill>
                <a:effectLst/>
                <a:latin typeface="Cambria" panose="02040503050406030204" pitchFamily="18" charset="0"/>
                <a:ea typeface="Cambria" panose="02040503050406030204" pitchFamily="18" charset="0"/>
              </a:rPr>
              <a:t>: 150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a:p>
            <a:pPr algn="just" latinLnBrk="0"/>
            <a:r>
              <a:rPr lang="en-US" sz="3600" b="0" i="0" dirty="0">
                <a:solidFill>
                  <a:srgbClr val="000000"/>
                </a:solidFill>
                <a:effectLst/>
                <a:latin typeface="Cambria" panose="02040503050406030204" pitchFamily="18" charset="0"/>
                <a:ea typeface="Cambria" panose="02040503050406030204" pitchFamily="18" charset="0"/>
              </a:rPr>
              <a:t>1 </a:t>
            </a:r>
            <a:r>
              <a:rPr lang="en-US" sz="3600" b="0" i="0" dirty="0" err="1">
                <a:solidFill>
                  <a:srgbClr val="000000"/>
                </a:solidFill>
                <a:effectLst/>
                <a:latin typeface="Cambria" panose="02040503050406030204" pitchFamily="18" charset="0"/>
                <a:ea typeface="Cambria" panose="02040503050406030204" pitchFamily="18" charset="0"/>
              </a:rPr>
              <a:t>tuần</a:t>
            </a:r>
            <a:r>
              <a:rPr lang="en-US" sz="3600" b="0" i="0" dirty="0">
                <a:solidFill>
                  <a:srgbClr val="000000"/>
                </a:solidFill>
                <a:effectLst/>
                <a:latin typeface="Cambria" panose="02040503050406030204" pitchFamily="18" charset="0"/>
                <a:ea typeface="Cambria" panose="02040503050406030204" pitchFamily="18" charset="0"/>
              </a:rPr>
              <a:t>: ... ? </a:t>
            </a:r>
            <a:r>
              <a:rPr lang="en-US" sz="3600" b="0" i="0" dirty="0" err="1">
                <a:solidFill>
                  <a:srgbClr val="000000"/>
                </a:solidFill>
                <a:effectLst/>
                <a:latin typeface="Cambria" panose="02040503050406030204" pitchFamily="18" charset="0"/>
                <a:ea typeface="Cambria" panose="02040503050406030204" pitchFamily="18" charset="0"/>
              </a:rPr>
              <a:t>suất</a:t>
            </a:r>
            <a:r>
              <a:rPr lang="en-US" sz="3600" b="0" i="0" dirty="0">
                <a:solidFill>
                  <a:srgbClr val="000000"/>
                </a:solidFill>
                <a:effectLst/>
                <a:latin typeface="Cambria" panose="02040503050406030204" pitchFamily="18" charset="0"/>
                <a:ea typeface="Cambria" panose="02040503050406030204" pitchFamily="18" charset="0"/>
              </a:rPr>
              <a:t> pizza</a:t>
            </a:r>
          </a:p>
        </p:txBody>
      </p:sp>
    </p:spTree>
    <p:extLst>
      <p:ext uri="{BB962C8B-B14F-4D97-AF65-F5344CB8AC3E}">
        <p14:creationId xmlns:p14="http://schemas.microsoft.com/office/powerpoint/2010/main" val="2544520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D96B82FC-2C0D-CAC2-CDBC-434FD09D4688}"/>
              </a:ext>
            </a:extLst>
          </p:cNvPr>
          <p:cNvSpPr txBox="1"/>
          <p:nvPr/>
        </p:nvSpPr>
        <p:spPr>
          <a:xfrm>
            <a:off x="723015" y="1403496"/>
            <a:ext cx="10334846" cy="3785652"/>
          </a:xfrm>
          <a:prstGeom prst="rect">
            <a:avLst/>
          </a:prstGeom>
          <a:noFill/>
        </p:spPr>
        <p:txBody>
          <a:bodyPr wrap="square" rtlCol="0">
            <a:spAutoFit/>
          </a:bodyPr>
          <a:lstStyle/>
          <a:p>
            <a:pPr lvl="0" algn="ctr"/>
            <a:r>
              <a:rPr lang="vi-VN" sz="4000" b="1" u="sng" dirty="0">
                <a:solidFill>
                  <a:srgbClr val="000000"/>
                </a:solidFill>
                <a:latin typeface="Cambria" panose="02040503050406030204" pitchFamily="18" charset="0"/>
                <a:ea typeface="Cambria" panose="02040503050406030204" pitchFamily="18" charset="0"/>
              </a:rPr>
              <a:t>Bài giải</a:t>
            </a:r>
          </a:p>
          <a:p>
            <a:pPr lvl="0" algn="ctr"/>
            <a:r>
              <a:rPr lang="vi-VN" sz="4000" b="1" dirty="0">
                <a:solidFill>
                  <a:srgbClr val="000000"/>
                </a:solidFill>
                <a:latin typeface="Cambria" panose="02040503050406030204" pitchFamily="18" charset="0"/>
                <a:ea typeface="Cambria" panose="02040503050406030204" pitchFamily="18" charset="0"/>
              </a:rPr>
              <a:t>Đổi: 1 tuần = 7 ngày</a:t>
            </a:r>
          </a:p>
          <a:p>
            <a:pPr lvl="0" algn="ctr"/>
            <a:r>
              <a:rPr lang="vi-VN" sz="4000" b="1" dirty="0">
                <a:solidFill>
                  <a:srgbClr val="000000"/>
                </a:solidFill>
                <a:latin typeface="Cambria" panose="02040503050406030204" pitchFamily="18" charset="0"/>
                <a:ea typeface="Cambria" panose="02040503050406030204" pitchFamily="18" charset="0"/>
              </a:rPr>
              <a:t>Trong 1 tuần, đơn vị đó có thể giao được nhiều nhất số suất bánh pizza là:</a:t>
            </a:r>
          </a:p>
          <a:p>
            <a:pPr lvl="0" algn="ctr"/>
            <a:r>
              <a:rPr lang="vi-VN" sz="4000" b="1" dirty="0">
                <a:solidFill>
                  <a:srgbClr val="000000"/>
                </a:solidFill>
                <a:latin typeface="Cambria" panose="02040503050406030204" pitchFamily="18" charset="0"/>
                <a:ea typeface="Cambria" panose="02040503050406030204" pitchFamily="18" charset="0"/>
              </a:rPr>
              <a:t>150 x 7 = 1 050 (suất)</a:t>
            </a:r>
          </a:p>
          <a:p>
            <a:pPr lvl="0" algn="r"/>
            <a:r>
              <a:rPr lang="vi-VN" sz="4000" b="1" dirty="0">
                <a:solidFill>
                  <a:srgbClr val="000000"/>
                </a:solidFill>
                <a:latin typeface="Cambria" panose="02040503050406030204" pitchFamily="18" charset="0"/>
                <a:ea typeface="Cambria" panose="02040503050406030204" pitchFamily="18" charset="0"/>
              </a:rPr>
              <a:t>Đáp số: 1 050 suất</a:t>
            </a:r>
            <a:endParaRPr kumimoji="0" lang="en-US" sz="4000" b="0" i="0"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744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9" name="Picture 8">
            <a:extLst>
              <a:ext uri="{FF2B5EF4-FFF2-40B4-BE49-F238E27FC236}">
                <a16:creationId xmlns:a16="http://schemas.microsoft.com/office/drawing/2014/main" id="{C4E5C289-3194-86EE-CFC8-28C0826B56DE}"/>
              </a:ext>
            </a:extLst>
          </p:cNvPr>
          <p:cNvPicPr>
            <a:picLocks noChangeAspect="1"/>
          </p:cNvPicPr>
          <p:nvPr/>
        </p:nvPicPr>
        <p:blipFill>
          <a:blip r:embed="rId2"/>
          <a:stretch>
            <a:fillRect/>
          </a:stretch>
        </p:blipFill>
        <p:spPr>
          <a:xfrm>
            <a:off x="322521" y="263044"/>
            <a:ext cx="10972800" cy="866775"/>
          </a:xfrm>
          <a:prstGeom prst="rect">
            <a:avLst/>
          </a:prstGeom>
        </p:spPr>
      </p:pic>
      <p:pic>
        <p:nvPicPr>
          <p:cNvPr id="12" name="Picture 11">
            <a:extLst>
              <a:ext uri="{FF2B5EF4-FFF2-40B4-BE49-F238E27FC236}">
                <a16:creationId xmlns:a16="http://schemas.microsoft.com/office/drawing/2014/main" id="{5610AA6C-F783-3D29-20D6-EB50844DABFC}"/>
              </a:ext>
            </a:extLst>
          </p:cNvPr>
          <p:cNvPicPr>
            <a:picLocks noChangeAspect="1"/>
          </p:cNvPicPr>
          <p:nvPr/>
        </p:nvPicPr>
        <p:blipFill>
          <a:blip r:embed="rId3"/>
          <a:stretch>
            <a:fillRect/>
          </a:stretch>
        </p:blipFill>
        <p:spPr>
          <a:xfrm>
            <a:off x="510362" y="1368119"/>
            <a:ext cx="11373293" cy="2791627"/>
          </a:xfrm>
          <a:prstGeom prst="rect">
            <a:avLst/>
          </a:prstGeom>
        </p:spPr>
      </p:pic>
      <p:sp>
        <p:nvSpPr>
          <p:cNvPr id="17" name="TextBox 16">
            <a:extLst>
              <a:ext uri="{FF2B5EF4-FFF2-40B4-BE49-F238E27FC236}">
                <a16:creationId xmlns:a16="http://schemas.microsoft.com/office/drawing/2014/main" id="{65699DDE-508F-D473-E403-49B2174D2940}"/>
              </a:ext>
            </a:extLst>
          </p:cNvPr>
          <p:cNvSpPr txBox="1"/>
          <p:nvPr/>
        </p:nvSpPr>
        <p:spPr>
          <a:xfrm>
            <a:off x="754912" y="4242391"/>
            <a:ext cx="10749516"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Nhà bạn Trang có 6 người bao gồm 4 người lớn và 2 trẻ em. Em hãy giúp Trang tính xem mua vé cáp treo khứ hồi (đi và về) cho cả nhà cần trả bao nhiêu tiền.</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49315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 name="TextBox 4">
            <a:extLst>
              <a:ext uri="{FF2B5EF4-FFF2-40B4-BE49-F238E27FC236}">
                <a16:creationId xmlns:a16="http://schemas.microsoft.com/office/drawing/2014/main" id="{982BB032-2436-3AC5-920D-EAA0F785268F}"/>
              </a:ext>
            </a:extLst>
          </p:cNvPr>
          <p:cNvSpPr txBox="1"/>
          <p:nvPr/>
        </p:nvSpPr>
        <p:spPr>
          <a:xfrm>
            <a:off x="731874" y="679598"/>
            <a:ext cx="10306050" cy="492019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Bài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600" b="1" i="0" u="sng"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giải</a:t>
            </a:r>
            <a:r>
              <a:rPr kumimoji="0" lang="en-US" sz="3600" b="1" i="0" u="sng"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4 người lớn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750 000 x 4 = 3 000 000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cho 2 trẻ em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550 000 x 2 = 1 100 000 (đồng)</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Số tiền mua vé cáp treo khứ hồi cho cả nhà là:</a:t>
            </a:r>
          </a:p>
          <a:p>
            <a:pPr lvl="0" algn="ctr">
              <a:lnSpc>
                <a:spcPct val="110000"/>
              </a:lnSpc>
            </a:pPr>
            <a:r>
              <a:rPr lang="vi-VN" sz="3600" dirty="0">
                <a:solidFill>
                  <a:srgbClr val="002060"/>
                </a:solidFill>
                <a:latin typeface="Cambria" panose="02040503050406030204" pitchFamily="18" charset="0"/>
                <a:ea typeface="Cambria" panose="02040503050406030204" pitchFamily="18" charset="0"/>
              </a:rPr>
              <a:t>3 000 000 + 1 100 000 = 4 100 000 (đồng)</a:t>
            </a:r>
          </a:p>
          <a:p>
            <a:pPr lvl="0" algn="r">
              <a:lnSpc>
                <a:spcPct val="110000"/>
              </a:lnSpc>
            </a:pPr>
            <a:r>
              <a:rPr lang="vi-VN" sz="3600" dirty="0">
                <a:solidFill>
                  <a:srgbClr val="002060"/>
                </a:solidFill>
                <a:latin typeface="Cambria" panose="02040503050406030204" pitchFamily="18" charset="0"/>
                <a:ea typeface="Cambria" panose="02040503050406030204" pitchFamily="18" charset="0"/>
              </a:rPr>
              <a:t>Đáp số: 4 100 000 đồng</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0907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4281000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each with palm trees and rocks&#10;&#10;Description automatically generated with low confidence">
            <a:extLst>
              <a:ext uri="{FF2B5EF4-FFF2-40B4-BE49-F238E27FC236}">
                <a16:creationId xmlns:a16="http://schemas.microsoft.com/office/drawing/2014/main" id="{C307B223-13C6-DBF5-CF4F-F2F2D2DA66B4}"/>
              </a:ext>
            </a:extLst>
          </p:cNvPr>
          <p:cNvPicPr>
            <a:picLocks noChangeAspect="1"/>
          </p:cNvPicPr>
          <p:nvPr/>
        </p:nvPicPr>
        <p:blipFill rotWithShape="1">
          <a:blip r:embed="rId2">
            <a:extLst>
              <a:ext uri="{28A0092B-C50C-407E-A947-70E740481C1C}">
                <a14:useLocalDpi xmlns:a14="http://schemas.microsoft.com/office/drawing/2010/main" val="0"/>
              </a:ext>
            </a:extLst>
          </a:blip>
          <a:srcRect t="4189" b="4189"/>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CA96F7AD-2567-496A-0182-FF7AC85FF3CD}"/>
              </a:ext>
            </a:extLst>
          </p:cNvPr>
          <p:cNvSpPr/>
          <p:nvPr/>
        </p:nvSpPr>
        <p:spPr>
          <a:xfrm>
            <a:off x="469323" y="191386"/>
            <a:ext cx="11253354" cy="6517758"/>
          </a:xfrm>
          <a:prstGeom prst="roundRect">
            <a:avLst>
              <a:gd name="adj" fmla="val 1420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40C641-DCB5-37C8-7A52-ED8F2528A479}"/>
              </a:ext>
            </a:extLst>
          </p:cNvPr>
          <p:cNvSpPr txBox="1"/>
          <p:nvPr/>
        </p:nvSpPr>
        <p:spPr>
          <a:xfrm>
            <a:off x="1523999" y="1041427"/>
            <a:ext cx="9144000" cy="1938992"/>
          </a:xfrm>
          <a:prstGeom prst="rect">
            <a:avLst/>
          </a:prstGeom>
          <a:noFill/>
        </p:spPr>
        <p:txBody>
          <a:bodyPr wrap="square">
            <a:spAutoFit/>
          </a:bodyPr>
          <a:lstStyle/>
          <a:p>
            <a:pPr lvl="0" algn="just"/>
            <a:r>
              <a:rPr lang="vi-VN" sz="3000" b="1" dirty="0">
                <a:solidFill>
                  <a:srgbClr val="000000"/>
                </a:solidFill>
                <a:latin typeface="Cambria" panose="02040503050406030204" pitchFamily="18" charset="0"/>
                <a:ea typeface="Times New Roman" panose="02020603050405020304" pitchFamily="18" charset="0"/>
              </a:rPr>
              <a:t>Gia đình </a:t>
            </a:r>
            <a:r>
              <a:rPr lang="en-US" sz="3000" b="1" dirty="0" err="1">
                <a:solidFill>
                  <a:srgbClr val="000000"/>
                </a:solidFill>
                <a:latin typeface="Cambria" panose="02040503050406030204" pitchFamily="18" charset="0"/>
                <a:ea typeface="Times New Roman" panose="02020603050405020304" pitchFamily="18" charset="0"/>
              </a:rPr>
              <a:t>Hoa</a:t>
            </a:r>
            <a:r>
              <a:rPr lang="vi-VN" sz="3000" b="1" dirty="0">
                <a:solidFill>
                  <a:srgbClr val="000000"/>
                </a:solidFill>
                <a:latin typeface="Cambria" panose="02040503050406030204" pitchFamily="18" charset="0"/>
                <a:ea typeface="Times New Roman" panose="02020603050405020304" pitchFamily="18" charset="0"/>
              </a:rPr>
              <a:t> có </a:t>
            </a:r>
            <a:r>
              <a:rPr lang="en-US" sz="3000" b="1" dirty="0">
                <a:solidFill>
                  <a:srgbClr val="000000"/>
                </a:solidFill>
                <a:latin typeface="Cambria" panose="02040503050406030204" pitchFamily="18" charset="0"/>
                <a:ea typeface="Times New Roman" panose="02020603050405020304" pitchFamily="18" charset="0"/>
              </a:rPr>
              <a:t>5</a:t>
            </a:r>
            <a:r>
              <a:rPr lang="vi-VN" sz="3000" b="1" dirty="0">
                <a:solidFill>
                  <a:srgbClr val="000000"/>
                </a:solidFill>
                <a:latin typeface="Cambria" panose="02040503050406030204" pitchFamily="18" charset="0"/>
                <a:ea typeface="Times New Roman" panose="02020603050405020304" pitchFamily="18" charset="0"/>
              </a:rPr>
              <a:t> người, trung bình một tháng chi phí </a:t>
            </a:r>
            <a:r>
              <a:rPr lang="en-US" sz="3000" b="1" dirty="0" err="1">
                <a:solidFill>
                  <a:srgbClr val="000000"/>
                </a:solidFill>
                <a:latin typeface="Cambria" panose="02040503050406030204" pitchFamily="18" charset="0"/>
                <a:ea typeface="Times New Roman" panose="02020603050405020304" pitchFamily="18" charset="0"/>
              </a:rPr>
              <a:t>tiền</a:t>
            </a:r>
            <a:r>
              <a:rPr lang="en-US" sz="3000" b="1" dirty="0">
                <a:solidFill>
                  <a:srgbClr val="000000"/>
                </a:solidFill>
                <a:latin typeface="Cambria" panose="02040503050406030204" pitchFamily="18" charset="0"/>
                <a:ea typeface="Times New Roman" panose="02020603050405020304" pitchFamily="18" charset="0"/>
              </a:rPr>
              <a:t> </a:t>
            </a:r>
            <a:r>
              <a:rPr lang="en-US" sz="3000" b="1" dirty="0" err="1">
                <a:solidFill>
                  <a:srgbClr val="000000"/>
                </a:solidFill>
                <a:latin typeface="Cambria" panose="02040503050406030204" pitchFamily="18" charset="0"/>
                <a:ea typeface="Times New Roman" panose="02020603050405020304" pitchFamily="18" charset="0"/>
              </a:rPr>
              <a:t>ăn</a:t>
            </a:r>
            <a:r>
              <a:rPr lang="en-US" sz="3000" b="1" dirty="0">
                <a:solidFill>
                  <a:srgbClr val="000000"/>
                </a:solidFill>
                <a:latin typeface="Cambria" panose="02040503050406030204" pitchFamily="18" charset="0"/>
                <a:ea typeface="Times New Roman" panose="02020603050405020304" pitchFamily="18" charset="0"/>
              </a:rPr>
              <a:t> </a:t>
            </a:r>
            <a:r>
              <a:rPr lang="vi-VN" sz="3000" b="1" dirty="0">
                <a:solidFill>
                  <a:srgbClr val="000000"/>
                </a:solidFill>
                <a:latin typeface="Cambria" panose="02040503050406030204" pitchFamily="18" charset="0"/>
                <a:ea typeface="Times New Roman" panose="02020603050405020304" pitchFamily="18" charset="0"/>
              </a:rPr>
              <a:t>cho 1 người là </a:t>
            </a:r>
            <a:r>
              <a:rPr lang="en-US" sz="3000" b="1" dirty="0">
                <a:solidFill>
                  <a:srgbClr val="000000"/>
                </a:solidFill>
                <a:latin typeface="Cambria" panose="02040503050406030204" pitchFamily="18" charset="0"/>
                <a:ea typeface="Times New Roman" panose="02020603050405020304" pitchFamily="18" charset="0"/>
              </a:rPr>
              <a:t>950 000 </a:t>
            </a:r>
            <a:r>
              <a:rPr lang="vi-VN" sz="3000" b="1" dirty="0">
                <a:solidFill>
                  <a:srgbClr val="000000"/>
                </a:solidFill>
                <a:latin typeface="Cambria" panose="02040503050406030204" pitchFamily="18" charset="0"/>
                <a:ea typeface="Times New Roman" panose="02020603050405020304" pitchFamily="18" charset="0"/>
              </a:rPr>
              <a:t>đồng. Hỏi một tháng gia đình Lan phải trả bao nhiêu tiền cho khoản chi phí đó?</a:t>
            </a:r>
            <a:endPar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E1B84A1D-93FF-2EA1-F334-5080FB3038B5}"/>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13" name="Rectangle: Rounded Corners 12">
            <a:extLst>
              <a:ext uri="{FF2B5EF4-FFF2-40B4-BE49-F238E27FC236}">
                <a16:creationId xmlns:a16="http://schemas.microsoft.com/office/drawing/2014/main" id="{641EA0C8-072D-970E-EEE4-DF125815A222}"/>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C5906D23-AA5A-7309-838B-DD9DD79C6229}"/>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6" name="TextBox 15">
            <a:extLst>
              <a:ext uri="{FF2B5EF4-FFF2-40B4-BE49-F238E27FC236}">
                <a16:creationId xmlns:a16="http://schemas.microsoft.com/office/drawing/2014/main" id="{CB9C134D-8B00-B955-F52D-2647D95633F1}"/>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Một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gia</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đình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Lan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phải</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tiền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ăn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a:extLst>
              <a:ext uri="{FF2B5EF4-FFF2-40B4-BE49-F238E27FC236}">
                <a16:creationId xmlns:a16="http://schemas.microsoft.com/office/drawing/2014/main" id="{5E938B65-2129-3317-7568-A69E4DC75EB2}"/>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950 000 x 5 =</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4 750 000</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8" name="TextBox 17">
            <a:extLst>
              <a:ext uri="{FF2B5EF4-FFF2-40B4-BE49-F238E27FC236}">
                <a16:creationId xmlns:a16="http://schemas.microsoft.com/office/drawing/2014/main" id="{106A704E-FE8A-6B6D-CF9B-B15C6CAE34CB}"/>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4 750 000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đồng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9379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3039151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2" name="Picture 231"/>
          <p:cNvPicPr>
            <a:picLocks noChangeAspect="1"/>
          </p:cNvPicPr>
          <p:nvPr/>
        </p:nvPicPr>
        <p:blipFill rotWithShape="1">
          <a:blip r:embed="rId3"/>
          <a:srcRect b="69698"/>
          <a:stretch/>
        </p:blipFill>
        <p:spPr>
          <a:xfrm>
            <a:off x="-764274" y="5152011"/>
            <a:ext cx="13784238" cy="1777107"/>
          </a:xfrm>
          <a:prstGeom prst="rect">
            <a:avLst/>
          </a:prstGeom>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167" b="98167" l="17000" r="82889"/>
                    </a14:imgEffect>
                  </a14:imgLayer>
                </a14:imgProps>
              </a:ext>
              <a:ext uri="{28A0092B-C50C-407E-A947-70E740481C1C}">
                <a14:useLocalDpi xmlns:a14="http://schemas.microsoft.com/office/drawing/2010/main" val="0"/>
              </a:ext>
            </a:extLst>
          </a:blip>
          <a:srcRect l="17803" r="17277"/>
          <a:stretch/>
        </p:blipFill>
        <p:spPr>
          <a:xfrm>
            <a:off x="9103614" y="330900"/>
            <a:ext cx="4869942" cy="7083815"/>
          </a:xfrm>
          <a:prstGeom prst="rect">
            <a:avLst/>
          </a:prstGeom>
        </p:spPr>
      </p:pic>
      <p:pic>
        <p:nvPicPr>
          <p:cNvPr id="15" name="Picture 14"/>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917" b="90000" l="5761" r="93696"/>
                    </a14:imgEffect>
                  </a14:imgLayer>
                </a14:imgProps>
              </a:ext>
              <a:ext uri="{28A0092B-C50C-407E-A947-70E740481C1C}">
                <a14:useLocalDpi xmlns:a14="http://schemas.microsoft.com/office/drawing/2010/main" val="0"/>
              </a:ext>
            </a:extLst>
          </a:blip>
          <a:srcRect t="17327"/>
          <a:stretch/>
        </p:blipFill>
        <p:spPr>
          <a:xfrm>
            <a:off x="10331127" y="3393324"/>
            <a:ext cx="1966403" cy="2179101"/>
          </a:xfrm>
          <a:prstGeom prst="rect">
            <a:avLst/>
          </a:prstGeom>
        </p:spPr>
      </p:pic>
      <p:grpSp>
        <p:nvGrpSpPr>
          <p:cNvPr id="8" name="Group 7"/>
          <p:cNvGrpSpPr/>
          <p:nvPr/>
        </p:nvGrpSpPr>
        <p:grpSpPr>
          <a:xfrm>
            <a:off x="117489" y="1970683"/>
            <a:ext cx="1495373" cy="1673693"/>
            <a:chOff x="217697" y="2125774"/>
            <a:chExt cx="1364805" cy="1531500"/>
          </a:xfrm>
        </p:grpSpPr>
        <p:pic>
          <p:nvPicPr>
            <p:cNvPr id="668" name="Picture 667">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697" y="2125774"/>
              <a:ext cx="1240238" cy="1245750"/>
            </a:xfrm>
            <a:prstGeom prst="rect">
              <a:avLst/>
            </a:prstGeom>
          </p:spPr>
        </p:pic>
        <p:sp>
          <p:nvSpPr>
            <p:cNvPr id="14" name="Hexagon 13"/>
            <p:cNvSpPr/>
            <p:nvPr/>
          </p:nvSpPr>
          <p:spPr>
            <a:xfrm>
              <a:off x="966181" y="3085774"/>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2272178" y="1975927"/>
            <a:ext cx="1325216" cy="1668052"/>
            <a:chOff x="2330376" y="2175067"/>
            <a:chExt cx="1325216" cy="1668052"/>
          </a:xfrm>
        </p:grpSpPr>
        <p:sp>
          <p:nvSpPr>
            <p:cNvPr id="1092" name="Hexagon 1091"/>
            <p:cNvSpPr/>
            <p:nvPr/>
          </p:nvSpPr>
          <p:spPr>
            <a:xfrm>
              <a:off x="3027590" y="3271619"/>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5" name="Picture 1094">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0376" y="2175067"/>
              <a:ext cx="1325216" cy="1331106"/>
            </a:xfrm>
            <a:prstGeom prst="rect">
              <a:avLst/>
            </a:prstGeom>
          </p:spPr>
        </p:pic>
      </p:grpSp>
      <p:grpSp>
        <p:nvGrpSpPr>
          <p:cNvPr id="10" name="Group 9"/>
          <p:cNvGrpSpPr/>
          <p:nvPr/>
        </p:nvGrpSpPr>
        <p:grpSpPr>
          <a:xfrm>
            <a:off x="4392393" y="1874860"/>
            <a:ext cx="1409378" cy="1766134"/>
            <a:chOff x="4390606" y="2076985"/>
            <a:chExt cx="1409378" cy="1766134"/>
          </a:xfrm>
        </p:grpSpPr>
        <p:sp>
          <p:nvSpPr>
            <p:cNvPr id="1093" name="Hexagon 1092"/>
            <p:cNvSpPr/>
            <p:nvPr/>
          </p:nvSpPr>
          <p:spPr>
            <a:xfrm>
              <a:off x="4924747" y="3271619"/>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6" name="Picture 1095">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90606" y="2076985"/>
              <a:ext cx="1409378" cy="1415642"/>
            </a:xfrm>
            <a:prstGeom prst="rect">
              <a:avLst/>
            </a:prstGeom>
          </p:spPr>
        </p:pic>
      </p:grpSp>
      <p:grpSp>
        <p:nvGrpSpPr>
          <p:cNvPr id="12" name="Group 11"/>
          <p:cNvGrpSpPr/>
          <p:nvPr/>
        </p:nvGrpSpPr>
        <p:grpSpPr>
          <a:xfrm>
            <a:off x="5915891" y="2031364"/>
            <a:ext cx="1569568" cy="1710926"/>
            <a:chOff x="5915891" y="2031364"/>
            <a:chExt cx="1569568" cy="1710926"/>
          </a:xfrm>
        </p:grpSpPr>
        <p:sp>
          <p:nvSpPr>
            <p:cNvPr id="1094" name="Hexagon 1093"/>
            <p:cNvSpPr/>
            <p:nvPr/>
          </p:nvSpPr>
          <p:spPr>
            <a:xfrm>
              <a:off x="6869138" y="3170790"/>
              <a:ext cx="616321" cy="571500"/>
            </a:xfrm>
            <a:prstGeom prst="hexagon">
              <a:avLst/>
            </a:prstGeom>
            <a:solidFill>
              <a:srgbClr val="D89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7" name="Picture 1096">
              <a:extLst>
                <a:ext uri="{FF2B5EF4-FFF2-40B4-BE49-F238E27FC236}">
                  <a16:creationId xmlns:a16="http://schemas.microsoft.com/office/drawing/2014/main" id="{4B5AB01C-ECF4-4CC5-B79D-24017FBE3B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891" y="2031364"/>
              <a:ext cx="1403357" cy="1409594"/>
            </a:xfrm>
            <a:prstGeom prst="rect">
              <a:avLst/>
            </a:prstGeom>
          </p:spPr>
        </p:pic>
      </p:grpSp>
      <p:grpSp>
        <p:nvGrpSpPr>
          <p:cNvPr id="16" name="Google Shape;796;p3"/>
          <p:cNvGrpSpPr/>
          <p:nvPr/>
        </p:nvGrpSpPr>
        <p:grpSpPr>
          <a:xfrm>
            <a:off x="5904450" y="818532"/>
            <a:ext cx="210400" cy="182707"/>
            <a:chOff x="9117820" y="2027686"/>
            <a:chExt cx="210400" cy="182707"/>
          </a:xfrm>
        </p:grpSpPr>
        <p:sp>
          <p:nvSpPr>
            <p:cNvPr id="1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3"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4"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5"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6"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7"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8"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9"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0"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2"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8"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9"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0"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1"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2"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3"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4"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5"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6"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7"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9"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0"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1"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2"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3"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4"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5"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6"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7"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8"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19"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0"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121" name="Google Shape;902;p3"/>
          <p:cNvSpPr/>
          <p:nvPr/>
        </p:nvSpPr>
        <p:spPr>
          <a:xfrm>
            <a:off x="6803422" y="632245"/>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2" name="Google Shape;902;p3"/>
          <p:cNvSpPr/>
          <p:nvPr/>
        </p:nvSpPr>
        <p:spPr>
          <a:xfrm>
            <a:off x="9523647" y="330900"/>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4" name="Google Shape;902;p3"/>
          <p:cNvSpPr/>
          <p:nvPr/>
        </p:nvSpPr>
        <p:spPr>
          <a:xfrm>
            <a:off x="8310230" y="6004947"/>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5" name="Google Shape;902;p3"/>
          <p:cNvSpPr/>
          <p:nvPr/>
        </p:nvSpPr>
        <p:spPr>
          <a:xfrm>
            <a:off x="6370236" y="4862731"/>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126" name="Google Shape;796;p3"/>
          <p:cNvGrpSpPr/>
          <p:nvPr/>
        </p:nvGrpSpPr>
        <p:grpSpPr>
          <a:xfrm>
            <a:off x="7151361" y="5945789"/>
            <a:ext cx="210400" cy="182707"/>
            <a:chOff x="9117820" y="2027686"/>
            <a:chExt cx="210400" cy="182707"/>
          </a:xfrm>
        </p:grpSpPr>
        <p:sp>
          <p:nvSpPr>
            <p:cNvPr id="12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8"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29"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0"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1"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2"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3"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4"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5"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6"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7"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8"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39"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0"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1"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2"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3"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4"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5"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6"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7"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8"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49"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0"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1"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2"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3"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4"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5"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6"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7"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8"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59"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0"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1"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2"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3"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4"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5"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6"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7"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8"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69"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0"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1"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2"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3"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4"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5"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6"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7"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8"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79"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0"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1"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2"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3"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4"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5"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6"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7"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8"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89"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0"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1"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2"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3"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4"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5"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6"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7"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8"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99"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0"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1"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2"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3"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4"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5"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6"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7"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8"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09"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0"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1"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2"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3"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4"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5"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6"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7"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8"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19"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0"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1"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2"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3"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4"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5"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6"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7"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8"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229"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230" name="Google Shape;902;p3"/>
          <p:cNvSpPr/>
          <p:nvPr/>
        </p:nvSpPr>
        <p:spPr>
          <a:xfrm>
            <a:off x="4953253" y="6195159"/>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5" name="Google Shape;902;p3"/>
          <p:cNvSpPr/>
          <p:nvPr/>
        </p:nvSpPr>
        <p:spPr>
          <a:xfrm>
            <a:off x="9984190" y="6037143"/>
            <a:ext cx="426511" cy="380424"/>
          </a:xfrm>
          <a:custGeom>
            <a:avLst/>
            <a:gdLst/>
            <a:ahLst/>
            <a:cxnLst/>
            <a:rect l="l" t="t" r="r" b="b"/>
            <a:pathLst>
              <a:path w="205159" h="208179" extrusionOk="0">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nvGrpSpPr>
          <p:cNvPr id="336" name="Google Shape;796;p3"/>
          <p:cNvGrpSpPr/>
          <p:nvPr/>
        </p:nvGrpSpPr>
        <p:grpSpPr>
          <a:xfrm>
            <a:off x="5243449" y="4797778"/>
            <a:ext cx="210400" cy="182707"/>
            <a:chOff x="9117820" y="2027686"/>
            <a:chExt cx="210400" cy="182707"/>
          </a:xfrm>
        </p:grpSpPr>
        <p:sp>
          <p:nvSpPr>
            <p:cNvPr id="337"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8"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39"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0"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1"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2"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3"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4"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5"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6"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7"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8"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49"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0"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1"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2"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3"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4"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5"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6"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7"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8"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59"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0"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1"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2"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3"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4"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5"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6"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7"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8"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9"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0"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1"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2"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3"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4"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5"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6"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7"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8"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9"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0"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1"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2"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3"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4"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5"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6"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7"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8"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9"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0"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1"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2"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3"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4"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5"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6"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7"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8"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9"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0"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1"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2"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3"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4"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5"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6"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7"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8"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9"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0"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1"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2"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3"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4"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5"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6"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7"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8"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9"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0"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1"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2"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3"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4"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5"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6"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7"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8"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29"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0"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1"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2"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3"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4"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5"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6"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7"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8"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39"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440" name="Google Shape;796;p3"/>
          <p:cNvGrpSpPr/>
          <p:nvPr/>
        </p:nvGrpSpPr>
        <p:grpSpPr>
          <a:xfrm>
            <a:off x="6163127" y="1520971"/>
            <a:ext cx="210400" cy="182707"/>
            <a:chOff x="9117820" y="2027686"/>
            <a:chExt cx="210400" cy="182707"/>
          </a:xfrm>
        </p:grpSpPr>
        <p:sp>
          <p:nvSpPr>
            <p:cNvPr id="441"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2"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3"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4"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5"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6"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7"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8"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49"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0"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1"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2"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3"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4"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5"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6"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7"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8"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59"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0"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1"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2"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3"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4"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5"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6"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7"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8"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69"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0"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1"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2"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3"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4"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5"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6"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7"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8"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79"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0"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1"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2"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3"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4"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5"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6"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7"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8"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89"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0"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1"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2"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3"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4"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5"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6"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7"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8"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99"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0"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1"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2"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3"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4"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5"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6"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7"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8"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09"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0"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1"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2"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3"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4"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5"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6"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7"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8"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19"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0"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1"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2"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3"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4"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5"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6"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7"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8"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29"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0"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1"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2"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3"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4"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5"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6"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7"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8"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39"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0"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1"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2"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3"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544" name="Google Shape;796;p3"/>
          <p:cNvGrpSpPr/>
          <p:nvPr/>
        </p:nvGrpSpPr>
        <p:grpSpPr>
          <a:xfrm>
            <a:off x="8418285" y="294012"/>
            <a:ext cx="210400" cy="182707"/>
            <a:chOff x="9117820" y="2027686"/>
            <a:chExt cx="210400" cy="182707"/>
          </a:xfrm>
        </p:grpSpPr>
        <p:sp>
          <p:nvSpPr>
            <p:cNvPr id="545"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6"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7"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8"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49"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0"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1"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2"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3"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4"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5"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6"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7"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8"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59"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0"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1"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2"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3"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4"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5"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6"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7"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8"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69"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0"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1"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2"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3"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4"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5"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6"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7"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8"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79"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0"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1"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2"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3"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4"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5"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6"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7"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8"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89"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0"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1"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2"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3"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4"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5"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6"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7"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8"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599"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0"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1"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2"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3"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4"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5"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6"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7"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8"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09"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0"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1"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2"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3"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4"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5"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6"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7"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8"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19"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0"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1"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2"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3"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4"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5"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6"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7"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8"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29"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0"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1"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2"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3"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4"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5"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6"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7"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8"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39"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0"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1"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2"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3"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4"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5"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6"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7"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652" name="Google Shape;2562;p10"/>
          <p:cNvGrpSpPr/>
          <p:nvPr/>
        </p:nvGrpSpPr>
        <p:grpSpPr>
          <a:xfrm>
            <a:off x="5855292" y="5591744"/>
            <a:ext cx="841680" cy="701097"/>
            <a:chOff x="6029366" y="3371852"/>
            <a:chExt cx="130719" cy="112578"/>
          </a:xfrm>
        </p:grpSpPr>
        <p:sp>
          <p:nvSpPr>
            <p:cNvPr id="653" name="Google Shape;2563;p10"/>
            <p:cNvSpPr/>
            <p:nvPr/>
          </p:nvSpPr>
          <p:spPr>
            <a:xfrm>
              <a:off x="6112695" y="3392266"/>
              <a:ext cx="47390" cy="36309"/>
            </a:xfrm>
            <a:custGeom>
              <a:avLst/>
              <a:gdLst/>
              <a:ahLst/>
              <a:cxnLst/>
              <a:rect l="l" t="t" r="r" b="b"/>
              <a:pathLst>
                <a:path w="47390" h="36309" extrusionOk="0">
                  <a:moveTo>
                    <a:pt x="45789" y="11587"/>
                  </a:moveTo>
                  <a:cubicBezTo>
                    <a:pt x="33502" y="-7463"/>
                    <a:pt x="5117" y="-2700"/>
                    <a:pt x="259" y="23493"/>
                  </a:cubicBezTo>
                  <a:cubicBezTo>
                    <a:pt x="-4503" y="49687"/>
                    <a:pt x="58076" y="30637"/>
                    <a:pt x="45789" y="11587"/>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4" name="Google Shape;2564;p10"/>
            <p:cNvSpPr/>
            <p:nvPr/>
          </p:nvSpPr>
          <p:spPr>
            <a:xfrm>
              <a:off x="6029366" y="3371852"/>
              <a:ext cx="49880" cy="40966"/>
            </a:xfrm>
            <a:custGeom>
              <a:avLst/>
              <a:gdLst/>
              <a:ahLst/>
              <a:cxnLst/>
              <a:rect l="l" t="t" r="r" b="b"/>
              <a:pathLst>
                <a:path w="49880" h="40966" extrusionOk="0">
                  <a:moveTo>
                    <a:pt x="47869" y="10570"/>
                  </a:moveTo>
                  <a:cubicBezTo>
                    <a:pt x="43392" y="-1241"/>
                    <a:pt x="5007" y="-9052"/>
                    <a:pt x="244" y="20381"/>
                  </a:cubicBezTo>
                  <a:cubicBezTo>
                    <a:pt x="-4518" y="49813"/>
                    <a:pt x="62157" y="48670"/>
                    <a:pt x="47869" y="10570"/>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5" name="Google Shape;2565;p10"/>
            <p:cNvSpPr/>
            <p:nvPr/>
          </p:nvSpPr>
          <p:spPr>
            <a:xfrm>
              <a:off x="6049377" y="3448519"/>
              <a:ext cx="34625" cy="35911"/>
            </a:xfrm>
            <a:custGeom>
              <a:avLst/>
              <a:gdLst/>
              <a:ahLst/>
              <a:cxnLst/>
              <a:rect l="l" t="t" r="r" b="b"/>
              <a:pathLst>
                <a:path w="34625" h="35911" extrusionOk="0">
                  <a:moveTo>
                    <a:pt x="24238" y="579"/>
                  </a:moveTo>
                  <a:cubicBezTo>
                    <a:pt x="15856" y="-3993"/>
                    <a:pt x="-10909" y="19629"/>
                    <a:pt x="4903" y="32773"/>
                  </a:cubicBezTo>
                  <a:cubicBezTo>
                    <a:pt x="20714" y="45822"/>
                    <a:pt x="50432" y="14866"/>
                    <a:pt x="24238" y="579"/>
                  </a:cubicBezTo>
                  <a:close/>
                </a:path>
              </a:pathLst>
            </a:custGeom>
            <a:solidFill>
              <a:srgbClr val="FFC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660" name="TextBox 659"/>
          <p:cNvSpPr txBox="1"/>
          <p:nvPr/>
        </p:nvSpPr>
        <p:spPr>
          <a:xfrm rot="19569616">
            <a:off x="52300" y="496081"/>
            <a:ext cx="2378762" cy="707886"/>
          </a:xfrm>
          <a:custGeom>
            <a:avLst/>
            <a:gdLst>
              <a:gd name="connsiteX0" fmla="*/ 0 w 2350126"/>
              <a:gd name="connsiteY0" fmla="*/ 0 h 923330"/>
              <a:gd name="connsiteX1" fmla="*/ 2350126 w 2350126"/>
              <a:gd name="connsiteY1" fmla="*/ 0 h 923330"/>
              <a:gd name="connsiteX2" fmla="*/ 2350126 w 2350126"/>
              <a:gd name="connsiteY2" fmla="*/ 923330 h 923330"/>
              <a:gd name="connsiteX3" fmla="*/ 0 w 2350126"/>
              <a:gd name="connsiteY3" fmla="*/ 923330 h 923330"/>
              <a:gd name="connsiteX4" fmla="*/ 0 w 2350126"/>
              <a:gd name="connsiteY4" fmla="*/ 0 h 923330"/>
              <a:gd name="connsiteX0" fmla="*/ 127819 w 2350126"/>
              <a:gd name="connsiteY0" fmla="*/ 0 h 923330"/>
              <a:gd name="connsiteX1" fmla="*/ 2350126 w 2350126"/>
              <a:gd name="connsiteY1" fmla="*/ 0 h 923330"/>
              <a:gd name="connsiteX2" fmla="*/ 2350126 w 2350126"/>
              <a:gd name="connsiteY2" fmla="*/ 923330 h 923330"/>
              <a:gd name="connsiteX3" fmla="*/ 0 w 2350126"/>
              <a:gd name="connsiteY3" fmla="*/ 923330 h 923330"/>
              <a:gd name="connsiteX4" fmla="*/ 127819 w 2350126"/>
              <a:gd name="connsiteY4" fmla="*/ 0 h 923330"/>
              <a:gd name="connsiteX0" fmla="*/ 19665 w 2241972"/>
              <a:gd name="connsiteY0" fmla="*/ 0 h 933162"/>
              <a:gd name="connsiteX1" fmla="*/ 2241972 w 2241972"/>
              <a:gd name="connsiteY1" fmla="*/ 0 h 933162"/>
              <a:gd name="connsiteX2" fmla="*/ 2241972 w 2241972"/>
              <a:gd name="connsiteY2" fmla="*/ 923330 h 933162"/>
              <a:gd name="connsiteX3" fmla="*/ 0 w 2241972"/>
              <a:gd name="connsiteY3" fmla="*/ 933162 h 933162"/>
              <a:gd name="connsiteX4" fmla="*/ 19665 w 2241972"/>
              <a:gd name="connsiteY4" fmla="*/ 0 h 933162"/>
              <a:gd name="connsiteX0" fmla="*/ 144314 w 2366621"/>
              <a:gd name="connsiteY0" fmla="*/ 0 h 933162"/>
              <a:gd name="connsiteX1" fmla="*/ 2366621 w 2366621"/>
              <a:gd name="connsiteY1" fmla="*/ 0 h 933162"/>
              <a:gd name="connsiteX2" fmla="*/ 2366621 w 2366621"/>
              <a:gd name="connsiteY2" fmla="*/ 923330 h 933162"/>
              <a:gd name="connsiteX3" fmla="*/ 124649 w 2366621"/>
              <a:gd name="connsiteY3" fmla="*/ 933162 h 933162"/>
              <a:gd name="connsiteX4" fmla="*/ 144314 w 2366621"/>
              <a:gd name="connsiteY4" fmla="*/ 0 h 933162"/>
              <a:gd name="connsiteX0" fmla="*/ 144314 w 2366621"/>
              <a:gd name="connsiteY0" fmla="*/ 0 h 933162"/>
              <a:gd name="connsiteX1" fmla="*/ 2366621 w 2366621"/>
              <a:gd name="connsiteY1" fmla="*/ 0 h 933162"/>
              <a:gd name="connsiteX2" fmla="*/ 2307628 w 2366621"/>
              <a:gd name="connsiteY2" fmla="*/ 795511 h 933162"/>
              <a:gd name="connsiteX3" fmla="*/ 124649 w 2366621"/>
              <a:gd name="connsiteY3" fmla="*/ 933162 h 933162"/>
              <a:gd name="connsiteX4" fmla="*/ 144314 w 2366621"/>
              <a:gd name="connsiteY4" fmla="*/ 0 h 933162"/>
              <a:gd name="connsiteX0" fmla="*/ 144314 w 2317459"/>
              <a:gd name="connsiteY0" fmla="*/ 0 h 933162"/>
              <a:gd name="connsiteX1" fmla="*/ 2317459 w 2317459"/>
              <a:gd name="connsiteY1" fmla="*/ 127820 h 933162"/>
              <a:gd name="connsiteX2" fmla="*/ 2307628 w 2317459"/>
              <a:gd name="connsiteY2" fmla="*/ 795511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2307628 w 2317459"/>
              <a:gd name="connsiteY2" fmla="*/ 795511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144314 w 2317459"/>
              <a:gd name="connsiteY0" fmla="*/ 0 h 933162"/>
              <a:gd name="connsiteX1" fmla="*/ 2317459 w 2317459"/>
              <a:gd name="connsiteY1" fmla="*/ 127820 h 933162"/>
              <a:gd name="connsiteX2" fmla="*/ 1806183 w 2317459"/>
              <a:gd name="connsiteY2" fmla="*/ 844673 h 933162"/>
              <a:gd name="connsiteX3" fmla="*/ 124649 w 2317459"/>
              <a:gd name="connsiteY3" fmla="*/ 933162 h 933162"/>
              <a:gd name="connsiteX4" fmla="*/ 144314 w 2317459"/>
              <a:gd name="connsiteY4" fmla="*/ 0 h 933162"/>
              <a:gd name="connsiteX0" fmla="*/ 23909 w 2393699"/>
              <a:gd name="connsiteY0" fmla="*/ 10422 h 874759"/>
              <a:gd name="connsiteX1" fmla="*/ 2393699 w 2393699"/>
              <a:gd name="connsiteY1" fmla="*/ 69417 h 874759"/>
              <a:gd name="connsiteX2" fmla="*/ 1882423 w 2393699"/>
              <a:gd name="connsiteY2" fmla="*/ 786270 h 874759"/>
              <a:gd name="connsiteX3" fmla="*/ 200889 w 2393699"/>
              <a:gd name="connsiteY3" fmla="*/ 874759 h 874759"/>
              <a:gd name="connsiteX4" fmla="*/ 23909 w 2393699"/>
              <a:gd name="connsiteY4" fmla="*/ 10422 h 874759"/>
              <a:gd name="connsiteX0" fmla="*/ 36927 w 2377220"/>
              <a:gd name="connsiteY0" fmla="*/ 46388 h 861564"/>
              <a:gd name="connsiteX1" fmla="*/ 2377220 w 2377220"/>
              <a:gd name="connsiteY1" fmla="*/ 56222 h 861564"/>
              <a:gd name="connsiteX2" fmla="*/ 1865944 w 2377220"/>
              <a:gd name="connsiteY2" fmla="*/ 773075 h 861564"/>
              <a:gd name="connsiteX3" fmla="*/ 184410 w 2377220"/>
              <a:gd name="connsiteY3" fmla="*/ 861564 h 861564"/>
              <a:gd name="connsiteX4" fmla="*/ 36927 w 2377220"/>
              <a:gd name="connsiteY4" fmla="*/ 46388 h 861564"/>
              <a:gd name="connsiteX0" fmla="*/ 36927 w 2377220"/>
              <a:gd name="connsiteY0" fmla="*/ 42871 h 858047"/>
              <a:gd name="connsiteX1" fmla="*/ 2377220 w 2377220"/>
              <a:gd name="connsiteY1" fmla="*/ 52705 h 858047"/>
              <a:gd name="connsiteX2" fmla="*/ 1865944 w 2377220"/>
              <a:gd name="connsiteY2" fmla="*/ 769558 h 858047"/>
              <a:gd name="connsiteX3" fmla="*/ 184410 w 2377220"/>
              <a:gd name="connsiteY3" fmla="*/ 858047 h 858047"/>
              <a:gd name="connsiteX4" fmla="*/ 36927 w 2377220"/>
              <a:gd name="connsiteY4" fmla="*/ 42871 h 85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7220" h="858047">
                <a:moveTo>
                  <a:pt x="36927" y="42871"/>
                </a:moveTo>
                <a:cubicBezTo>
                  <a:pt x="476174" y="105143"/>
                  <a:pt x="1308709" y="-88224"/>
                  <a:pt x="2377220" y="52705"/>
                </a:cubicBezTo>
                <a:cubicBezTo>
                  <a:pt x="2206795" y="291656"/>
                  <a:pt x="2714795" y="727253"/>
                  <a:pt x="1865944" y="769558"/>
                </a:cubicBezTo>
                <a:lnTo>
                  <a:pt x="184410" y="858047"/>
                </a:lnTo>
                <a:cubicBezTo>
                  <a:pt x="-104003" y="605987"/>
                  <a:pt x="30372" y="353925"/>
                  <a:pt x="36927" y="42871"/>
                </a:cubicBezTo>
                <a:close/>
              </a:path>
            </a:pathLst>
          </a:custGeom>
          <a:solidFill>
            <a:schemeClr val="accent2">
              <a:lumMod val="40000"/>
              <a:lumOff val="60000"/>
              <a:alpha val="56000"/>
            </a:schemeClr>
          </a:solidFill>
          <a:ln>
            <a:solidFill>
              <a:schemeClr val="tx1">
                <a:alpha val="98000"/>
              </a:schemeClr>
            </a:solidFill>
            <a:prstDash val="dash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Trò</a:t>
            </a:r>
            <a:r>
              <a:rPr kumimoji="0" lang="en-US"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rPr>
              <a:t>chơi</a:t>
            </a:r>
            <a:r>
              <a:rPr kumimoji="0" lang="en-US" sz="40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rPr>
              <a:t>:</a:t>
            </a:r>
          </a:p>
        </p:txBody>
      </p:sp>
      <p:grpSp>
        <p:nvGrpSpPr>
          <p:cNvPr id="669" name="Google Shape;796;p3"/>
          <p:cNvGrpSpPr/>
          <p:nvPr/>
        </p:nvGrpSpPr>
        <p:grpSpPr>
          <a:xfrm>
            <a:off x="10083513" y="5243155"/>
            <a:ext cx="210400" cy="182707"/>
            <a:chOff x="9117820" y="2027686"/>
            <a:chExt cx="210400" cy="182707"/>
          </a:xfrm>
        </p:grpSpPr>
        <p:sp>
          <p:nvSpPr>
            <p:cNvPr id="670"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1"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2"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3"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4"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5"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6"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7"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8"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9"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0"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1"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2"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3"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4"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5"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6"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7"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8"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9"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0"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1"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2"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3"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4"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5"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6"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7"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8"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9"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0"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1"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2"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3"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4"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5"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6"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7"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8"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9"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0"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1"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2"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3"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4"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5"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6"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7"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8"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9"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0"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1"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2"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3"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4"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5"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6"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7"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8"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9"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0"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1"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2"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3"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4"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5"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6"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7"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8"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9"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0"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1"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2"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3"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4"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5"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6"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7"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8"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9"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0"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1"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2"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3"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4"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5"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6"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7"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8"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9"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0"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1"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2"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3"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4"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5"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6"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7"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8"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9"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0"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1"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2"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773" name="Google Shape;796;p3"/>
          <p:cNvGrpSpPr/>
          <p:nvPr/>
        </p:nvGrpSpPr>
        <p:grpSpPr>
          <a:xfrm>
            <a:off x="9269862" y="6248093"/>
            <a:ext cx="210400" cy="182707"/>
            <a:chOff x="9117820" y="2027686"/>
            <a:chExt cx="210400" cy="182707"/>
          </a:xfrm>
        </p:grpSpPr>
        <p:sp>
          <p:nvSpPr>
            <p:cNvPr id="774"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5"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6"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7"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8"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9"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0"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1"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2"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3"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4"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5"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6"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7"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8"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9"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0"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1"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2"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3"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4"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5"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6"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7"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8"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9"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0"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1"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2"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3"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4"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5"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6"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7"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8"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9"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0"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1"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2"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3"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4"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5"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6"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7"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8"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9"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0"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1"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2"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3"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4"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5"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6"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7"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8"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9"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0"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1"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2"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3"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4"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5"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6"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7"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8"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9"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0"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1"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2"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3"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4"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5"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6"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7"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8"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9"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0"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1"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2"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3"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4"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5"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6"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7"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8"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9"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0"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1"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2"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3"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4"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5"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6"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7"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8"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9"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0"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1"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2"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3"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4"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5"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6"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981" name="Google Shape;796;p3"/>
          <p:cNvGrpSpPr/>
          <p:nvPr/>
        </p:nvGrpSpPr>
        <p:grpSpPr>
          <a:xfrm>
            <a:off x="7124733" y="6555681"/>
            <a:ext cx="210400" cy="182707"/>
            <a:chOff x="9117820" y="2027686"/>
            <a:chExt cx="210400" cy="182707"/>
          </a:xfrm>
        </p:grpSpPr>
        <p:sp>
          <p:nvSpPr>
            <p:cNvPr id="982" name="Google Shape;797;p3"/>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3" name="Google Shape;798;p3"/>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4" name="Google Shape;799;p3"/>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5" name="Google Shape;800;p3"/>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6" name="Google Shape;801;p3"/>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7" name="Google Shape;802;p3"/>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8" name="Google Shape;803;p3"/>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89" name="Google Shape;804;p3"/>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0" name="Google Shape;805;p3"/>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1" name="Google Shape;806;p3"/>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2" name="Google Shape;807;p3"/>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3" name="Google Shape;808;p3"/>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4" name="Google Shape;809;p3"/>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5" name="Google Shape;810;p3"/>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6" name="Google Shape;811;p3"/>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7" name="Google Shape;812;p3"/>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8" name="Google Shape;813;p3"/>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99" name="Google Shape;814;p3"/>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0" name="Google Shape;815;p3"/>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1" name="Google Shape;816;p3"/>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2" name="Google Shape;817;p3"/>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3" name="Google Shape;818;p3"/>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4" name="Google Shape;819;p3"/>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5" name="Google Shape;820;p3"/>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6" name="Google Shape;821;p3"/>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7" name="Google Shape;822;p3"/>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8" name="Google Shape;823;p3"/>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09" name="Google Shape;824;p3"/>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0" name="Google Shape;825;p3"/>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1" name="Google Shape;826;p3"/>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2" name="Google Shape;827;p3"/>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3" name="Google Shape;828;p3"/>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4" name="Google Shape;829;p3"/>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5" name="Google Shape;830;p3"/>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6" name="Google Shape;831;p3"/>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7" name="Google Shape;832;p3"/>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8" name="Google Shape;833;p3"/>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19" name="Google Shape;834;p3"/>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0" name="Google Shape;835;p3"/>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1" name="Google Shape;836;p3"/>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2" name="Google Shape;837;p3"/>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3" name="Google Shape;838;p3"/>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4" name="Google Shape;839;p3"/>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5" name="Google Shape;840;p3"/>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6" name="Google Shape;841;p3"/>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7" name="Google Shape;842;p3"/>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8" name="Google Shape;843;p3"/>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29" name="Google Shape;844;p3"/>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0" name="Google Shape;845;p3"/>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1" name="Google Shape;846;p3"/>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2" name="Google Shape;847;p3"/>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3" name="Google Shape;848;p3"/>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4" name="Google Shape;849;p3"/>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5" name="Google Shape;850;p3"/>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6" name="Google Shape;851;p3"/>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7" name="Google Shape;852;p3"/>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8" name="Google Shape;853;p3"/>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39" name="Google Shape;854;p3"/>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0" name="Google Shape;855;p3"/>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1" name="Google Shape;856;p3"/>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2" name="Google Shape;857;p3"/>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3" name="Google Shape;858;p3"/>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4" name="Google Shape;859;p3"/>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5" name="Google Shape;860;p3"/>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6" name="Google Shape;861;p3"/>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7" name="Google Shape;862;p3"/>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8" name="Google Shape;863;p3"/>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49" name="Google Shape;864;p3"/>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0" name="Google Shape;865;p3"/>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1" name="Google Shape;866;p3"/>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2" name="Google Shape;867;p3"/>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3" name="Google Shape;868;p3"/>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4" name="Google Shape;869;p3"/>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5" name="Google Shape;870;p3"/>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6" name="Google Shape;871;p3"/>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7" name="Google Shape;872;p3"/>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8" name="Google Shape;873;p3"/>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59" name="Google Shape;874;p3"/>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0" name="Google Shape;875;p3"/>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1" name="Google Shape;876;p3"/>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2" name="Google Shape;877;p3"/>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3" name="Google Shape;878;p3"/>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4" name="Google Shape;879;p3"/>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5" name="Google Shape;880;p3"/>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6" name="Google Shape;881;p3"/>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7" name="Google Shape;882;p3"/>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8" name="Google Shape;883;p3"/>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69" name="Google Shape;884;p3"/>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0" name="Google Shape;885;p3"/>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1" name="Google Shape;886;p3"/>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2" name="Google Shape;887;p3"/>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3" name="Google Shape;888;p3"/>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4" name="Google Shape;889;p3"/>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5" name="Google Shape;890;p3"/>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6" name="Google Shape;891;p3"/>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7" name="Google Shape;892;p3"/>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8" name="Google Shape;893;p3"/>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79" name="Google Shape;894;p3"/>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0" name="Google Shape;895;p3"/>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1" name="Google Shape;896;p3"/>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2" name="Google Shape;897;p3"/>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3" name="Google Shape;898;p3"/>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1084" name="Google Shape;899;p3"/>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grpSp>
        <p:nvGrpSpPr>
          <p:cNvPr id="11" name="Group 10"/>
          <p:cNvGrpSpPr/>
          <p:nvPr/>
        </p:nvGrpSpPr>
        <p:grpSpPr>
          <a:xfrm>
            <a:off x="195284" y="3051737"/>
            <a:ext cx="2064835" cy="3806263"/>
            <a:chOff x="195284" y="3051737"/>
            <a:chExt cx="2064835" cy="3806263"/>
          </a:xfrm>
        </p:grpSpPr>
        <p:pic>
          <p:nvPicPr>
            <p:cNvPr id="6" name="Picture 5">
              <a:hlinkClick r:id="rId9"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5284" y="3051737"/>
              <a:ext cx="2064835" cy="3806263"/>
            </a:xfrm>
            <a:prstGeom prst="rect">
              <a:avLst/>
            </a:prstGeom>
          </p:spPr>
        </p:pic>
        <p:sp>
          <p:nvSpPr>
            <p:cNvPr id="7" name="Oval 6">
              <a:hlinkClick r:id="rId9" action="ppaction://hlinksldjump"/>
            </p:cNvPr>
            <p:cNvSpPr/>
            <p:nvPr/>
          </p:nvSpPr>
          <p:spPr>
            <a:xfrm>
              <a:off x="935916" y="3373063"/>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pSp>
      <p:grpSp>
        <p:nvGrpSpPr>
          <p:cNvPr id="2" name="Group 1"/>
          <p:cNvGrpSpPr/>
          <p:nvPr/>
        </p:nvGrpSpPr>
        <p:grpSpPr>
          <a:xfrm>
            <a:off x="2227637" y="3051736"/>
            <a:ext cx="2064835" cy="3806263"/>
            <a:chOff x="2227637" y="3051736"/>
            <a:chExt cx="2064835" cy="3806263"/>
          </a:xfrm>
        </p:grpSpPr>
        <p:pic>
          <p:nvPicPr>
            <p:cNvPr id="1085" name="Picture 1084">
              <a:hlinkClick r:id="rId12"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7637" y="3051736"/>
              <a:ext cx="2064835" cy="3806263"/>
            </a:xfrm>
            <a:prstGeom prst="rect">
              <a:avLst/>
            </a:prstGeom>
          </p:spPr>
        </p:pic>
        <p:sp>
          <p:nvSpPr>
            <p:cNvPr id="1088" name="Oval 1087">
              <a:hlinkClick r:id="rId12" action="ppaction://hlinksldjump"/>
            </p:cNvPr>
            <p:cNvSpPr/>
            <p:nvPr/>
          </p:nvSpPr>
          <p:spPr>
            <a:xfrm>
              <a:off x="2962651" y="3374855"/>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4" name="Group 3"/>
          <p:cNvGrpSpPr/>
          <p:nvPr/>
        </p:nvGrpSpPr>
        <p:grpSpPr>
          <a:xfrm>
            <a:off x="4224107" y="3051735"/>
            <a:ext cx="2064835" cy="3806263"/>
            <a:chOff x="4224107" y="3051735"/>
            <a:chExt cx="2064835" cy="3806263"/>
          </a:xfrm>
        </p:grpSpPr>
        <p:pic>
          <p:nvPicPr>
            <p:cNvPr id="1086" name="Picture 1085">
              <a:hlinkClick r:id="rId13"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24107" y="3051735"/>
              <a:ext cx="2064835" cy="3806263"/>
            </a:xfrm>
            <a:prstGeom prst="rect">
              <a:avLst/>
            </a:prstGeom>
          </p:spPr>
        </p:pic>
        <p:sp>
          <p:nvSpPr>
            <p:cNvPr id="1089" name="Oval 1088">
              <a:hlinkClick r:id="rId13" action="ppaction://hlinksldjump"/>
            </p:cNvPr>
            <p:cNvSpPr/>
            <p:nvPr/>
          </p:nvSpPr>
          <p:spPr>
            <a:xfrm>
              <a:off x="4971077" y="3385613"/>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5" name="Group 4"/>
          <p:cNvGrpSpPr/>
          <p:nvPr/>
        </p:nvGrpSpPr>
        <p:grpSpPr>
          <a:xfrm>
            <a:off x="6279382" y="3051737"/>
            <a:ext cx="2064835" cy="3806263"/>
            <a:chOff x="6279382" y="3051737"/>
            <a:chExt cx="2064835" cy="3806263"/>
          </a:xfrm>
        </p:grpSpPr>
        <p:pic>
          <p:nvPicPr>
            <p:cNvPr id="1087" name="Picture 1086">
              <a:hlinkClick r:id="rId14" action="ppaction://hlinksldjump"/>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279382" y="3051737"/>
              <a:ext cx="2064835" cy="3806263"/>
            </a:xfrm>
            <a:prstGeom prst="rect">
              <a:avLst/>
            </a:prstGeom>
          </p:spPr>
        </p:pic>
        <p:sp>
          <p:nvSpPr>
            <p:cNvPr id="1090" name="Oval 1089">
              <a:hlinkClick r:id="rId15" action="ppaction://hlinksldjump"/>
            </p:cNvPr>
            <p:cNvSpPr/>
            <p:nvPr/>
          </p:nvSpPr>
          <p:spPr>
            <a:xfrm>
              <a:off x="7016534" y="3393324"/>
              <a:ext cx="616321" cy="650298"/>
            </a:xfrm>
            <a:prstGeom prst="ellipse">
              <a:avLst/>
            </a:prstGeom>
            <a:solidFill>
              <a:srgbClr val="9E0000"/>
            </a:solidFill>
            <a:ln>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grpSp>
      <p:pic>
        <p:nvPicPr>
          <p:cNvPr id="13" name="Picture 1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154486" y="60412"/>
            <a:ext cx="8431499" cy="2365453"/>
          </a:xfrm>
          <a:prstGeom prst="rect">
            <a:avLst/>
          </a:prstGeom>
        </p:spPr>
      </p:pic>
      <p:sp>
        <p:nvSpPr>
          <p:cNvPr id="18" name="Action Button: End 17">
            <a:hlinkClick r:id="rId17" action="ppaction://hlinksldjump" highlightClick="1"/>
          </p:cNvPr>
          <p:cNvSpPr/>
          <p:nvPr/>
        </p:nvSpPr>
        <p:spPr>
          <a:xfrm>
            <a:off x="11109960" y="6195159"/>
            <a:ext cx="857250" cy="571401"/>
          </a:xfrm>
          <a:prstGeom prst="actionButtonEnd">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18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with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49" presetClass="path" presetSubtype="0" accel="50000" decel="50000" fill="hold" nodeType="afterEffect">
                                  <p:stCondLst>
                                    <p:cond delay="0"/>
                                  </p:stCondLst>
                                  <p:childTnLst>
                                    <p:animMotion origin="layout" path="M -3.54167E-6 7.40741E-7 L 0.82956 0.17708 " pathEditMode="relative" rAng="0" ptsTypes="AA">
                                      <p:cBhvr>
                                        <p:cTn id="40" dur="2000" fill="hold"/>
                                        <p:tgtEl>
                                          <p:spTgt spid="8"/>
                                        </p:tgtEl>
                                        <p:attrNameLst>
                                          <p:attrName>ppt_x</p:attrName>
                                          <p:attrName>ppt_y</p:attrName>
                                        </p:attrNameLst>
                                      </p:cBhvr>
                                      <p:rCtr x="41471" y="8843"/>
                                    </p:animMotion>
                                  </p:childTnLst>
                                </p:cTn>
                              </p:par>
                            </p:childTnLst>
                          </p:cTn>
                        </p:par>
                        <p:par>
                          <p:cTn id="41" fill="hold">
                            <p:stCondLst>
                              <p:cond delay="2500"/>
                            </p:stCondLst>
                            <p:childTnLst>
                              <p:par>
                                <p:cTn id="42" presetID="22" presetClass="exit" presetSubtype="4" fill="hold" nodeType="afterEffect">
                                  <p:stCondLst>
                                    <p:cond delay="0"/>
                                  </p:stCondLst>
                                  <p:childTnLst>
                                    <p:animEffect transition="out" filter="wipe(down)">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49" presetClass="path" presetSubtype="0" accel="50000" decel="50000" fill="hold" nodeType="afterEffect">
                                  <p:stCondLst>
                                    <p:cond delay="0"/>
                                  </p:stCondLst>
                                  <p:childTnLst>
                                    <p:animMotion origin="layout" path="M 5E-6 -2.22222E-6 L 0.6556 0.14676 " pathEditMode="relative" rAng="0" ptsTypes="AA">
                                      <p:cBhvr>
                                        <p:cTn id="49" dur="2000" fill="hold"/>
                                        <p:tgtEl>
                                          <p:spTgt spid="9"/>
                                        </p:tgtEl>
                                        <p:attrNameLst>
                                          <p:attrName>ppt_x</p:attrName>
                                          <p:attrName>ppt_y</p:attrName>
                                        </p:attrNameLst>
                                      </p:cBhvr>
                                      <p:rCtr x="32773" y="7338"/>
                                    </p:animMotion>
                                  </p:childTnLst>
                                </p:cTn>
                              </p:par>
                            </p:childTnLst>
                          </p:cTn>
                        </p:par>
                        <p:par>
                          <p:cTn id="50" fill="hold">
                            <p:stCondLst>
                              <p:cond delay="2000"/>
                            </p:stCondLst>
                            <p:childTnLst>
                              <p:par>
                                <p:cTn id="51" presetID="22" presetClass="exit" presetSubtype="4" fill="hold" nodeType="afterEffect">
                                  <p:stCondLst>
                                    <p:cond delay="0"/>
                                  </p:stCondLst>
                                  <p:childTnLst>
                                    <p:animEffect transition="out" filter="wipe(down)">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p:stCondLst>
                        <p:cond delay="0"/>
                      </p:stCondLst>
                      <p:childTnLst>
                        <p:par>
                          <p:cTn id="59" fill="hold">
                            <p:stCondLst>
                              <p:cond delay="0"/>
                            </p:stCondLst>
                            <p:childTnLst>
                              <p:par>
                                <p:cTn id="60" presetID="49" presetClass="path" presetSubtype="0" accel="50000" decel="50000" fill="hold" nodeType="afterEffect">
                                  <p:stCondLst>
                                    <p:cond delay="0"/>
                                  </p:stCondLst>
                                  <p:childTnLst>
                                    <p:animMotion origin="layout" path="M 1.04167E-6 -3.33333E-6 L 0.50872 0.16713 " pathEditMode="relative" rAng="0" ptsTypes="AA">
                                      <p:cBhvr>
                                        <p:cTn id="61" dur="2000" fill="hold"/>
                                        <p:tgtEl>
                                          <p:spTgt spid="10"/>
                                        </p:tgtEl>
                                        <p:attrNameLst>
                                          <p:attrName>ppt_x</p:attrName>
                                          <p:attrName>ppt_y</p:attrName>
                                        </p:attrNameLst>
                                      </p:cBhvr>
                                      <p:rCtr x="25430" y="8356"/>
                                    </p:animMotion>
                                  </p:childTnLst>
                                </p:cTn>
                              </p:par>
                            </p:childTnLst>
                          </p:cTn>
                        </p:par>
                        <p:par>
                          <p:cTn id="62" fill="hold">
                            <p:stCondLst>
                              <p:cond delay="2000"/>
                            </p:stCondLst>
                            <p:childTnLst>
                              <p:par>
                                <p:cTn id="63" presetID="22" presetClass="exit" presetSubtype="4" fill="hold" nodeType="afterEffect">
                                  <p:stCondLst>
                                    <p:cond delay="0"/>
                                  </p:stCondLst>
                                  <p:childTnLst>
                                    <p:animEffect transition="out" filter="wipe(down)">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22" presetClass="exit" presetSubtype="4" fill="hold" nodeType="withEffect">
                                  <p:stCondLst>
                                    <p:cond delay="0"/>
                                  </p:stCondLst>
                                  <p:childTnLst>
                                    <p:animEffect transition="out" filter="wipe(down)">
                                      <p:cBhvr>
                                        <p:cTn id="67" dur="500"/>
                                        <p:tgtEl>
                                          <p:spTgt spid="4"/>
                                        </p:tgtEl>
                                      </p:cBhvr>
                                    </p:animEffect>
                                    <p:set>
                                      <p:cBhvr>
                                        <p:cTn id="6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49" presetClass="path" presetSubtype="0" accel="50000" decel="50000" fill="hold" nodeType="afterEffect">
                                  <p:stCondLst>
                                    <p:cond delay="0"/>
                                  </p:stCondLst>
                                  <p:childTnLst>
                                    <p:animMotion origin="layout" path="M 6.25E-7 -3.33333E-6 L 0.36068 0.17778 " pathEditMode="relative" rAng="0" ptsTypes="AA">
                                      <p:cBhvr>
                                        <p:cTn id="73" dur="2000" fill="hold"/>
                                        <p:tgtEl>
                                          <p:spTgt spid="12"/>
                                        </p:tgtEl>
                                        <p:attrNameLst>
                                          <p:attrName>ppt_x</p:attrName>
                                          <p:attrName>ppt_y</p:attrName>
                                        </p:attrNameLst>
                                      </p:cBhvr>
                                      <p:rCtr x="18034" y="8889"/>
                                    </p:animMotion>
                                  </p:childTnLst>
                                </p:cTn>
                              </p:par>
                            </p:childTnLst>
                          </p:cTn>
                        </p:par>
                        <p:par>
                          <p:cTn id="74" fill="hold">
                            <p:stCondLst>
                              <p:cond delay="2000"/>
                            </p:stCondLst>
                            <p:childTnLst>
                              <p:par>
                                <p:cTn id="75" presetID="22" presetClass="exit" presetSubtype="4" fill="hold" nodeType="afterEffect">
                                  <p:stCondLst>
                                    <p:cond delay="0"/>
                                  </p:stCondLst>
                                  <p:childTnLst>
                                    <p:animEffect transition="out" filter="wipe(down)">
                                      <p:cBhvr>
                                        <p:cTn id="76" dur="500"/>
                                        <p:tgtEl>
                                          <p:spTgt spid="12"/>
                                        </p:tgtEl>
                                      </p:cBhvr>
                                    </p:animEffect>
                                    <p:set>
                                      <p:cBhvr>
                                        <p:cTn id="77" dur="1" fill="hold">
                                          <p:stCondLst>
                                            <p:cond delay="499"/>
                                          </p:stCondLst>
                                        </p:cTn>
                                        <p:tgtEl>
                                          <p:spTgt spid="12"/>
                                        </p:tgtEl>
                                        <p:attrNameLst>
                                          <p:attrName>style.visibility</p:attrName>
                                        </p:attrNameLst>
                                      </p:cBhvr>
                                      <p:to>
                                        <p:strVal val="hidden"/>
                                      </p:to>
                                    </p:set>
                                  </p:childTnLst>
                                </p:cTn>
                              </p:par>
                              <p:par>
                                <p:cTn id="78" presetID="22" presetClass="exit" presetSubtype="4" fill="hold" nodeType="withEffect">
                                  <p:stCondLst>
                                    <p:cond delay="0"/>
                                  </p:stCondLst>
                                  <p:childTnLst>
                                    <p:animEffect transition="out" filter="wipe(down)">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8 218 x 2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16 436</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16 456</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15 436</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16 446</a:t>
            </a:r>
          </a:p>
        </p:txBody>
      </p:sp>
      <p:pic>
        <p:nvPicPr>
          <p:cNvPr id="18" name="Picture 17">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8">
            <a:duotone>
              <a:prstClr val="black"/>
              <a:srgbClr val="C00000">
                <a:tint val="45000"/>
                <a:satMod val="400000"/>
              </a:srgbClr>
            </a:duotone>
            <a:extLst>
              <a:ext uri="{BEBA8EAE-BF5A-486C-A8C5-ECC9F3942E4B}">
                <a14:imgProps xmlns:a14="http://schemas.microsoft.com/office/drawing/2010/main">
                  <a14:imgLayer r:embed="rId9">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10">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11">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2"/>
          <a:stretch>
            <a:fillRect/>
          </a:stretch>
        </p:blipFill>
        <p:spPr>
          <a:xfrm>
            <a:off x="3288718" y="1794541"/>
            <a:ext cx="1488258" cy="1786555"/>
          </a:xfrm>
          <a:prstGeom prst="rect">
            <a:avLst/>
          </a:prstGeom>
        </p:spPr>
      </p:pic>
    </p:spTree>
    <p:extLst>
      <p:ext uri="{BB962C8B-B14F-4D97-AF65-F5344CB8AC3E}">
        <p14:creationId xmlns:p14="http://schemas.microsoft.com/office/powerpoint/2010/main" val="13741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61654 0.2588 " pathEditMode="relative" rAng="0" ptsTypes="AA">
                                      <p:cBhvr>
                                        <p:cTn id="25" dur="2000" fill="hold"/>
                                        <p:tgtEl>
                                          <p:spTgt spid="17"/>
                                        </p:tgtEl>
                                        <p:attrNameLst>
                                          <p:attrName>ppt_x</p:attrName>
                                          <p:attrName>ppt_y</p:attrName>
                                        </p:attrNameLst>
                                      </p:cBhvr>
                                      <p:rCtr x="30820" y="1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15 217 x 3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45 641</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45 652</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45 651</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45 551</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337705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71185 0.57199 " pathEditMode="relative" rAng="0" ptsTypes="AA">
                                      <p:cBhvr>
                                        <p:cTn id="25" dur="2000" fill="hold"/>
                                        <p:tgtEl>
                                          <p:spTgt spid="17"/>
                                        </p:tgtEl>
                                        <p:attrNameLst>
                                          <p:attrName>ppt_x</p:attrName>
                                          <p:attrName>ppt_y</p:attrName>
                                        </p:attrNameLst>
                                      </p:cBhvr>
                                      <p:rCtr x="35586" y="2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132 090 x 2 =</a:t>
            </a:r>
            <a:r>
              <a:rPr kumimoji="0" lang="en-US" sz="88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en-US" sz="8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264 170</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264 180</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264 280</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263 180</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33174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6931 0.41713 " pathEditMode="relative" rAng="0" ptsTypes="AA">
                                      <p:cBhvr>
                                        <p:cTn id="25" dur="2000" fill="hold"/>
                                        <p:tgtEl>
                                          <p:spTgt spid="17"/>
                                        </p:tgtEl>
                                        <p:attrNameLst>
                                          <p:attrName>ppt_x</p:attrName>
                                          <p:attrName>ppt_y</p:attrName>
                                        </p:attrNameLst>
                                      </p:cBhvr>
                                      <p:rCtr x="34648" y="20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0" y="304107"/>
            <a:ext cx="2857500" cy="2857500"/>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775490" y="209406"/>
            <a:ext cx="7840345" cy="1607820"/>
          </a:xfrm>
          <a:prstGeom prst="wedgeRoundRectCallout">
            <a:avLst>
              <a:gd name="adj1" fmla="val 62786"/>
              <a:gd name="adj2" fmla="val 8254"/>
              <a:gd name="adj3" fmla="val 16667"/>
            </a:avLst>
          </a:prstGeom>
          <a:solidFill>
            <a:srgbClr val="0F5B42"/>
          </a:solidFill>
          <a:ln>
            <a:solidFill>
              <a:srgbClr val="0F5B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205 643 x 4 = ?</a:t>
            </a:r>
          </a:p>
        </p:txBody>
      </p:sp>
      <p:sp>
        <p:nvSpPr>
          <p:cNvPr id="13" name="Hexagon 12">
            <a:extLst>
              <a:ext uri="{FF2B5EF4-FFF2-40B4-BE49-F238E27FC236}">
                <a16:creationId xmlns:a16="http://schemas.microsoft.com/office/drawing/2014/main" id="{D19A5806-7592-478F-A44B-3D1C8234DB7B}"/>
              </a:ext>
            </a:extLst>
          </p:cNvPr>
          <p:cNvSpPr/>
          <p:nvPr/>
        </p:nvSpPr>
        <p:spPr>
          <a:xfrm>
            <a:off x="3947486" y="2404905"/>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822 562</a:t>
            </a:r>
          </a:p>
        </p:txBody>
      </p:sp>
      <p:sp>
        <p:nvSpPr>
          <p:cNvPr id="14" name="Hexagon 13">
            <a:extLst>
              <a:ext uri="{FF2B5EF4-FFF2-40B4-BE49-F238E27FC236}">
                <a16:creationId xmlns:a16="http://schemas.microsoft.com/office/drawing/2014/main" id="{D19A5806-7592-478F-A44B-3D1C8234DB7B}"/>
              </a:ext>
            </a:extLst>
          </p:cNvPr>
          <p:cNvSpPr/>
          <p:nvPr/>
        </p:nvSpPr>
        <p:spPr>
          <a:xfrm>
            <a:off x="4586082" y="3541005"/>
            <a:ext cx="5127322" cy="904833"/>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822 571</a:t>
            </a:r>
          </a:p>
        </p:txBody>
      </p:sp>
      <p:sp>
        <p:nvSpPr>
          <p:cNvPr id="15" name="Hexagon 14">
            <a:extLst>
              <a:ext uri="{FF2B5EF4-FFF2-40B4-BE49-F238E27FC236}">
                <a16:creationId xmlns:a16="http://schemas.microsoft.com/office/drawing/2014/main" id="{D19A5806-7592-478F-A44B-3D1C8234DB7B}"/>
              </a:ext>
            </a:extLst>
          </p:cNvPr>
          <p:cNvSpPr/>
          <p:nvPr/>
        </p:nvSpPr>
        <p:spPr>
          <a:xfrm>
            <a:off x="5414327" y="4586436"/>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6600" dirty="0">
                <a:solidFill>
                  <a:srgbClr val="0F5B42"/>
                </a:solidFill>
                <a:latin typeface="Cambria" panose="02040503050406030204" pitchFamily="18" charset="0"/>
                <a:ea typeface="Cambria" panose="02040503050406030204" pitchFamily="18" charset="0"/>
                <a:cs typeface="Times New Roman" panose="02020603050405020304" pitchFamily="18" charset="0"/>
              </a:rPr>
              <a:t>822 572</a:t>
            </a:r>
          </a:p>
        </p:txBody>
      </p:sp>
      <p:sp>
        <p:nvSpPr>
          <p:cNvPr id="16" name="Hexagon 15">
            <a:extLst>
              <a:ext uri="{FF2B5EF4-FFF2-40B4-BE49-F238E27FC236}">
                <a16:creationId xmlns:a16="http://schemas.microsoft.com/office/drawing/2014/main" id="{D19A5806-7592-478F-A44B-3D1C8234DB7B}"/>
              </a:ext>
            </a:extLst>
          </p:cNvPr>
          <p:cNvSpPr/>
          <p:nvPr/>
        </p:nvSpPr>
        <p:spPr>
          <a:xfrm>
            <a:off x="6482760" y="5656078"/>
            <a:ext cx="4746820" cy="934296"/>
          </a:xfrm>
          <a:prstGeom prst="hexagon">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0F5B42"/>
                </a:solidFill>
                <a:effectLst/>
                <a:uLnTx/>
                <a:uFillTx/>
                <a:latin typeface="Cambria" panose="02040503050406030204" pitchFamily="18" charset="0"/>
                <a:ea typeface="Cambria" panose="02040503050406030204" pitchFamily="18" charset="0"/>
                <a:cs typeface="Times New Roman" panose="02020603050405020304" pitchFamily="18" charset="0"/>
              </a:rPr>
              <a:t>822 572</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1" y="88404"/>
            <a:ext cx="1600706" cy="16078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9143" y="5605208"/>
            <a:ext cx="1036036" cy="1036036"/>
          </a:xfrm>
          <a:prstGeom prst="rect">
            <a:avLst/>
          </a:prstGeom>
        </p:spPr>
      </p:pic>
      <p:pic>
        <p:nvPicPr>
          <p:cNvPr id="75" name="Picture 74"/>
          <p:cNvPicPr>
            <a:picLocks noChangeAspect="1"/>
          </p:cNvPicPr>
          <p:nvPr/>
        </p:nvPicPr>
        <p:blipFill rotWithShape="1">
          <a:blip r:embed="rId6">
            <a:duotone>
              <a:prstClr val="black"/>
              <a:srgbClr val="C00000">
                <a:tint val="45000"/>
                <a:satMod val="400000"/>
              </a:srgbClr>
            </a:duotone>
            <a:extLst>
              <a:ext uri="{BEBA8EAE-BF5A-486C-A8C5-ECC9F3942E4B}">
                <a14:imgProps xmlns:a14="http://schemas.microsoft.com/office/drawing/2010/main">
                  <a14:imgLayer r:embed="rId7">
                    <a14:imgEffect>
                      <a14:brightnessContrast contrast="-40000"/>
                    </a14:imgEffect>
                  </a14:imgLayer>
                </a14:imgProps>
              </a:ext>
            </a:extLst>
          </a:blip>
          <a:srcRect l="17375" r="24837" b="30163"/>
          <a:stretch/>
        </p:blipFill>
        <p:spPr>
          <a:xfrm>
            <a:off x="5695663" y="5038029"/>
            <a:ext cx="1250467" cy="1774795"/>
          </a:xfrm>
          <a:prstGeom prst="rect">
            <a:avLst/>
          </a:prstGeom>
        </p:spPr>
      </p:pic>
      <p:pic>
        <p:nvPicPr>
          <p:cNvPr id="78" name="Picture 77"/>
          <p:cNvPicPr>
            <a:picLocks noChangeAspect="1"/>
          </p:cNvPicPr>
          <p:nvPr/>
        </p:nvPicPr>
        <p:blipFill rotWithShape="1">
          <a:blip r:embed="rId8">
            <a:duotone>
              <a:prstClr val="black"/>
              <a:schemeClr val="accent5">
                <a:tint val="45000"/>
                <a:satMod val="400000"/>
              </a:schemeClr>
            </a:duotone>
          </a:blip>
          <a:srcRect l="23109" t="1236" r="25486" b="28725"/>
          <a:stretch/>
        </p:blipFill>
        <p:spPr>
          <a:xfrm>
            <a:off x="4863354" y="3971499"/>
            <a:ext cx="1364279" cy="1731793"/>
          </a:xfrm>
          <a:prstGeom prst="rect">
            <a:avLst/>
          </a:prstGeom>
        </p:spPr>
      </p:pic>
      <p:pic>
        <p:nvPicPr>
          <p:cNvPr id="81" name="Picture 80"/>
          <p:cNvPicPr>
            <a:picLocks noChangeAspect="1"/>
          </p:cNvPicPr>
          <p:nvPr/>
        </p:nvPicPr>
        <p:blipFill rotWithShape="1">
          <a:blip r:embed="rId9">
            <a:duotone>
              <a:prstClr val="black"/>
              <a:schemeClr val="accent6">
                <a:tint val="45000"/>
                <a:satMod val="400000"/>
              </a:schemeClr>
            </a:duotone>
          </a:blip>
          <a:srcRect l="27420" r="22304" b="32379"/>
          <a:stretch/>
        </p:blipFill>
        <p:spPr>
          <a:xfrm>
            <a:off x="4114774" y="3005550"/>
            <a:ext cx="1362836" cy="1627168"/>
          </a:xfrm>
          <a:prstGeom prst="rect">
            <a:avLst/>
          </a:prstGeom>
        </p:spPr>
      </p:pic>
      <p:pic>
        <p:nvPicPr>
          <p:cNvPr id="83" name="Picture 82"/>
          <p:cNvPicPr>
            <a:picLocks noChangeAspect="1"/>
          </p:cNvPicPr>
          <p:nvPr/>
        </p:nvPicPr>
        <p:blipFill>
          <a:blip r:embed="rId10"/>
          <a:stretch>
            <a:fillRect/>
          </a:stretch>
        </p:blipFill>
        <p:spPr>
          <a:xfrm>
            <a:off x="3288718" y="1794541"/>
            <a:ext cx="1488258" cy="1786555"/>
          </a:xfrm>
          <a:prstGeom prst="rect">
            <a:avLst/>
          </a:prstGeom>
        </p:spPr>
      </p:pic>
      <p:pic>
        <p:nvPicPr>
          <p:cNvPr id="19" name="Picture 18">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3425" y="2857499"/>
            <a:ext cx="2889783" cy="3840815"/>
          </a:xfrm>
          <a:prstGeom prst="rect">
            <a:avLst/>
          </a:prstGeom>
        </p:spPr>
      </p:pic>
    </p:spTree>
    <p:extLst>
      <p:ext uri="{BB962C8B-B14F-4D97-AF65-F5344CB8AC3E}">
        <p14:creationId xmlns:p14="http://schemas.microsoft.com/office/powerpoint/2010/main" val="13658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3"/>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Effect transition="in" filter="fade">
                                      <p:cBhvr>
                                        <p:cTn id="9" dur="500"/>
                                        <p:tgtEl>
                                          <p:spTgt spid="8"/>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1.04167E-6 -2.59259E-6 L 0.83607 0.73797 " pathEditMode="relative" rAng="0" ptsTypes="AA">
                                      <p:cBhvr>
                                        <p:cTn id="25" dur="2000" fill="hold"/>
                                        <p:tgtEl>
                                          <p:spTgt spid="17"/>
                                        </p:tgtEl>
                                        <p:attrNameLst>
                                          <p:attrName>ppt_x</p:attrName>
                                          <p:attrName>ppt_y</p:attrName>
                                        </p:attrNameLst>
                                      </p:cBhvr>
                                      <p:rCtr x="41797" y="3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45588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602286" y="1631256"/>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5714788" y="-237348"/>
            <a:ext cx="4877223" cy="3078747"/>
          </a:xfrm>
          <a:prstGeom prst="rect">
            <a:avLst/>
          </a:prstGeom>
        </p:spPr>
      </p:pic>
      <p:pic>
        <p:nvPicPr>
          <p:cNvPr id="2" name="Picture 1">
            <a:extLst>
              <a:ext uri="{FF2B5EF4-FFF2-40B4-BE49-F238E27FC236}">
                <a16:creationId xmlns:a16="http://schemas.microsoft.com/office/drawing/2014/main" id="{5EFB2D82-5089-7072-FFF7-1A3A88E5237D}"/>
              </a:ext>
            </a:extLst>
          </p:cNvPr>
          <p:cNvPicPr>
            <a:picLocks noChangeAspect="1"/>
          </p:cNvPicPr>
          <p:nvPr/>
        </p:nvPicPr>
        <p:blipFill>
          <a:blip r:embed="rId7"/>
          <a:stretch>
            <a:fillRect/>
          </a:stretch>
        </p:blipFill>
        <p:spPr>
          <a:xfrm>
            <a:off x="4237117" y="1504950"/>
            <a:ext cx="8266162" cy="2624450"/>
          </a:xfrm>
          <a:prstGeom prst="rect">
            <a:avLst/>
          </a:prstGeom>
        </p:spPr>
      </p:pic>
      <p:sp>
        <p:nvSpPr>
          <p:cNvPr id="3" name="TextBox 2">
            <a:extLst>
              <a:ext uri="{FF2B5EF4-FFF2-40B4-BE49-F238E27FC236}">
                <a16:creationId xmlns:a16="http://schemas.microsoft.com/office/drawing/2014/main" id="{1B87C403-8BBB-25AF-F297-287AB88A3859}"/>
              </a:ext>
            </a:extLst>
          </p:cNvPr>
          <p:cNvSpPr txBox="1"/>
          <p:nvPr/>
        </p:nvSpPr>
        <p:spPr>
          <a:xfrm>
            <a:off x="7429500" y="3971925"/>
            <a:ext cx="182880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a:t>
            </a:r>
            <a:r>
              <a:rPr lang="en-US" sz="3600" b="1" dirty="0" err="1">
                <a:latin typeface="Cambria" panose="02040503050406030204" pitchFamily="18" charset="0"/>
                <a:ea typeface="Cambria" panose="02040503050406030204" pitchFamily="18" charset="0"/>
              </a:rPr>
              <a:t>Tiết</a:t>
            </a:r>
            <a:r>
              <a:rPr lang="en-US" sz="36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289326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2" name="Picture 1"/>
          <p:cNvPicPr>
            <a:picLocks noChangeAspect="1"/>
          </p:cNvPicPr>
          <p:nvPr/>
        </p:nvPicPr>
        <p:blipFill>
          <a:blip r:embed="rId6"/>
          <a:stretch>
            <a:fillRect/>
          </a:stretch>
        </p:blipFill>
        <p:spPr>
          <a:xfrm>
            <a:off x="3355479" y="1940647"/>
            <a:ext cx="8974266" cy="1844275"/>
          </a:xfrm>
          <a:prstGeom prst="rect">
            <a:avLst/>
          </a:prstGeom>
        </p:spPr>
      </p:pic>
    </p:spTree>
    <p:extLst>
      <p:ext uri="{BB962C8B-B14F-4D97-AF65-F5344CB8AC3E}">
        <p14:creationId xmlns:p14="http://schemas.microsoft.com/office/powerpoint/2010/main" val="3201713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10" name="Picture 9">
            <a:extLst>
              <a:ext uri="{FF2B5EF4-FFF2-40B4-BE49-F238E27FC236}">
                <a16:creationId xmlns:a16="http://schemas.microsoft.com/office/drawing/2014/main" id="{97034B4A-D737-BC03-DBE8-42C4E58851A8}"/>
              </a:ext>
            </a:extLst>
          </p:cNvPr>
          <p:cNvPicPr>
            <a:picLocks noChangeAspect="1"/>
          </p:cNvPicPr>
          <p:nvPr/>
        </p:nvPicPr>
        <p:blipFill>
          <a:blip r:embed="rId2"/>
          <a:stretch>
            <a:fillRect/>
          </a:stretch>
        </p:blipFill>
        <p:spPr>
          <a:xfrm>
            <a:off x="521992" y="394291"/>
            <a:ext cx="7362825" cy="838200"/>
          </a:xfrm>
          <a:prstGeom prst="rect">
            <a:avLst/>
          </a:prstGeom>
        </p:spPr>
      </p:pic>
      <p:pic>
        <p:nvPicPr>
          <p:cNvPr id="12" name="Picture 11">
            <a:extLst>
              <a:ext uri="{FF2B5EF4-FFF2-40B4-BE49-F238E27FC236}">
                <a16:creationId xmlns:a16="http://schemas.microsoft.com/office/drawing/2014/main" id="{E640E15D-1611-D766-83BA-52DDF8CC22F0}"/>
              </a:ext>
            </a:extLst>
          </p:cNvPr>
          <p:cNvPicPr>
            <a:picLocks noChangeAspect="1"/>
          </p:cNvPicPr>
          <p:nvPr/>
        </p:nvPicPr>
        <p:blipFill>
          <a:blip r:embed="rId3"/>
          <a:stretch>
            <a:fillRect/>
          </a:stretch>
        </p:blipFill>
        <p:spPr>
          <a:xfrm>
            <a:off x="340241" y="2224620"/>
            <a:ext cx="11500884" cy="1341029"/>
          </a:xfrm>
          <a:prstGeom prst="rect">
            <a:avLst/>
          </a:prstGeom>
        </p:spPr>
      </p:pic>
    </p:spTree>
    <p:extLst>
      <p:ext uri="{BB962C8B-B14F-4D97-AF65-F5344CB8AC3E}">
        <p14:creationId xmlns:p14="http://schemas.microsoft.com/office/powerpoint/2010/main" val="540605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675</Words>
  <Application>Microsoft Office PowerPoint</Application>
  <PresentationFormat>Widescreen</PresentationFormat>
  <Paragraphs>84</Paragraphs>
  <Slides>20</Slides>
  <Notes>7</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20</vt:i4>
      </vt:variant>
    </vt:vector>
  </HeadingPairs>
  <TitlesOfParts>
    <vt:vector size="37" baseType="lpstr">
      <vt:lpstr>等线</vt:lpstr>
      <vt:lpstr>等线 Light</vt:lpstr>
      <vt:lpstr>字魂151号-联盟综艺体</vt:lpstr>
      <vt:lpstr>#9Slide07 HoneyCream</vt:lpstr>
      <vt:lpstr>Arial</vt:lpstr>
      <vt:lpstr>Calibri</vt:lpstr>
      <vt:lpstr>Calibri Light</vt:lpstr>
      <vt:lpstr>Cambria</vt:lpstr>
      <vt:lpstr>SVN-Newton</vt:lpstr>
      <vt:lpstr>Times New Roman</vt:lpstr>
      <vt:lpstr>UTM Aquarelle</vt:lpstr>
      <vt:lpstr>UTM Avo</vt:lpstr>
      <vt:lpstr>Office Theme</vt:lpstr>
      <vt:lpstr>Office 主题​​</vt:lpstr>
      <vt:lpstr>1_Office Theme</vt:lpstr>
      <vt:lpstr>2_Office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32</cp:revision>
  <dcterms:created xsi:type="dcterms:W3CDTF">2023-10-19T13:20:03Z</dcterms:created>
  <dcterms:modified xsi:type="dcterms:W3CDTF">2023-10-21T02:42:53Z</dcterms:modified>
</cp:coreProperties>
</file>