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698" r:id="rId3"/>
  </p:sldMasterIdLst>
  <p:notesMasterIdLst>
    <p:notesMasterId r:id="rId23"/>
  </p:notesMasterIdLst>
  <p:sldIdLst>
    <p:sldId id="508" r:id="rId4"/>
    <p:sldId id="259" r:id="rId5"/>
    <p:sldId id="751" r:id="rId6"/>
    <p:sldId id="752" r:id="rId7"/>
    <p:sldId id="257" r:id="rId8"/>
    <p:sldId id="319" r:id="rId9"/>
    <p:sldId id="262" r:id="rId10"/>
    <p:sldId id="2638" r:id="rId11"/>
    <p:sldId id="2639" r:id="rId12"/>
    <p:sldId id="2640" r:id="rId13"/>
    <p:sldId id="2641" r:id="rId14"/>
    <p:sldId id="2642" r:id="rId15"/>
    <p:sldId id="2643" r:id="rId16"/>
    <p:sldId id="2644" r:id="rId17"/>
    <p:sldId id="2645" r:id="rId18"/>
    <p:sldId id="2646" r:id="rId19"/>
    <p:sldId id="2647" r:id="rId20"/>
    <p:sldId id="317"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5FED5-F51E-4F84-A194-A1D5050F22C8}" type="datetimeFigureOut">
              <a:rPr lang="en-US" smtClean="0"/>
              <a:t>10/7/2023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BCD85-D2E9-41BA-9901-55E4C29B7C55}" type="slidenum">
              <a:rPr lang="en-US" smtClean="0"/>
              <a:t>‹#›</a:t>
            </a:fld>
            <a:endParaRPr lang="en-US"/>
          </a:p>
        </p:txBody>
      </p:sp>
    </p:spTree>
    <p:extLst>
      <p:ext uri="{BB962C8B-B14F-4D97-AF65-F5344CB8AC3E}">
        <p14:creationId xmlns:p14="http://schemas.microsoft.com/office/powerpoint/2010/main" val="1829281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4162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 ăn cắp chất xám</a:t>
            </a:r>
          </a:p>
        </p:txBody>
      </p:sp>
    </p:spTree>
    <p:extLst>
      <p:ext uri="{BB962C8B-B14F-4D97-AF65-F5344CB8AC3E}">
        <p14:creationId xmlns:p14="http://schemas.microsoft.com/office/powerpoint/2010/main" val="3096603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 ăn cắp chất xám</a:t>
            </a:r>
          </a:p>
        </p:txBody>
      </p:sp>
    </p:spTree>
    <p:extLst>
      <p:ext uri="{BB962C8B-B14F-4D97-AF65-F5344CB8AC3E}">
        <p14:creationId xmlns:p14="http://schemas.microsoft.com/office/powerpoint/2010/main" val="2531540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 ăn cắp chất xám</a:t>
            </a:r>
          </a:p>
        </p:txBody>
      </p:sp>
    </p:spTree>
    <p:extLst>
      <p:ext uri="{BB962C8B-B14F-4D97-AF65-F5344CB8AC3E}">
        <p14:creationId xmlns:p14="http://schemas.microsoft.com/office/powerpoint/2010/main" val="2932464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 ăn cắp chất xám</a:t>
            </a:r>
          </a:p>
        </p:txBody>
      </p:sp>
    </p:spTree>
    <p:extLst>
      <p:ext uri="{BB962C8B-B14F-4D97-AF65-F5344CB8AC3E}">
        <p14:creationId xmlns:p14="http://schemas.microsoft.com/office/powerpoint/2010/main" val="2082322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 ăn cắp chất xám</a:t>
            </a:r>
          </a:p>
        </p:txBody>
      </p:sp>
    </p:spTree>
    <p:extLst>
      <p:ext uri="{BB962C8B-B14F-4D97-AF65-F5344CB8AC3E}">
        <p14:creationId xmlns:p14="http://schemas.microsoft.com/office/powerpoint/2010/main" val="1927871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94081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 ăn cắp chất xám</a:t>
            </a:r>
          </a:p>
        </p:txBody>
      </p:sp>
    </p:spTree>
    <p:extLst>
      <p:ext uri="{BB962C8B-B14F-4D97-AF65-F5344CB8AC3E}">
        <p14:creationId xmlns:p14="http://schemas.microsoft.com/office/powerpoint/2010/main" val="2033303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b774fc40e9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b774fc40e9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7626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2"/>
        <p:cNvGrpSpPr/>
        <p:nvPr/>
      </p:nvGrpSpPr>
      <p:grpSpPr>
        <a:xfrm>
          <a:off x="0" y="0"/>
          <a:ext cx="0" cy="0"/>
          <a:chOff x="0" y="0"/>
          <a:chExt cx="0" cy="0"/>
        </a:xfrm>
      </p:grpSpPr>
      <p:sp>
        <p:nvSpPr>
          <p:cNvPr id="2643" name="Google Shape;2643;gac85b9cf0f_0_7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4" name="Google Shape;2644;gac85b9cf0f_0_7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ac85b9cf0f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l">
              <a:lnSpc>
                <a:spcPct val="100000"/>
              </a:lnSpc>
              <a:buNone/>
            </a:pPr>
            <a:r>
              <a:rPr lang="en-US" dirty="0">
                <a:latin typeface="Calibri" panose="020F0502020204030204" charset="0"/>
                <a:cs typeface="Calibri" panose="020F0502020204030204" charset="0"/>
                <a:sym typeface="+mn-ea"/>
              </a:rPr>
              <a:t>                    </a:t>
            </a:r>
            <a:r>
              <a:rPr lang="en-US" b="1" dirty="0">
                <a:solidFill>
                  <a:srgbClr val="FF0000"/>
                </a:solidFill>
                <a:latin typeface="Calibri" panose="020F0502020204030204" charset="0"/>
                <a:cs typeface="Calibri" panose="020F0502020204030204" charset="0"/>
                <a:sym typeface="+mn-ea"/>
              </a:rPr>
              <a:t>Luật chơi:</a:t>
            </a:r>
            <a:endParaRPr lang="en-US" dirty="0">
              <a:solidFill>
                <a:schemeClr val="tx1"/>
              </a:solidFill>
              <a:latin typeface="Calibri" panose="020F0502020204030204" charset="0"/>
              <a:cs typeface="Calibri" panose="020F0502020204030204" charset="0"/>
            </a:endParaRPr>
          </a:p>
          <a:p>
            <a:r>
              <a:rPr lang="en-US"/>
              <a:t>- </a:t>
            </a:r>
            <a:r>
              <a:rPr lang="en-US" dirty="0"/>
              <a:t>Với mỗi lượt thắng, bấm vào dấu cộng của tổ thắng để cộng +1 điểm. Mỗi tổ được cộng tối đa 5đ, GV có thể tổ chức cho đội nào cộng được 5đ trước thì thắng hoặc chơi trong thời gian 5’, sau 5’ đội nào nhiều điểm trc thì thắng.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345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 ăn cắp chất xám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 ăn cắp chất xám</a:t>
            </a:r>
          </a:p>
        </p:txBody>
      </p:sp>
    </p:spTree>
    <p:extLst>
      <p:ext uri="{BB962C8B-B14F-4D97-AF65-F5344CB8AC3E}">
        <p14:creationId xmlns:p14="http://schemas.microsoft.com/office/powerpoint/2010/main" val="3425660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 ăn cắp chất xám</a:t>
            </a:r>
          </a:p>
        </p:txBody>
      </p:sp>
    </p:spTree>
    <p:extLst>
      <p:ext uri="{BB962C8B-B14F-4D97-AF65-F5344CB8AC3E}">
        <p14:creationId xmlns:p14="http://schemas.microsoft.com/office/powerpoint/2010/main" val="87765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 ăn cắp chất xám</a:t>
            </a:r>
          </a:p>
        </p:txBody>
      </p:sp>
    </p:spTree>
    <p:extLst>
      <p:ext uri="{BB962C8B-B14F-4D97-AF65-F5344CB8AC3E}">
        <p14:creationId xmlns:p14="http://schemas.microsoft.com/office/powerpoint/2010/main" val="411729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9" name="Google Shape;9;p2"/>
          <p:cNvSpPr/>
          <p:nvPr/>
        </p:nvSpPr>
        <p:spPr>
          <a:xfrm rot="-571728">
            <a:off x="6515832" y="-1031456"/>
            <a:ext cx="3498599"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571728">
            <a:off x="2424999" y="412377"/>
            <a:ext cx="3498599"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24682" y="-79165"/>
            <a:ext cx="12504012" cy="7016336"/>
            <a:chOff x="-93512" y="-59374"/>
            <a:chExt cx="9378009" cy="5262252"/>
          </a:xfrm>
        </p:grpSpPr>
        <p:grpSp>
          <p:nvGrpSpPr>
            <p:cNvPr id="13" name="Google Shape;13;p2"/>
            <p:cNvGrpSpPr/>
            <p:nvPr/>
          </p:nvGrpSpPr>
          <p:grpSpPr>
            <a:xfrm>
              <a:off x="-93512" y="-59374"/>
              <a:ext cx="9331015" cy="5262252"/>
              <a:chOff x="-46525" y="7001"/>
              <a:chExt cx="9331015" cy="5262252"/>
            </a:xfrm>
          </p:grpSpPr>
          <p:sp>
            <p:nvSpPr>
              <p:cNvPr id="14" name="Google Shape;14;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56901"/>
                    </a:lnTo>
                    <a:cubicBezTo>
                      <a:pt x="271190" y="100184"/>
                      <a:pt x="231433" y="122889"/>
                      <a:pt x="190368" y="128117"/>
                    </a:cubicBezTo>
                    <a:cubicBezTo>
                      <a:pt x="184259" y="128908"/>
                      <a:pt x="178088" y="129303"/>
                      <a:pt x="171948" y="129303"/>
                    </a:cubicBezTo>
                    <a:cubicBezTo>
                      <a:pt x="171592" y="129308"/>
                      <a:pt x="171237" y="129311"/>
                      <a:pt x="170883" y="129311"/>
                    </a:cubicBezTo>
                    <a:cubicBezTo>
                      <a:pt x="169311" y="129311"/>
                      <a:pt x="167767" y="129261"/>
                      <a:pt x="166204" y="129212"/>
                    </a:cubicBezTo>
                    <a:cubicBezTo>
                      <a:pt x="165413" y="129181"/>
                      <a:pt x="164593" y="129151"/>
                      <a:pt x="163802" y="129090"/>
                    </a:cubicBezTo>
                    <a:cubicBezTo>
                      <a:pt x="152951" y="128573"/>
                      <a:pt x="142222" y="126719"/>
                      <a:pt x="131857" y="123588"/>
                    </a:cubicBezTo>
                    <a:cubicBezTo>
                      <a:pt x="121856" y="120518"/>
                      <a:pt x="112677" y="116263"/>
                      <a:pt x="104804" y="110853"/>
                    </a:cubicBezTo>
                    <a:lnTo>
                      <a:pt x="103984" y="110275"/>
                    </a:lnTo>
                    <a:cubicBezTo>
                      <a:pt x="92129" y="101947"/>
                      <a:pt x="83375" y="90944"/>
                      <a:pt x="79546" y="77570"/>
                    </a:cubicBezTo>
                    <a:cubicBezTo>
                      <a:pt x="77296" y="69636"/>
                      <a:pt x="74621" y="61855"/>
                      <a:pt x="71521" y="54226"/>
                    </a:cubicBezTo>
                    <a:cubicBezTo>
                      <a:pt x="70883" y="52645"/>
                      <a:pt x="70244" y="51095"/>
                      <a:pt x="69576" y="49606"/>
                    </a:cubicBezTo>
                    <a:cubicBezTo>
                      <a:pt x="68816" y="47873"/>
                      <a:pt x="68056" y="46232"/>
                      <a:pt x="67296" y="44621"/>
                    </a:cubicBezTo>
                    <a:cubicBezTo>
                      <a:pt x="48208" y="4833"/>
                      <a:pt x="26110" y="0"/>
                      <a:pt x="26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85594"/>
                    </a:lnTo>
                    <a:cubicBezTo>
                      <a:pt x="275811" y="102676"/>
                      <a:pt x="258546" y="121522"/>
                      <a:pt x="218241" y="133315"/>
                    </a:cubicBezTo>
                    <a:cubicBezTo>
                      <a:pt x="203695" y="137570"/>
                      <a:pt x="188105" y="139661"/>
                      <a:pt x="172631" y="139661"/>
                    </a:cubicBezTo>
                    <a:cubicBezTo>
                      <a:pt x="123438" y="139661"/>
                      <a:pt x="75424" y="118521"/>
                      <a:pt x="65898" y="78542"/>
                    </a:cubicBezTo>
                    <a:cubicBezTo>
                      <a:pt x="53405" y="25988"/>
                      <a:pt x="10395" y="0"/>
                      <a:pt x="10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6525" y="427955"/>
                <a:ext cx="9331015" cy="4841295"/>
              </a:xfrm>
              <a:custGeom>
                <a:avLst/>
                <a:gdLst/>
                <a:ahLst/>
                <a:cxnLst/>
                <a:rect l="l" t="t" r="r" b="b"/>
                <a:pathLst>
                  <a:path w="284960" h="174776" extrusionOk="0">
                    <a:moveTo>
                      <a:pt x="0" y="1"/>
                    </a:moveTo>
                    <a:lnTo>
                      <a:pt x="0" y="174775"/>
                    </a:lnTo>
                    <a:lnTo>
                      <a:pt x="284960" y="174775"/>
                    </a:lnTo>
                    <a:lnTo>
                      <a:pt x="284960" y="97084"/>
                    </a:lnTo>
                    <a:cubicBezTo>
                      <a:pt x="273835" y="111401"/>
                      <a:pt x="253318" y="126690"/>
                      <a:pt x="212162" y="135291"/>
                    </a:cubicBezTo>
                    <a:cubicBezTo>
                      <a:pt x="198601" y="138120"/>
                      <a:pt x="184547" y="139671"/>
                      <a:pt x="170599" y="139671"/>
                    </a:cubicBezTo>
                    <a:cubicBezTo>
                      <a:pt x="120831" y="139671"/>
                      <a:pt x="72399" y="119915"/>
                      <a:pt x="52433" y="67874"/>
                    </a:cubicBezTo>
                    <a:cubicBezTo>
                      <a:pt x="26870" y="127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6525" y="1070370"/>
                <a:ext cx="9331015" cy="4198877"/>
              </a:xfrm>
              <a:custGeom>
                <a:avLst/>
                <a:gdLst/>
                <a:ahLst/>
                <a:cxnLst/>
                <a:rect l="l" t="t" r="r" b="b"/>
                <a:pathLst>
                  <a:path w="284960" h="151584" extrusionOk="0">
                    <a:moveTo>
                      <a:pt x="0" y="1"/>
                    </a:moveTo>
                    <a:lnTo>
                      <a:pt x="0" y="151583"/>
                    </a:lnTo>
                    <a:lnTo>
                      <a:pt x="284960" y="151583"/>
                    </a:lnTo>
                    <a:lnTo>
                      <a:pt x="284960" y="102616"/>
                    </a:lnTo>
                    <a:cubicBezTo>
                      <a:pt x="257060" y="128494"/>
                      <a:pt x="218375" y="139934"/>
                      <a:pt x="179725" y="139934"/>
                    </a:cubicBezTo>
                    <a:cubicBezTo>
                      <a:pt x="119590" y="139934"/>
                      <a:pt x="59541" y="112241"/>
                      <a:pt x="40335" y="68147"/>
                    </a:cubicBezTo>
                    <a:cubicBezTo>
                      <a:pt x="21703" y="25351"/>
                      <a:pt x="7933" y="744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6525" y="2363621"/>
                <a:ext cx="3143193" cy="2905619"/>
              </a:xfrm>
              <a:custGeom>
                <a:avLst/>
                <a:gdLst/>
                <a:ahLst/>
                <a:cxnLst/>
                <a:rect l="l" t="t" r="r" b="b"/>
                <a:pathLst>
                  <a:path w="95990" h="104896" extrusionOk="0">
                    <a:moveTo>
                      <a:pt x="0" y="0"/>
                    </a:moveTo>
                    <a:lnTo>
                      <a:pt x="0" y="104895"/>
                    </a:lnTo>
                    <a:lnTo>
                      <a:pt x="95990" y="104895"/>
                    </a:lnTo>
                    <a:cubicBezTo>
                      <a:pt x="52007" y="88208"/>
                      <a:pt x="27174" y="60548"/>
                      <a:pt x="19909" y="38481"/>
                    </a:cubicBezTo>
                    <a:cubicBezTo>
                      <a:pt x="10395" y="9666"/>
                      <a:pt x="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6525" y="4224332"/>
                <a:ext cx="1119748" cy="1044899"/>
              </a:xfrm>
              <a:custGeom>
                <a:avLst/>
                <a:gdLst/>
                <a:ahLst/>
                <a:cxnLst/>
                <a:rect l="l" t="t" r="r" b="b"/>
                <a:pathLst>
                  <a:path w="34196" h="37722" extrusionOk="0">
                    <a:moveTo>
                      <a:pt x="0" y="0"/>
                    </a:moveTo>
                    <a:lnTo>
                      <a:pt x="0" y="37721"/>
                    </a:lnTo>
                    <a:lnTo>
                      <a:pt x="34195" y="37721"/>
                    </a:lnTo>
                    <a:cubicBezTo>
                      <a:pt x="17356" y="27873"/>
                      <a:pt x="6018" y="1200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 name="Google Shape;20;p2"/>
            <p:cNvSpPr/>
            <p:nvPr/>
          </p:nvSpPr>
          <p:spPr>
            <a:xfrm>
              <a:off x="8652452" y="4829600"/>
              <a:ext cx="632044" cy="373260"/>
            </a:xfrm>
            <a:custGeom>
              <a:avLst/>
              <a:gdLst/>
              <a:ahLst/>
              <a:cxnLst/>
              <a:rect l="l" t="t" r="r" b="b"/>
              <a:pathLst>
                <a:path w="19302" h="11399" extrusionOk="0">
                  <a:moveTo>
                    <a:pt x="19302" y="0"/>
                  </a:moveTo>
                  <a:cubicBezTo>
                    <a:pt x="13891" y="4286"/>
                    <a:pt x="7387" y="8086"/>
                    <a:pt x="0" y="11399"/>
                  </a:cubicBezTo>
                  <a:lnTo>
                    <a:pt x="19302" y="11399"/>
                  </a:lnTo>
                  <a:lnTo>
                    <a:pt x="193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2"/>
          <p:cNvGrpSpPr/>
          <p:nvPr/>
        </p:nvGrpSpPr>
        <p:grpSpPr>
          <a:xfrm>
            <a:off x="109153" y="140213"/>
            <a:ext cx="12697548" cy="6831679"/>
            <a:chOff x="81864" y="105159"/>
            <a:chExt cx="9523161" cy="5123759"/>
          </a:xfrm>
        </p:grpSpPr>
        <p:sp>
          <p:nvSpPr>
            <p:cNvPr id="24" name="Google Shape;24;p2"/>
            <p:cNvSpPr/>
            <p:nvPr/>
          </p:nvSpPr>
          <p:spPr>
            <a:xfrm>
              <a:off x="5073375" y="3782263"/>
              <a:ext cx="322506" cy="315531"/>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1864" y="4869574"/>
              <a:ext cx="367301" cy="35934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86363" y="36697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053062" y="366973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789314" y="49715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338428" y="493029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915257" y="25264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312825" y="4883093"/>
              <a:ext cx="242872" cy="236731"/>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02932" y="105159"/>
              <a:ext cx="430990" cy="450931"/>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915252" y="4194710"/>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42502" y="1818152"/>
              <a:ext cx="242876" cy="237624"/>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80526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2023/10/7</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676878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2023/10/7</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7466465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2023/10/7</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807489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2023/10/7</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6365794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2023/10/7</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1574494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2023/10/7</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145677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2023/10/7</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14511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2023/10/7</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6017096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2023/10/7</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0364927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2023/10/7</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0358169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35"/>
        <p:cNvGrpSpPr/>
        <p:nvPr/>
      </p:nvGrpSpPr>
      <p:grpSpPr>
        <a:xfrm>
          <a:off x="0" y="0"/>
          <a:ext cx="0" cy="0"/>
          <a:chOff x="0" y="0"/>
          <a:chExt cx="0" cy="0"/>
        </a:xfrm>
      </p:grpSpPr>
      <p:grpSp>
        <p:nvGrpSpPr>
          <p:cNvPr id="39" name="Google Shape;39;p3"/>
          <p:cNvGrpSpPr/>
          <p:nvPr/>
        </p:nvGrpSpPr>
        <p:grpSpPr>
          <a:xfrm>
            <a:off x="-35323" y="-1"/>
            <a:ext cx="12299588" cy="6863180"/>
            <a:chOff x="220107" y="-181001"/>
            <a:chExt cx="9224691" cy="5147385"/>
          </a:xfrm>
        </p:grpSpPr>
        <p:sp>
          <p:nvSpPr>
            <p:cNvPr id="40" name="Google Shape;40;p3"/>
            <p:cNvSpPr/>
            <p:nvPr/>
          </p:nvSpPr>
          <p:spPr>
            <a:xfrm>
              <a:off x="4819963" y="4483624"/>
              <a:ext cx="242876" cy="237624"/>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220107" y="305041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7220476" y="2601148"/>
              <a:ext cx="367286" cy="38341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rot="2254481">
              <a:off x="2410503" y="450979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1181351" y="466612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9201928" y="236324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1277656" y="1309708"/>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817951" y="-181001"/>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8183277" y="4291510"/>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366909" y="266395"/>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05203" y="142126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 name="Google Shape;51;p3"/>
          <p:cNvSpPr/>
          <p:nvPr/>
        </p:nvSpPr>
        <p:spPr>
          <a:xfrm>
            <a:off x="7384868" y="827072"/>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 name="Google Shape;52;p3"/>
          <p:cNvGrpSpPr/>
          <p:nvPr/>
        </p:nvGrpSpPr>
        <p:grpSpPr>
          <a:xfrm rot="3102133">
            <a:off x="1460996" y="-1837054"/>
            <a:ext cx="13490653" cy="9334041"/>
            <a:chOff x="1349075" y="1476000"/>
            <a:chExt cx="3974275" cy="2872400"/>
          </a:xfrm>
        </p:grpSpPr>
        <p:sp>
          <p:nvSpPr>
            <p:cNvPr id="53" name="Google Shape;53;p3"/>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10111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2023/10/7</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5223984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18967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11659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02329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140"/>
        <p:cNvGrpSpPr/>
        <p:nvPr/>
      </p:nvGrpSpPr>
      <p:grpSpPr>
        <a:xfrm>
          <a:off x="0" y="0"/>
          <a:ext cx="0" cy="0"/>
          <a:chOff x="0" y="0"/>
          <a:chExt cx="0" cy="0"/>
        </a:xfrm>
      </p:grpSpPr>
      <p:sp>
        <p:nvSpPr>
          <p:cNvPr id="143" name="Google Shape;143;p7"/>
          <p:cNvSpPr/>
          <p:nvPr/>
        </p:nvSpPr>
        <p:spPr>
          <a:xfrm>
            <a:off x="356800" y="3176396"/>
            <a:ext cx="212387" cy="202965"/>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2919368" y="6356105"/>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186943" y="6323096"/>
            <a:ext cx="382240" cy="37498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4361342" y="21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209088" y="305799"/>
            <a:ext cx="337961" cy="329432"/>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 name="Group 1"/>
          <p:cNvGrpSpPr/>
          <p:nvPr userDrawn="1"/>
        </p:nvGrpSpPr>
        <p:grpSpPr>
          <a:xfrm>
            <a:off x="4258672" y="140005"/>
            <a:ext cx="7625320" cy="6717995"/>
            <a:chOff x="4296011" y="-326131"/>
            <a:chExt cx="6773097" cy="5889900"/>
          </a:xfrm>
        </p:grpSpPr>
        <p:sp>
          <p:nvSpPr>
            <p:cNvPr id="142" name="Google Shape;142;p7"/>
            <p:cNvSpPr/>
            <p:nvPr/>
          </p:nvSpPr>
          <p:spPr>
            <a:xfrm>
              <a:off x="4379415" y="4742319"/>
              <a:ext cx="431017" cy="421720"/>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4296011" y="121086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4445766" y="-326131"/>
              <a:ext cx="5889900" cy="58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4613694" y="-298381"/>
              <a:ext cx="5834400" cy="583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4799879" y="-270931"/>
              <a:ext cx="5779500" cy="577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7"/>
            <p:cNvSpPr/>
            <p:nvPr/>
          </p:nvSpPr>
          <p:spPr>
            <a:xfrm>
              <a:off x="4978716" y="-214231"/>
              <a:ext cx="5666100" cy="5666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5165012" y="-184531"/>
              <a:ext cx="5606700" cy="5606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5345683" y="-155431"/>
              <a:ext cx="5548500" cy="5548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5520608" y="-155431"/>
              <a:ext cx="5548500" cy="5548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2499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169"/>
        <p:cNvGrpSpPr/>
        <p:nvPr/>
      </p:nvGrpSpPr>
      <p:grpSpPr>
        <a:xfrm>
          <a:off x="0" y="0"/>
          <a:ext cx="0" cy="0"/>
          <a:chOff x="0" y="0"/>
          <a:chExt cx="0" cy="0"/>
        </a:xfrm>
      </p:grpSpPr>
      <p:grpSp>
        <p:nvGrpSpPr>
          <p:cNvPr id="170" name="Google Shape;170;p9"/>
          <p:cNvGrpSpPr/>
          <p:nvPr/>
        </p:nvGrpSpPr>
        <p:grpSpPr>
          <a:xfrm>
            <a:off x="-245087" y="4802563"/>
            <a:ext cx="12514633" cy="3691163"/>
            <a:chOff x="-183816" y="3601922"/>
            <a:chExt cx="9385975" cy="2768372"/>
          </a:xfrm>
        </p:grpSpPr>
        <p:sp>
          <p:nvSpPr>
            <p:cNvPr id="171" name="Google Shape;171;p9"/>
            <p:cNvSpPr/>
            <p:nvPr/>
          </p:nvSpPr>
          <p:spPr>
            <a:xfrm>
              <a:off x="-58157" y="3601922"/>
              <a:ext cx="9260316"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58157" y="3940032"/>
              <a:ext cx="9260316"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9"/>
            <p:cNvSpPr/>
            <p:nvPr/>
          </p:nvSpPr>
          <p:spPr>
            <a:xfrm>
              <a:off x="-58157" y="4108028"/>
              <a:ext cx="9260316"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a:off x="-58157" y="4268153"/>
              <a:ext cx="9260316"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58157" y="4424545"/>
              <a:ext cx="9260316"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58157" y="4578616"/>
              <a:ext cx="9260316"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9"/>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8291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s" userDrawn="1">
  <p:cSld name="Thanks">
    <p:spTree>
      <p:nvGrpSpPr>
        <p:cNvPr id="1" name="Shape 728"/>
        <p:cNvGrpSpPr/>
        <p:nvPr/>
      </p:nvGrpSpPr>
      <p:grpSpPr>
        <a:xfrm>
          <a:off x="0" y="0"/>
          <a:ext cx="0" cy="0"/>
          <a:chOff x="0" y="0"/>
          <a:chExt cx="0" cy="0"/>
        </a:xfrm>
      </p:grpSpPr>
      <p:grpSp>
        <p:nvGrpSpPr>
          <p:cNvPr id="1097" name="Google Shape;1097;p30"/>
          <p:cNvGrpSpPr/>
          <p:nvPr/>
        </p:nvGrpSpPr>
        <p:grpSpPr>
          <a:xfrm>
            <a:off x="-70958" y="-282103"/>
            <a:ext cx="12133259" cy="7163043"/>
            <a:chOff x="-53218" y="-287777"/>
            <a:chExt cx="9099944" cy="5372282"/>
          </a:xfrm>
        </p:grpSpPr>
        <p:sp>
          <p:nvSpPr>
            <p:cNvPr id="1098" name="Google Shape;1098;p30"/>
            <p:cNvSpPr/>
            <p:nvPr/>
          </p:nvSpPr>
          <p:spPr>
            <a:xfrm rot="-636707">
              <a:off x="7082639" y="-2385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0"/>
            <p:cNvSpPr/>
            <p:nvPr/>
          </p:nvSpPr>
          <p:spPr>
            <a:xfrm>
              <a:off x="5998500" y="476895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0"/>
            <p:cNvSpPr/>
            <p:nvPr/>
          </p:nvSpPr>
          <p:spPr>
            <a:xfrm>
              <a:off x="-53218" y="27508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0"/>
            <p:cNvSpPr/>
            <p:nvPr/>
          </p:nvSpPr>
          <p:spPr>
            <a:xfrm rot="2254390">
              <a:off x="3888414" y="1192816"/>
              <a:ext cx="221733" cy="217568"/>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0"/>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0"/>
            <p:cNvSpPr/>
            <p:nvPr/>
          </p:nvSpPr>
          <p:spPr>
            <a:xfrm>
              <a:off x="3035552" y="24178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0"/>
            <p:cNvSpPr/>
            <p:nvPr/>
          </p:nvSpPr>
          <p:spPr>
            <a:xfrm>
              <a:off x="3271006" y="84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0"/>
            <p:cNvSpPr/>
            <p:nvPr/>
          </p:nvSpPr>
          <p:spPr>
            <a:xfrm>
              <a:off x="450676" y="197649"/>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0"/>
            <p:cNvSpPr/>
            <p:nvPr/>
          </p:nvSpPr>
          <p:spPr>
            <a:xfrm>
              <a:off x="8356952" y="436469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0"/>
            <p:cNvSpPr/>
            <p:nvPr/>
          </p:nvSpPr>
          <p:spPr>
            <a:xfrm>
              <a:off x="658673" y="4624468"/>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0"/>
            <p:cNvSpPr/>
            <p:nvPr/>
          </p:nvSpPr>
          <p:spPr>
            <a:xfrm>
              <a:off x="1434353" y="18348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 name="Group 1"/>
          <p:cNvGrpSpPr/>
          <p:nvPr userDrawn="1"/>
        </p:nvGrpSpPr>
        <p:grpSpPr>
          <a:xfrm>
            <a:off x="-275320" y="791055"/>
            <a:ext cx="7109568" cy="6105061"/>
            <a:chOff x="-1055690" y="371300"/>
            <a:chExt cx="5332176" cy="4578796"/>
          </a:xfrm>
        </p:grpSpPr>
        <p:sp>
          <p:nvSpPr>
            <p:cNvPr id="729" name="Google Shape;729;p30"/>
            <p:cNvSpPr/>
            <p:nvPr/>
          </p:nvSpPr>
          <p:spPr>
            <a:xfrm>
              <a:off x="1074291" y="3175403"/>
              <a:ext cx="2754268" cy="1712603"/>
            </a:xfrm>
            <a:custGeom>
              <a:avLst/>
              <a:gdLst/>
              <a:ahLst/>
              <a:cxnLst/>
              <a:rect l="l" t="t" r="r" b="b"/>
              <a:pathLst>
                <a:path w="25156" h="15642" extrusionOk="0">
                  <a:moveTo>
                    <a:pt x="13364" y="0"/>
                  </a:moveTo>
                  <a:lnTo>
                    <a:pt x="1" y="7588"/>
                  </a:lnTo>
                  <a:lnTo>
                    <a:pt x="13112" y="15641"/>
                  </a:lnTo>
                  <a:lnTo>
                    <a:pt x="23751" y="10108"/>
                  </a:lnTo>
                  <a:cubicBezTo>
                    <a:pt x="25071" y="9429"/>
                    <a:pt x="25155" y="7579"/>
                    <a:pt x="23909" y="6779"/>
                  </a:cubicBezTo>
                  <a:lnTo>
                    <a:pt x="13364" y="0"/>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0"/>
            <p:cNvSpPr/>
            <p:nvPr/>
          </p:nvSpPr>
          <p:spPr>
            <a:xfrm>
              <a:off x="1941765" y="1942127"/>
              <a:ext cx="1618006" cy="823018"/>
            </a:xfrm>
            <a:custGeom>
              <a:avLst/>
              <a:gdLst/>
              <a:ahLst/>
              <a:cxnLst/>
              <a:rect l="l" t="t" r="r" b="b"/>
              <a:pathLst>
                <a:path w="14778" h="7517" extrusionOk="0">
                  <a:moveTo>
                    <a:pt x="1162" y="0"/>
                  </a:moveTo>
                  <a:cubicBezTo>
                    <a:pt x="743" y="0"/>
                    <a:pt x="333" y="104"/>
                    <a:pt x="19" y="282"/>
                  </a:cubicBezTo>
                  <a:lnTo>
                    <a:pt x="0" y="291"/>
                  </a:lnTo>
                  <a:lnTo>
                    <a:pt x="0" y="7507"/>
                  </a:lnTo>
                  <a:cubicBezTo>
                    <a:pt x="1116" y="6838"/>
                    <a:pt x="3153" y="5359"/>
                    <a:pt x="3162" y="2114"/>
                  </a:cubicBezTo>
                  <a:lnTo>
                    <a:pt x="12536" y="7516"/>
                  </a:lnTo>
                  <a:lnTo>
                    <a:pt x="14777" y="7516"/>
                  </a:lnTo>
                  <a:cubicBezTo>
                    <a:pt x="14777" y="7516"/>
                    <a:pt x="3311" y="895"/>
                    <a:pt x="2428" y="375"/>
                  </a:cubicBezTo>
                  <a:lnTo>
                    <a:pt x="2409" y="375"/>
                  </a:lnTo>
                  <a:cubicBezTo>
                    <a:pt x="2048" y="113"/>
                    <a:pt x="1600" y="0"/>
                    <a:pt x="1162" y="0"/>
                  </a:cubicBez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0"/>
            <p:cNvSpPr/>
            <p:nvPr/>
          </p:nvSpPr>
          <p:spPr>
            <a:xfrm>
              <a:off x="3012887" y="4794186"/>
              <a:ext cx="295397" cy="155910"/>
            </a:xfrm>
            <a:custGeom>
              <a:avLst/>
              <a:gdLst/>
              <a:ahLst/>
              <a:cxnLst/>
              <a:rect l="l" t="t" r="r" b="b"/>
              <a:pathLst>
                <a:path w="2698" h="1424" extrusionOk="0">
                  <a:moveTo>
                    <a:pt x="1339" y="1"/>
                  </a:moveTo>
                  <a:cubicBezTo>
                    <a:pt x="744" y="1"/>
                    <a:pt x="0" y="215"/>
                    <a:pt x="0" y="698"/>
                  </a:cubicBezTo>
                  <a:cubicBezTo>
                    <a:pt x="0" y="1191"/>
                    <a:pt x="707" y="1424"/>
                    <a:pt x="1339" y="1424"/>
                  </a:cubicBezTo>
                  <a:cubicBezTo>
                    <a:pt x="1981" y="1424"/>
                    <a:pt x="2697" y="1200"/>
                    <a:pt x="2697" y="708"/>
                  </a:cubicBezTo>
                  <a:cubicBezTo>
                    <a:pt x="2697" y="205"/>
                    <a:pt x="1944" y="1"/>
                    <a:pt x="1339" y="1"/>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0"/>
            <p:cNvSpPr/>
            <p:nvPr/>
          </p:nvSpPr>
          <p:spPr>
            <a:xfrm>
              <a:off x="3312227" y="4689406"/>
              <a:ext cx="296383" cy="156896"/>
            </a:xfrm>
            <a:custGeom>
              <a:avLst/>
              <a:gdLst/>
              <a:ahLst/>
              <a:cxnLst/>
              <a:rect l="l" t="t" r="r" b="b"/>
              <a:pathLst>
                <a:path w="2707" h="1433" extrusionOk="0">
                  <a:moveTo>
                    <a:pt x="1339" y="0"/>
                  </a:moveTo>
                  <a:cubicBezTo>
                    <a:pt x="754" y="0"/>
                    <a:pt x="0" y="214"/>
                    <a:pt x="0" y="707"/>
                  </a:cubicBezTo>
                  <a:cubicBezTo>
                    <a:pt x="0" y="1209"/>
                    <a:pt x="716" y="1432"/>
                    <a:pt x="1349" y="1432"/>
                  </a:cubicBezTo>
                  <a:cubicBezTo>
                    <a:pt x="1981" y="1432"/>
                    <a:pt x="2706" y="1209"/>
                    <a:pt x="2706" y="716"/>
                  </a:cubicBezTo>
                  <a:cubicBezTo>
                    <a:pt x="2706" y="214"/>
                    <a:pt x="1953" y="0"/>
                    <a:pt x="1339"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0"/>
            <p:cNvSpPr/>
            <p:nvPr/>
          </p:nvSpPr>
          <p:spPr>
            <a:xfrm>
              <a:off x="3155440" y="4703639"/>
              <a:ext cx="296383" cy="156896"/>
            </a:xfrm>
            <a:custGeom>
              <a:avLst/>
              <a:gdLst/>
              <a:ahLst/>
              <a:cxnLst/>
              <a:rect l="l" t="t" r="r" b="b"/>
              <a:pathLst>
                <a:path w="2707" h="1433" extrusionOk="0">
                  <a:moveTo>
                    <a:pt x="1339" y="0"/>
                  </a:moveTo>
                  <a:cubicBezTo>
                    <a:pt x="753" y="0"/>
                    <a:pt x="0" y="214"/>
                    <a:pt x="0" y="707"/>
                  </a:cubicBezTo>
                  <a:cubicBezTo>
                    <a:pt x="0" y="1200"/>
                    <a:pt x="716" y="1432"/>
                    <a:pt x="1349" y="1432"/>
                  </a:cubicBezTo>
                  <a:cubicBezTo>
                    <a:pt x="1981" y="1432"/>
                    <a:pt x="2706" y="1200"/>
                    <a:pt x="2706" y="707"/>
                  </a:cubicBezTo>
                  <a:cubicBezTo>
                    <a:pt x="2706" y="214"/>
                    <a:pt x="1953" y="0"/>
                    <a:pt x="1339"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0"/>
            <p:cNvSpPr/>
            <p:nvPr/>
          </p:nvSpPr>
          <p:spPr>
            <a:xfrm>
              <a:off x="1116006" y="2845515"/>
              <a:ext cx="2059898" cy="1185202"/>
            </a:xfrm>
            <a:custGeom>
              <a:avLst/>
              <a:gdLst/>
              <a:ahLst/>
              <a:cxnLst/>
              <a:rect l="l" t="t" r="r" b="b"/>
              <a:pathLst>
                <a:path w="18814" h="10825" extrusionOk="0">
                  <a:moveTo>
                    <a:pt x="6268" y="0"/>
                  </a:moveTo>
                  <a:lnTo>
                    <a:pt x="1" y="3608"/>
                  </a:lnTo>
                  <a:lnTo>
                    <a:pt x="12536" y="10824"/>
                  </a:lnTo>
                  <a:lnTo>
                    <a:pt x="18813" y="7244"/>
                  </a:lnTo>
                  <a:lnTo>
                    <a:pt x="6268" y="0"/>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30"/>
            <p:cNvSpPr/>
            <p:nvPr/>
          </p:nvSpPr>
          <p:spPr>
            <a:xfrm>
              <a:off x="1177100" y="2885149"/>
              <a:ext cx="1929498" cy="1108889"/>
            </a:xfrm>
            <a:custGeom>
              <a:avLst/>
              <a:gdLst/>
              <a:ahLst/>
              <a:cxnLst/>
              <a:rect l="l" t="t" r="r" b="b"/>
              <a:pathLst>
                <a:path w="17623" h="10128" extrusionOk="0">
                  <a:moveTo>
                    <a:pt x="5710" y="1"/>
                  </a:moveTo>
                  <a:lnTo>
                    <a:pt x="1" y="3265"/>
                  </a:lnTo>
                  <a:lnTo>
                    <a:pt x="11978" y="10128"/>
                  </a:lnTo>
                  <a:lnTo>
                    <a:pt x="17623" y="6892"/>
                  </a:lnTo>
                  <a:lnTo>
                    <a:pt x="571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30"/>
            <p:cNvSpPr/>
            <p:nvPr/>
          </p:nvSpPr>
          <p:spPr>
            <a:xfrm>
              <a:off x="1120057" y="3240548"/>
              <a:ext cx="1371659" cy="1579248"/>
            </a:xfrm>
            <a:custGeom>
              <a:avLst/>
              <a:gdLst/>
              <a:ahLst/>
              <a:cxnLst/>
              <a:rect l="l" t="t" r="r" b="b"/>
              <a:pathLst>
                <a:path w="12528" h="14424" extrusionOk="0">
                  <a:moveTo>
                    <a:pt x="1" y="0"/>
                  </a:moveTo>
                  <a:lnTo>
                    <a:pt x="1" y="7226"/>
                  </a:lnTo>
                  <a:lnTo>
                    <a:pt x="12527" y="14423"/>
                  </a:lnTo>
                  <a:lnTo>
                    <a:pt x="12527" y="7226"/>
                  </a:lnTo>
                  <a:lnTo>
                    <a:pt x="1" y="0"/>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30"/>
            <p:cNvSpPr/>
            <p:nvPr/>
          </p:nvSpPr>
          <p:spPr>
            <a:xfrm>
              <a:off x="1120057" y="3240548"/>
              <a:ext cx="1371659" cy="1025350"/>
            </a:xfrm>
            <a:custGeom>
              <a:avLst/>
              <a:gdLst/>
              <a:ahLst/>
              <a:cxnLst/>
              <a:rect l="l" t="t" r="r" b="b"/>
              <a:pathLst>
                <a:path w="12528" h="9365" extrusionOk="0">
                  <a:moveTo>
                    <a:pt x="1" y="0"/>
                  </a:moveTo>
                  <a:lnTo>
                    <a:pt x="1" y="2167"/>
                  </a:lnTo>
                  <a:lnTo>
                    <a:pt x="12527" y="9365"/>
                  </a:lnTo>
                  <a:lnTo>
                    <a:pt x="12527" y="7226"/>
                  </a:lnTo>
                  <a:lnTo>
                    <a:pt x="1" y="0"/>
                  </a:lnTo>
                  <a:close/>
                </a:path>
              </a:pathLst>
            </a:custGeom>
            <a:solidFill>
              <a:srgbClr val="906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30"/>
            <p:cNvSpPr/>
            <p:nvPr/>
          </p:nvSpPr>
          <p:spPr>
            <a:xfrm>
              <a:off x="2226872" y="4058097"/>
              <a:ext cx="208793" cy="384958"/>
            </a:xfrm>
            <a:custGeom>
              <a:avLst/>
              <a:gdLst/>
              <a:ahLst/>
              <a:cxnLst/>
              <a:rect l="l" t="t" r="r" b="b"/>
              <a:pathLst>
                <a:path w="1907" h="3516" fill="none" extrusionOk="0">
                  <a:moveTo>
                    <a:pt x="0" y="1"/>
                  </a:moveTo>
                  <a:cubicBezTo>
                    <a:pt x="0" y="1"/>
                    <a:pt x="75" y="2158"/>
                    <a:pt x="1907" y="3516"/>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30"/>
            <p:cNvSpPr/>
            <p:nvPr/>
          </p:nvSpPr>
          <p:spPr>
            <a:xfrm>
              <a:off x="1088524" y="3805617"/>
              <a:ext cx="898126" cy="491818"/>
            </a:xfrm>
            <a:custGeom>
              <a:avLst/>
              <a:gdLst/>
              <a:ahLst/>
              <a:cxnLst/>
              <a:rect l="l" t="t" r="r" b="b"/>
              <a:pathLst>
                <a:path w="8203" h="4492" fill="none" extrusionOk="0">
                  <a:moveTo>
                    <a:pt x="838" y="0"/>
                  </a:moveTo>
                  <a:cubicBezTo>
                    <a:pt x="838" y="0"/>
                    <a:pt x="8203" y="2483"/>
                    <a:pt x="7477" y="3488"/>
                  </a:cubicBezTo>
                  <a:cubicBezTo>
                    <a:pt x="6743" y="4492"/>
                    <a:pt x="1" y="1786"/>
                    <a:pt x="2158" y="1869"/>
                  </a:cubicBezTo>
                  <a:cubicBezTo>
                    <a:pt x="4316" y="1953"/>
                    <a:pt x="5590" y="2818"/>
                    <a:pt x="5590" y="2818"/>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30"/>
            <p:cNvSpPr/>
            <p:nvPr/>
          </p:nvSpPr>
          <p:spPr>
            <a:xfrm>
              <a:off x="1168013" y="3592772"/>
              <a:ext cx="1295128" cy="942906"/>
            </a:xfrm>
            <a:custGeom>
              <a:avLst/>
              <a:gdLst/>
              <a:ahLst/>
              <a:cxnLst/>
              <a:rect l="l" t="t" r="r" b="b"/>
              <a:pathLst>
                <a:path w="11829" h="8612" fill="none" extrusionOk="0">
                  <a:moveTo>
                    <a:pt x="0" y="1"/>
                  </a:moveTo>
                  <a:cubicBezTo>
                    <a:pt x="0" y="1"/>
                    <a:pt x="2567" y="2558"/>
                    <a:pt x="5561" y="2512"/>
                  </a:cubicBezTo>
                  <a:cubicBezTo>
                    <a:pt x="8555" y="2456"/>
                    <a:pt x="7728" y="6222"/>
                    <a:pt x="11829" y="8612"/>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30"/>
            <p:cNvSpPr/>
            <p:nvPr/>
          </p:nvSpPr>
          <p:spPr>
            <a:xfrm>
              <a:off x="1874539" y="4213898"/>
              <a:ext cx="446052" cy="408388"/>
            </a:xfrm>
            <a:custGeom>
              <a:avLst/>
              <a:gdLst/>
              <a:ahLst/>
              <a:cxnLst/>
              <a:rect l="l" t="t" r="r" b="b"/>
              <a:pathLst>
                <a:path w="4074" h="3730" fill="none" extrusionOk="0">
                  <a:moveTo>
                    <a:pt x="1" y="1888"/>
                  </a:moveTo>
                  <a:cubicBezTo>
                    <a:pt x="1" y="1432"/>
                    <a:pt x="326" y="0"/>
                    <a:pt x="1675" y="484"/>
                  </a:cubicBezTo>
                  <a:cubicBezTo>
                    <a:pt x="3023" y="977"/>
                    <a:pt x="4027" y="2911"/>
                    <a:pt x="4074" y="3729"/>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30"/>
            <p:cNvSpPr/>
            <p:nvPr/>
          </p:nvSpPr>
          <p:spPr>
            <a:xfrm>
              <a:off x="1671986" y="3736311"/>
              <a:ext cx="242405" cy="299777"/>
            </a:xfrm>
            <a:custGeom>
              <a:avLst/>
              <a:gdLst/>
              <a:ahLst/>
              <a:cxnLst/>
              <a:rect l="l" t="t" r="r" b="b"/>
              <a:pathLst>
                <a:path w="2214" h="2738" extrusionOk="0">
                  <a:moveTo>
                    <a:pt x="642" y="1"/>
                  </a:moveTo>
                  <a:lnTo>
                    <a:pt x="642" y="782"/>
                  </a:lnTo>
                  <a:cubicBezTo>
                    <a:pt x="592" y="768"/>
                    <a:pt x="543" y="761"/>
                    <a:pt x="496" y="761"/>
                  </a:cubicBezTo>
                  <a:cubicBezTo>
                    <a:pt x="212" y="761"/>
                    <a:pt x="0" y="1009"/>
                    <a:pt x="0" y="1312"/>
                  </a:cubicBezTo>
                  <a:cubicBezTo>
                    <a:pt x="9" y="1870"/>
                    <a:pt x="307" y="2382"/>
                    <a:pt x="791" y="2670"/>
                  </a:cubicBezTo>
                  <a:cubicBezTo>
                    <a:pt x="874" y="2714"/>
                    <a:pt x="968" y="2737"/>
                    <a:pt x="1062" y="2737"/>
                  </a:cubicBezTo>
                  <a:cubicBezTo>
                    <a:pt x="1147" y="2737"/>
                    <a:pt x="1232" y="2719"/>
                    <a:pt x="1311" y="2679"/>
                  </a:cubicBezTo>
                  <a:lnTo>
                    <a:pt x="1953" y="2326"/>
                  </a:lnTo>
                  <a:lnTo>
                    <a:pt x="1962" y="2316"/>
                  </a:lnTo>
                  <a:cubicBezTo>
                    <a:pt x="2093" y="2242"/>
                    <a:pt x="2186" y="2103"/>
                    <a:pt x="2204" y="1954"/>
                  </a:cubicBezTo>
                  <a:cubicBezTo>
                    <a:pt x="2213" y="1935"/>
                    <a:pt x="2213" y="1917"/>
                    <a:pt x="2213" y="1907"/>
                  </a:cubicBezTo>
                  <a:lnTo>
                    <a:pt x="2213" y="912"/>
                  </a:lnTo>
                  <a:lnTo>
                    <a:pt x="642" y="1"/>
                  </a:lnTo>
                  <a:close/>
                </a:path>
              </a:pathLst>
            </a:custGeom>
            <a:solidFill>
              <a:srgbClr val="906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30"/>
            <p:cNvSpPr/>
            <p:nvPr/>
          </p:nvSpPr>
          <p:spPr>
            <a:xfrm>
              <a:off x="1696402" y="3675216"/>
              <a:ext cx="193574" cy="293426"/>
            </a:xfrm>
            <a:custGeom>
              <a:avLst/>
              <a:gdLst/>
              <a:ahLst/>
              <a:cxnLst/>
              <a:rect l="l" t="t" r="r" b="b"/>
              <a:pathLst>
                <a:path w="1768" h="2680" extrusionOk="0">
                  <a:moveTo>
                    <a:pt x="186" y="1"/>
                  </a:moveTo>
                  <a:lnTo>
                    <a:pt x="186" y="884"/>
                  </a:lnTo>
                  <a:lnTo>
                    <a:pt x="186" y="959"/>
                  </a:lnTo>
                  <a:lnTo>
                    <a:pt x="186" y="1070"/>
                  </a:lnTo>
                  <a:lnTo>
                    <a:pt x="186" y="1163"/>
                  </a:lnTo>
                  <a:cubicBezTo>
                    <a:pt x="186" y="1424"/>
                    <a:pt x="270" y="1675"/>
                    <a:pt x="410" y="1889"/>
                  </a:cubicBezTo>
                  <a:lnTo>
                    <a:pt x="168" y="2038"/>
                  </a:lnTo>
                  <a:lnTo>
                    <a:pt x="242" y="2047"/>
                  </a:lnTo>
                  <a:lnTo>
                    <a:pt x="0" y="2186"/>
                  </a:lnTo>
                  <a:lnTo>
                    <a:pt x="856" y="2679"/>
                  </a:lnTo>
                  <a:lnTo>
                    <a:pt x="1498" y="2326"/>
                  </a:lnTo>
                  <a:lnTo>
                    <a:pt x="1516" y="2326"/>
                  </a:lnTo>
                  <a:cubicBezTo>
                    <a:pt x="1646" y="2242"/>
                    <a:pt x="1730" y="2112"/>
                    <a:pt x="1758" y="1963"/>
                  </a:cubicBezTo>
                  <a:cubicBezTo>
                    <a:pt x="1758" y="1945"/>
                    <a:pt x="1758" y="1926"/>
                    <a:pt x="1758" y="1907"/>
                  </a:cubicBezTo>
                  <a:lnTo>
                    <a:pt x="1767" y="912"/>
                  </a:lnTo>
                  <a:lnTo>
                    <a:pt x="186"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30"/>
            <p:cNvSpPr/>
            <p:nvPr/>
          </p:nvSpPr>
          <p:spPr>
            <a:xfrm>
              <a:off x="1828773" y="2014609"/>
              <a:ext cx="1372535" cy="1580343"/>
            </a:xfrm>
            <a:custGeom>
              <a:avLst/>
              <a:gdLst/>
              <a:ahLst/>
              <a:cxnLst/>
              <a:rect l="l" t="t" r="r" b="b"/>
              <a:pathLst>
                <a:path w="12536" h="14434" extrusionOk="0">
                  <a:moveTo>
                    <a:pt x="0" y="1"/>
                  </a:moveTo>
                  <a:lnTo>
                    <a:pt x="0" y="7217"/>
                  </a:lnTo>
                  <a:lnTo>
                    <a:pt x="12536" y="14433"/>
                  </a:lnTo>
                  <a:lnTo>
                    <a:pt x="12536" y="7226"/>
                  </a:lnTo>
                  <a:lnTo>
                    <a:pt x="0" y="1"/>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30"/>
            <p:cNvSpPr/>
            <p:nvPr/>
          </p:nvSpPr>
          <p:spPr>
            <a:xfrm>
              <a:off x="2488548" y="3638647"/>
              <a:ext cx="687363" cy="1181151"/>
            </a:xfrm>
            <a:custGeom>
              <a:avLst/>
              <a:gdLst/>
              <a:ahLst/>
              <a:cxnLst/>
              <a:rect l="l" t="t" r="r" b="b"/>
              <a:pathLst>
                <a:path w="6278" h="10788" extrusionOk="0">
                  <a:moveTo>
                    <a:pt x="6277" y="0"/>
                  </a:moveTo>
                  <a:lnTo>
                    <a:pt x="0" y="3580"/>
                  </a:lnTo>
                  <a:lnTo>
                    <a:pt x="0" y="10787"/>
                  </a:lnTo>
                  <a:lnTo>
                    <a:pt x="6277" y="7235"/>
                  </a:lnTo>
                  <a:lnTo>
                    <a:pt x="6277" y="0"/>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30"/>
            <p:cNvSpPr/>
            <p:nvPr/>
          </p:nvSpPr>
          <p:spPr>
            <a:xfrm>
              <a:off x="2488548" y="3638647"/>
              <a:ext cx="714844" cy="422622"/>
            </a:xfrm>
            <a:custGeom>
              <a:avLst/>
              <a:gdLst/>
              <a:ahLst/>
              <a:cxnLst/>
              <a:rect l="l" t="t" r="r" b="b"/>
              <a:pathLst>
                <a:path w="6529" h="3860" extrusionOk="0">
                  <a:moveTo>
                    <a:pt x="6277" y="0"/>
                  </a:moveTo>
                  <a:lnTo>
                    <a:pt x="0" y="3580"/>
                  </a:lnTo>
                  <a:lnTo>
                    <a:pt x="0" y="3859"/>
                  </a:lnTo>
                  <a:lnTo>
                    <a:pt x="6528" y="158"/>
                  </a:lnTo>
                  <a:lnTo>
                    <a:pt x="6277"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30"/>
            <p:cNvSpPr/>
            <p:nvPr/>
          </p:nvSpPr>
          <p:spPr>
            <a:xfrm>
              <a:off x="2575044" y="3994922"/>
              <a:ext cx="153830" cy="367659"/>
            </a:xfrm>
            <a:custGeom>
              <a:avLst/>
              <a:gdLst/>
              <a:ahLst/>
              <a:cxnLst/>
              <a:rect l="l" t="t" r="r" b="b"/>
              <a:pathLst>
                <a:path w="1405" h="3358" fill="none" extrusionOk="0">
                  <a:moveTo>
                    <a:pt x="1405" y="1"/>
                  </a:moveTo>
                  <a:cubicBezTo>
                    <a:pt x="1377" y="1256"/>
                    <a:pt x="875" y="2456"/>
                    <a:pt x="1" y="3358"/>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30"/>
            <p:cNvSpPr/>
            <p:nvPr/>
          </p:nvSpPr>
          <p:spPr>
            <a:xfrm>
              <a:off x="2711466" y="4097841"/>
              <a:ext cx="376856" cy="546781"/>
            </a:xfrm>
            <a:custGeom>
              <a:avLst/>
              <a:gdLst/>
              <a:ahLst/>
              <a:cxnLst/>
              <a:rect l="l" t="t" r="r" b="b"/>
              <a:pathLst>
                <a:path w="3442" h="4994" fill="none" extrusionOk="0">
                  <a:moveTo>
                    <a:pt x="280" y="4650"/>
                  </a:moveTo>
                  <a:cubicBezTo>
                    <a:pt x="280" y="4650"/>
                    <a:pt x="1" y="2418"/>
                    <a:pt x="1721" y="1209"/>
                  </a:cubicBezTo>
                  <a:cubicBezTo>
                    <a:pt x="3441" y="0"/>
                    <a:pt x="1210" y="4994"/>
                    <a:pt x="1210" y="4213"/>
                  </a:cubicBezTo>
                  <a:cubicBezTo>
                    <a:pt x="1210" y="3432"/>
                    <a:pt x="1675" y="2260"/>
                    <a:pt x="1675" y="2260"/>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30"/>
            <p:cNvSpPr/>
            <p:nvPr/>
          </p:nvSpPr>
          <p:spPr>
            <a:xfrm>
              <a:off x="2870333" y="3943024"/>
              <a:ext cx="324849" cy="269887"/>
            </a:xfrm>
            <a:custGeom>
              <a:avLst/>
              <a:gdLst/>
              <a:ahLst/>
              <a:cxnLst/>
              <a:rect l="l" t="t" r="r" b="b"/>
              <a:pathLst>
                <a:path w="2967" h="2465" fill="none" extrusionOk="0">
                  <a:moveTo>
                    <a:pt x="0" y="1"/>
                  </a:moveTo>
                  <a:cubicBezTo>
                    <a:pt x="0" y="1"/>
                    <a:pt x="698" y="1563"/>
                    <a:pt x="2967" y="2465"/>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30"/>
            <p:cNvSpPr/>
            <p:nvPr/>
          </p:nvSpPr>
          <p:spPr>
            <a:xfrm>
              <a:off x="1091590" y="2836318"/>
              <a:ext cx="710793" cy="404337"/>
            </a:xfrm>
            <a:custGeom>
              <a:avLst/>
              <a:gdLst/>
              <a:ahLst/>
              <a:cxnLst/>
              <a:rect l="l" t="t" r="r" b="b"/>
              <a:pathLst>
                <a:path w="6492" h="3693" extrusionOk="0">
                  <a:moveTo>
                    <a:pt x="6352" y="0"/>
                  </a:moveTo>
                  <a:lnTo>
                    <a:pt x="1" y="3627"/>
                  </a:lnTo>
                  <a:lnTo>
                    <a:pt x="224" y="3692"/>
                  </a:lnTo>
                  <a:lnTo>
                    <a:pt x="6491" y="84"/>
                  </a:lnTo>
                  <a:lnTo>
                    <a:pt x="6352"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30"/>
            <p:cNvSpPr/>
            <p:nvPr/>
          </p:nvSpPr>
          <p:spPr>
            <a:xfrm>
              <a:off x="2488548" y="3641713"/>
              <a:ext cx="740245" cy="559043"/>
            </a:xfrm>
            <a:custGeom>
              <a:avLst/>
              <a:gdLst/>
              <a:ahLst/>
              <a:cxnLst/>
              <a:rect l="l" t="t" r="r" b="b"/>
              <a:pathLst>
                <a:path w="6761" h="5106" extrusionOk="0">
                  <a:moveTo>
                    <a:pt x="6761" y="0"/>
                  </a:moveTo>
                  <a:lnTo>
                    <a:pt x="0" y="3831"/>
                  </a:lnTo>
                  <a:lnTo>
                    <a:pt x="0" y="5105"/>
                  </a:lnTo>
                  <a:lnTo>
                    <a:pt x="6761" y="1246"/>
                  </a:lnTo>
                  <a:lnTo>
                    <a:pt x="6761" y="0"/>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30"/>
            <p:cNvSpPr/>
            <p:nvPr/>
          </p:nvSpPr>
          <p:spPr>
            <a:xfrm>
              <a:off x="1074291" y="3242519"/>
              <a:ext cx="1414360" cy="958235"/>
            </a:xfrm>
            <a:custGeom>
              <a:avLst/>
              <a:gdLst/>
              <a:ahLst/>
              <a:cxnLst/>
              <a:rect l="l" t="t" r="r" b="b"/>
              <a:pathLst>
                <a:path w="12918" h="8752" extrusionOk="0">
                  <a:moveTo>
                    <a:pt x="1" y="1"/>
                  </a:moveTo>
                  <a:lnTo>
                    <a:pt x="1" y="1247"/>
                  </a:lnTo>
                  <a:lnTo>
                    <a:pt x="12917" y="8751"/>
                  </a:lnTo>
                  <a:lnTo>
                    <a:pt x="12917" y="7477"/>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30"/>
            <p:cNvSpPr/>
            <p:nvPr/>
          </p:nvSpPr>
          <p:spPr>
            <a:xfrm>
              <a:off x="1866437" y="2251870"/>
              <a:ext cx="1283960" cy="1258559"/>
            </a:xfrm>
            <a:custGeom>
              <a:avLst/>
              <a:gdLst/>
              <a:ahLst/>
              <a:cxnLst/>
              <a:rect l="l" t="t" r="r" b="b"/>
              <a:pathLst>
                <a:path w="11727" h="11495" extrusionOk="0">
                  <a:moveTo>
                    <a:pt x="2799" y="1"/>
                  </a:moveTo>
                  <a:lnTo>
                    <a:pt x="0" y="4771"/>
                  </a:lnTo>
                  <a:lnTo>
                    <a:pt x="11727" y="11494"/>
                  </a:lnTo>
                  <a:lnTo>
                    <a:pt x="11727" y="5217"/>
                  </a:lnTo>
                  <a:lnTo>
                    <a:pt x="2799" y="1"/>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653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0"/>
            <p:cNvSpPr/>
            <p:nvPr/>
          </p:nvSpPr>
          <p:spPr>
            <a:xfrm>
              <a:off x="1074291" y="3229271"/>
              <a:ext cx="1414360" cy="831010"/>
            </a:xfrm>
            <a:custGeom>
              <a:avLst/>
              <a:gdLst/>
              <a:ahLst/>
              <a:cxnLst/>
              <a:rect l="l" t="t" r="r" b="b"/>
              <a:pathLst>
                <a:path w="12918" h="7590" extrusionOk="0">
                  <a:moveTo>
                    <a:pt x="214" y="1"/>
                  </a:moveTo>
                  <a:lnTo>
                    <a:pt x="1" y="122"/>
                  </a:lnTo>
                  <a:lnTo>
                    <a:pt x="12917" y="7589"/>
                  </a:lnTo>
                  <a:lnTo>
                    <a:pt x="12917" y="7319"/>
                  </a:lnTo>
                  <a:lnTo>
                    <a:pt x="214"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0"/>
            <p:cNvSpPr/>
            <p:nvPr/>
          </p:nvSpPr>
          <p:spPr>
            <a:xfrm>
              <a:off x="2488548" y="4237329"/>
              <a:ext cx="740245" cy="451089"/>
            </a:xfrm>
            <a:custGeom>
              <a:avLst/>
              <a:gdLst/>
              <a:ahLst/>
              <a:cxnLst/>
              <a:rect l="l" t="t" r="r" b="b"/>
              <a:pathLst>
                <a:path w="6761" h="4120" extrusionOk="0">
                  <a:moveTo>
                    <a:pt x="6277" y="0"/>
                  </a:moveTo>
                  <a:lnTo>
                    <a:pt x="6277" y="261"/>
                  </a:lnTo>
                  <a:lnTo>
                    <a:pt x="0" y="3841"/>
                  </a:lnTo>
                  <a:lnTo>
                    <a:pt x="0" y="4120"/>
                  </a:lnTo>
                  <a:lnTo>
                    <a:pt x="6761" y="288"/>
                  </a:lnTo>
                  <a:lnTo>
                    <a:pt x="6277" y="0"/>
                  </a:lnTo>
                  <a:close/>
                </a:path>
              </a:pathLst>
            </a:custGeom>
            <a:solidFill>
              <a:srgbClr val="9D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30"/>
            <p:cNvSpPr/>
            <p:nvPr/>
          </p:nvSpPr>
          <p:spPr>
            <a:xfrm>
              <a:off x="2488548" y="4268861"/>
              <a:ext cx="740245" cy="559043"/>
            </a:xfrm>
            <a:custGeom>
              <a:avLst/>
              <a:gdLst/>
              <a:ahLst/>
              <a:cxnLst/>
              <a:rect l="l" t="t" r="r" b="b"/>
              <a:pathLst>
                <a:path w="6761" h="5106" extrusionOk="0">
                  <a:moveTo>
                    <a:pt x="6761" y="0"/>
                  </a:moveTo>
                  <a:lnTo>
                    <a:pt x="0" y="3832"/>
                  </a:lnTo>
                  <a:lnTo>
                    <a:pt x="0" y="5106"/>
                  </a:lnTo>
                  <a:lnTo>
                    <a:pt x="6761" y="1247"/>
                  </a:lnTo>
                  <a:lnTo>
                    <a:pt x="6761" y="0"/>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30"/>
            <p:cNvSpPr/>
            <p:nvPr/>
          </p:nvSpPr>
          <p:spPr>
            <a:xfrm>
              <a:off x="1074291" y="3869777"/>
              <a:ext cx="1414360" cy="958125"/>
            </a:xfrm>
            <a:custGeom>
              <a:avLst/>
              <a:gdLst/>
              <a:ahLst/>
              <a:cxnLst/>
              <a:rect l="l" t="t" r="r" b="b"/>
              <a:pathLst>
                <a:path w="12918" h="8751" extrusionOk="0">
                  <a:moveTo>
                    <a:pt x="1" y="0"/>
                  </a:moveTo>
                  <a:lnTo>
                    <a:pt x="1" y="1246"/>
                  </a:lnTo>
                  <a:lnTo>
                    <a:pt x="12917" y="8751"/>
                  </a:lnTo>
                  <a:lnTo>
                    <a:pt x="12917" y="7477"/>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0"/>
            <p:cNvSpPr/>
            <p:nvPr/>
          </p:nvSpPr>
          <p:spPr>
            <a:xfrm>
              <a:off x="1074291" y="3846346"/>
              <a:ext cx="1414360" cy="841083"/>
            </a:xfrm>
            <a:custGeom>
              <a:avLst/>
              <a:gdLst/>
              <a:ahLst/>
              <a:cxnLst/>
              <a:rect l="l" t="t" r="r" b="b"/>
              <a:pathLst>
                <a:path w="12918" h="7682" extrusionOk="0">
                  <a:moveTo>
                    <a:pt x="382" y="0"/>
                  </a:moveTo>
                  <a:lnTo>
                    <a:pt x="1" y="214"/>
                  </a:lnTo>
                  <a:lnTo>
                    <a:pt x="12917" y="7681"/>
                  </a:lnTo>
                  <a:lnTo>
                    <a:pt x="12917" y="7412"/>
                  </a:lnTo>
                  <a:lnTo>
                    <a:pt x="382" y="186"/>
                  </a:lnTo>
                  <a:lnTo>
                    <a:pt x="382"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0"/>
            <p:cNvSpPr/>
            <p:nvPr/>
          </p:nvSpPr>
          <p:spPr>
            <a:xfrm>
              <a:off x="1785963" y="2824055"/>
              <a:ext cx="1442826" cy="831996"/>
            </a:xfrm>
            <a:custGeom>
              <a:avLst/>
              <a:gdLst/>
              <a:ahLst/>
              <a:cxnLst/>
              <a:rect l="l" t="t" r="r" b="b"/>
              <a:pathLst>
                <a:path w="13178" h="7599" extrusionOk="0">
                  <a:moveTo>
                    <a:pt x="215" y="1"/>
                  </a:moveTo>
                  <a:lnTo>
                    <a:pt x="1" y="122"/>
                  </a:lnTo>
                  <a:lnTo>
                    <a:pt x="12945" y="7598"/>
                  </a:lnTo>
                  <a:lnTo>
                    <a:pt x="13178" y="7468"/>
                  </a:lnTo>
                  <a:lnTo>
                    <a:pt x="215"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30"/>
            <p:cNvSpPr/>
            <p:nvPr/>
          </p:nvSpPr>
          <p:spPr>
            <a:xfrm>
              <a:off x="1809394" y="2793508"/>
              <a:ext cx="1419396" cy="848309"/>
            </a:xfrm>
            <a:custGeom>
              <a:avLst/>
              <a:gdLst/>
              <a:ahLst/>
              <a:cxnLst/>
              <a:rect l="l" t="t" r="r" b="b"/>
              <a:pathLst>
                <a:path w="12964" h="7748" extrusionOk="0">
                  <a:moveTo>
                    <a:pt x="1" y="1"/>
                  </a:moveTo>
                  <a:lnTo>
                    <a:pt x="1" y="280"/>
                  </a:lnTo>
                  <a:lnTo>
                    <a:pt x="12964" y="7747"/>
                  </a:lnTo>
                  <a:lnTo>
                    <a:pt x="12964" y="7468"/>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30"/>
            <p:cNvSpPr/>
            <p:nvPr/>
          </p:nvSpPr>
          <p:spPr>
            <a:xfrm>
              <a:off x="1809394" y="1973879"/>
              <a:ext cx="1418411" cy="847214"/>
            </a:xfrm>
            <a:custGeom>
              <a:avLst/>
              <a:gdLst/>
              <a:ahLst/>
              <a:cxnLst/>
              <a:rect l="l" t="t" r="r" b="b"/>
              <a:pathLst>
                <a:path w="12955" h="7738" extrusionOk="0">
                  <a:moveTo>
                    <a:pt x="1" y="1"/>
                  </a:moveTo>
                  <a:lnTo>
                    <a:pt x="1" y="280"/>
                  </a:lnTo>
                  <a:lnTo>
                    <a:pt x="12954" y="7738"/>
                  </a:lnTo>
                  <a:lnTo>
                    <a:pt x="12954" y="7459"/>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30"/>
            <p:cNvSpPr/>
            <p:nvPr/>
          </p:nvSpPr>
          <p:spPr>
            <a:xfrm>
              <a:off x="1809394" y="1924062"/>
              <a:ext cx="1513117" cy="866484"/>
            </a:xfrm>
            <a:custGeom>
              <a:avLst/>
              <a:gdLst/>
              <a:ahLst/>
              <a:cxnLst/>
              <a:rect l="l" t="t" r="r" b="b"/>
              <a:pathLst>
                <a:path w="13820" h="7914" extrusionOk="0">
                  <a:moveTo>
                    <a:pt x="865" y="0"/>
                  </a:moveTo>
                  <a:lnTo>
                    <a:pt x="1" y="456"/>
                  </a:lnTo>
                  <a:lnTo>
                    <a:pt x="12954" y="7914"/>
                  </a:lnTo>
                  <a:lnTo>
                    <a:pt x="13819" y="7468"/>
                  </a:lnTo>
                  <a:lnTo>
                    <a:pt x="865"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30"/>
            <p:cNvSpPr/>
            <p:nvPr/>
          </p:nvSpPr>
          <p:spPr>
            <a:xfrm>
              <a:off x="1809394" y="1982091"/>
              <a:ext cx="19489" cy="822799"/>
            </a:xfrm>
            <a:custGeom>
              <a:avLst/>
              <a:gdLst/>
              <a:ahLst/>
              <a:cxnLst/>
              <a:rect l="l" t="t" r="r" b="b"/>
              <a:pathLst>
                <a:path w="178" h="7515" extrusionOk="0">
                  <a:moveTo>
                    <a:pt x="1" y="0"/>
                  </a:moveTo>
                  <a:lnTo>
                    <a:pt x="1" y="7412"/>
                  </a:lnTo>
                  <a:lnTo>
                    <a:pt x="177" y="7514"/>
                  </a:lnTo>
                  <a:lnTo>
                    <a:pt x="177" y="103"/>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30"/>
            <p:cNvSpPr/>
            <p:nvPr/>
          </p:nvSpPr>
          <p:spPr>
            <a:xfrm>
              <a:off x="1235129" y="3215037"/>
              <a:ext cx="278098" cy="129414"/>
            </a:xfrm>
            <a:custGeom>
              <a:avLst/>
              <a:gdLst/>
              <a:ahLst/>
              <a:cxnLst/>
              <a:rect l="l" t="t" r="r" b="b"/>
              <a:pathLst>
                <a:path w="2540" h="1182" extrusionOk="0">
                  <a:moveTo>
                    <a:pt x="1" y="1"/>
                  </a:moveTo>
                  <a:lnTo>
                    <a:pt x="1" y="373"/>
                  </a:lnTo>
                  <a:cubicBezTo>
                    <a:pt x="1" y="931"/>
                    <a:pt x="661" y="1182"/>
                    <a:pt x="1256"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235129" y="312854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30"/>
            <p:cNvSpPr/>
            <p:nvPr/>
          </p:nvSpPr>
          <p:spPr>
            <a:xfrm>
              <a:off x="1250457" y="3135658"/>
              <a:ext cx="246456" cy="155910"/>
            </a:xfrm>
            <a:custGeom>
              <a:avLst/>
              <a:gdLst/>
              <a:ahLst/>
              <a:cxnLst/>
              <a:rect l="l" t="t" r="r" b="b"/>
              <a:pathLst>
                <a:path w="2251" h="1424" extrusionOk="0">
                  <a:moveTo>
                    <a:pt x="1116" y="0"/>
                  </a:moveTo>
                  <a:cubicBezTo>
                    <a:pt x="623" y="0"/>
                    <a:pt x="0" y="205"/>
                    <a:pt x="0" y="698"/>
                  </a:cubicBezTo>
                  <a:cubicBezTo>
                    <a:pt x="0" y="1200"/>
                    <a:pt x="586" y="1423"/>
                    <a:pt x="1116" y="1423"/>
                  </a:cubicBezTo>
                  <a:cubicBezTo>
                    <a:pt x="1646" y="1423"/>
                    <a:pt x="2251" y="1200"/>
                    <a:pt x="2251" y="70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0"/>
            <p:cNvSpPr/>
            <p:nvPr/>
          </p:nvSpPr>
          <p:spPr>
            <a:xfrm>
              <a:off x="1249362" y="3135658"/>
              <a:ext cx="246566" cy="85619"/>
            </a:xfrm>
            <a:custGeom>
              <a:avLst/>
              <a:gdLst/>
              <a:ahLst/>
              <a:cxnLst/>
              <a:rect l="l" t="t" r="r" b="b"/>
              <a:pathLst>
                <a:path w="2252" h="782" extrusionOk="0">
                  <a:moveTo>
                    <a:pt x="1117" y="0"/>
                  </a:moveTo>
                  <a:cubicBezTo>
                    <a:pt x="615" y="0"/>
                    <a:pt x="1" y="205"/>
                    <a:pt x="1" y="698"/>
                  </a:cubicBezTo>
                  <a:lnTo>
                    <a:pt x="1" y="772"/>
                  </a:lnTo>
                  <a:cubicBezTo>
                    <a:pt x="66" y="335"/>
                    <a:pt x="652" y="140"/>
                    <a:pt x="1126" y="140"/>
                  </a:cubicBezTo>
                  <a:cubicBezTo>
                    <a:pt x="1610" y="140"/>
                    <a:pt x="2196" y="335"/>
                    <a:pt x="2251" y="781"/>
                  </a:cubicBezTo>
                  <a:cubicBezTo>
                    <a:pt x="2251" y="754"/>
                    <a:pt x="2251" y="726"/>
                    <a:pt x="2251" y="707"/>
                  </a:cubicBez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1288121" y="3170257"/>
              <a:ext cx="173209" cy="108174"/>
            </a:xfrm>
            <a:custGeom>
              <a:avLst/>
              <a:gdLst/>
              <a:ahLst/>
              <a:cxnLst/>
              <a:rect l="l" t="t" r="r" b="b"/>
              <a:pathLst>
                <a:path w="1582" h="988" extrusionOk="0">
                  <a:moveTo>
                    <a:pt x="1339" y="624"/>
                  </a:moveTo>
                  <a:lnTo>
                    <a:pt x="1339" y="624"/>
                  </a:lnTo>
                  <a:cubicBezTo>
                    <a:pt x="1367" y="633"/>
                    <a:pt x="1395" y="633"/>
                    <a:pt x="1432" y="633"/>
                  </a:cubicBezTo>
                  <a:lnTo>
                    <a:pt x="1405" y="661"/>
                  </a:lnTo>
                  <a:cubicBezTo>
                    <a:pt x="1386" y="642"/>
                    <a:pt x="1367" y="633"/>
                    <a:pt x="1339" y="624"/>
                  </a:cubicBezTo>
                  <a:close/>
                  <a:moveTo>
                    <a:pt x="940" y="689"/>
                  </a:moveTo>
                  <a:lnTo>
                    <a:pt x="949" y="698"/>
                  </a:lnTo>
                  <a:lnTo>
                    <a:pt x="940" y="707"/>
                  </a:lnTo>
                  <a:lnTo>
                    <a:pt x="940" y="689"/>
                  </a:lnTo>
                  <a:close/>
                  <a:moveTo>
                    <a:pt x="829" y="1"/>
                  </a:moveTo>
                  <a:cubicBezTo>
                    <a:pt x="780" y="1"/>
                    <a:pt x="735" y="13"/>
                    <a:pt x="698" y="38"/>
                  </a:cubicBezTo>
                  <a:lnTo>
                    <a:pt x="633" y="56"/>
                  </a:lnTo>
                  <a:lnTo>
                    <a:pt x="633" y="149"/>
                  </a:lnTo>
                  <a:cubicBezTo>
                    <a:pt x="623" y="205"/>
                    <a:pt x="633" y="252"/>
                    <a:pt x="661" y="298"/>
                  </a:cubicBezTo>
                  <a:cubicBezTo>
                    <a:pt x="586" y="224"/>
                    <a:pt x="493" y="177"/>
                    <a:pt x="391" y="149"/>
                  </a:cubicBezTo>
                  <a:cubicBezTo>
                    <a:pt x="369" y="143"/>
                    <a:pt x="346"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39" y="358"/>
                    <a:pt x="97" y="364"/>
                    <a:pt x="56" y="382"/>
                  </a:cubicBezTo>
                  <a:lnTo>
                    <a:pt x="0" y="345"/>
                  </a:lnTo>
                  <a:lnTo>
                    <a:pt x="0" y="475"/>
                  </a:lnTo>
                  <a:cubicBezTo>
                    <a:pt x="0" y="521"/>
                    <a:pt x="38" y="558"/>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84"/>
                    <a:pt x="586" y="958"/>
                    <a:pt x="679" y="977"/>
                  </a:cubicBezTo>
                  <a:cubicBezTo>
                    <a:pt x="704" y="984"/>
                    <a:pt x="728" y="988"/>
                    <a:pt x="751" y="988"/>
                  </a:cubicBezTo>
                  <a:cubicBezTo>
                    <a:pt x="818" y="988"/>
                    <a:pt x="880" y="960"/>
                    <a:pt x="921" y="912"/>
                  </a:cubicBezTo>
                  <a:cubicBezTo>
                    <a:pt x="940" y="884"/>
                    <a:pt x="949" y="856"/>
                    <a:pt x="949" y="828"/>
                  </a:cubicBezTo>
                  <a:lnTo>
                    <a:pt x="949" y="707"/>
                  </a:lnTo>
                  <a:cubicBezTo>
                    <a:pt x="1023" y="772"/>
                    <a:pt x="1107" y="819"/>
                    <a:pt x="1191" y="837"/>
                  </a:cubicBezTo>
                  <a:cubicBezTo>
                    <a:pt x="1213" y="845"/>
                    <a:pt x="1236" y="848"/>
                    <a:pt x="1259" y="848"/>
                  </a:cubicBezTo>
                  <a:cubicBezTo>
                    <a:pt x="1325" y="848"/>
                    <a:pt x="1391" y="820"/>
                    <a:pt x="1432" y="772"/>
                  </a:cubicBezTo>
                  <a:cubicBezTo>
                    <a:pt x="1442" y="763"/>
                    <a:pt x="1442" y="744"/>
                    <a:pt x="1442" y="735"/>
                  </a:cubicBezTo>
                  <a:lnTo>
                    <a:pt x="1442" y="633"/>
                  </a:lnTo>
                  <a:cubicBezTo>
                    <a:pt x="1498" y="624"/>
                    <a:pt x="1535" y="605"/>
                    <a:pt x="1563" y="558"/>
                  </a:cubicBezTo>
                  <a:cubicBezTo>
                    <a:pt x="1572" y="549"/>
                    <a:pt x="1581" y="540"/>
                    <a:pt x="1581" y="531"/>
                  </a:cubicBezTo>
                  <a:lnTo>
                    <a:pt x="1581" y="400"/>
                  </a:lnTo>
                  <a:lnTo>
                    <a:pt x="1535" y="438"/>
                  </a:lnTo>
                  <a:cubicBezTo>
                    <a:pt x="1516" y="428"/>
                    <a:pt x="1498" y="419"/>
                    <a:pt x="1470" y="410"/>
                  </a:cubicBezTo>
                  <a:cubicBezTo>
                    <a:pt x="1409" y="400"/>
                    <a:pt x="1349" y="396"/>
                    <a:pt x="1288" y="396"/>
                  </a:cubicBezTo>
                  <a:cubicBezTo>
                    <a:pt x="1228" y="396"/>
                    <a:pt x="1167" y="400"/>
                    <a:pt x="1107" y="410"/>
                  </a:cubicBezTo>
                  <a:cubicBezTo>
                    <a:pt x="1209" y="382"/>
                    <a:pt x="1293" y="326"/>
                    <a:pt x="1358" y="242"/>
                  </a:cubicBezTo>
                  <a:cubicBezTo>
                    <a:pt x="1367"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94"/>
                    <a:pt x="995" y="28"/>
                    <a:pt x="902"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0"/>
            <p:cNvSpPr/>
            <p:nvPr/>
          </p:nvSpPr>
          <p:spPr>
            <a:xfrm>
              <a:off x="1286041" y="3156023"/>
              <a:ext cx="179341" cy="110035"/>
            </a:xfrm>
            <a:custGeom>
              <a:avLst/>
              <a:gdLst/>
              <a:ahLst/>
              <a:cxnLst/>
              <a:rect l="l" t="t" r="r" b="b"/>
              <a:pathLst>
                <a:path w="1638" h="1005" extrusionOk="0">
                  <a:moveTo>
                    <a:pt x="840" y="0"/>
                  </a:moveTo>
                  <a:cubicBezTo>
                    <a:pt x="697" y="0"/>
                    <a:pt x="585" y="174"/>
                    <a:pt x="680" y="307"/>
                  </a:cubicBezTo>
                  <a:cubicBezTo>
                    <a:pt x="605" y="233"/>
                    <a:pt x="512" y="186"/>
                    <a:pt x="410" y="158"/>
                  </a:cubicBezTo>
                  <a:cubicBezTo>
                    <a:pt x="388" y="151"/>
                    <a:pt x="366" y="148"/>
                    <a:pt x="343" y="148"/>
                  </a:cubicBezTo>
                  <a:cubicBezTo>
                    <a:pt x="280" y="148"/>
                    <a:pt x="216" y="175"/>
                    <a:pt x="168" y="224"/>
                  </a:cubicBezTo>
                  <a:cubicBezTo>
                    <a:pt x="134" y="274"/>
                    <a:pt x="170" y="340"/>
                    <a:pt x="253" y="366"/>
                  </a:cubicBezTo>
                  <a:lnTo>
                    <a:pt x="253" y="366"/>
                  </a:lnTo>
                  <a:cubicBezTo>
                    <a:pt x="238" y="363"/>
                    <a:pt x="222" y="362"/>
                    <a:pt x="207" y="362"/>
                  </a:cubicBezTo>
                  <a:cubicBezTo>
                    <a:pt x="141" y="362"/>
                    <a:pt x="79" y="389"/>
                    <a:pt x="38" y="437"/>
                  </a:cubicBezTo>
                  <a:cubicBezTo>
                    <a:pt x="1" y="493"/>
                    <a:pt x="47" y="568"/>
                    <a:pt x="140" y="586"/>
                  </a:cubicBezTo>
                  <a:cubicBezTo>
                    <a:pt x="201" y="600"/>
                    <a:pt x="261" y="607"/>
                    <a:pt x="322" y="607"/>
                  </a:cubicBezTo>
                  <a:cubicBezTo>
                    <a:pt x="382" y="607"/>
                    <a:pt x="442" y="600"/>
                    <a:pt x="503" y="586"/>
                  </a:cubicBezTo>
                  <a:lnTo>
                    <a:pt x="503" y="586"/>
                  </a:lnTo>
                  <a:cubicBezTo>
                    <a:pt x="410" y="614"/>
                    <a:pt x="326" y="679"/>
                    <a:pt x="261" y="754"/>
                  </a:cubicBezTo>
                  <a:cubicBezTo>
                    <a:pt x="224" y="809"/>
                    <a:pt x="270" y="884"/>
                    <a:pt x="363" y="902"/>
                  </a:cubicBezTo>
                  <a:cubicBezTo>
                    <a:pt x="388" y="910"/>
                    <a:pt x="412" y="913"/>
                    <a:pt x="436" y="913"/>
                  </a:cubicBezTo>
                  <a:cubicBezTo>
                    <a:pt x="502" y="913"/>
                    <a:pt x="564" y="885"/>
                    <a:pt x="605" y="837"/>
                  </a:cubicBezTo>
                  <a:lnTo>
                    <a:pt x="605" y="837"/>
                  </a:lnTo>
                  <a:cubicBezTo>
                    <a:pt x="568" y="893"/>
                    <a:pt x="615" y="967"/>
                    <a:pt x="717" y="986"/>
                  </a:cubicBezTo>
                  <a:cubicBezTo>
                    <a:pt x="744" y="999"/>
                    <a:pt x="772" y="1005"/>
                    <a:pt x="798" y="1005"/>
                  </a:cubicBezTo>
                  <a:cubicBezTo>
                    <a:pt x="941" y="1005"/>
                    <a:pt x="1053" y="831"/>
                    <a:pt x="959" y="698"/>
                  </a:cubicBezTo>
                  <a:lnTo>
                    <a:pt x="959" y="698"/>
                  </a:lnTo>
                  <a:cubicBezTo>
                    <a:pt x="1033" y="772"/>
                    <a:pt x="1126" y="819"/>
                    <a:pt x="1228" y="847"/>
                  </a:cubicBezTo>
                  <a:cubicBezTo>
                    <a:pt x="1250" y="854"/>
                    <a:pt x="1273" y="857"/>
                    <a:pt x="1295" y="857"/>
                  </a:cubicBezTo>
                  <a:cubicBezTo>
                    <a:pt x="1358" y="857"/>
                    <a:pt x="1420" y="830"/>
                    <a:pt x="1461" y="781"/>
                  </a:cubicBezTo>
                  <a:cubicBezTo>
                    <a:pt x="1497" y="727"/>
                    <a:pt x="1454" y="664"/>
                    <a:pt x="1365" y="635"/>
                  </a:cubicBezTo>
                  <a:lnTo>
                    <a:pt x="1365" y="635"/>
                  </a:lnTo>
                  <a:cubicBezTo>
                    <a:pt x="1385" y="641"/>
                    <a:pt x="1405" y="643"/>
                    <a:pt x="1425" y="643"/>
                  </a:cubicBezTo>
                  <a:cubicBezTo>
                    <a:pt x="1489" y="643"/>
                    <a:pt x="1552" y="616"/>
                    <a:pt x="1600" y="568"/>
                  </a:cubicBezTo>
                  <a:cubicBezTo>
                    <a:pt x="1637" y="512"/>
                    <a:pt x="1591" y="447"/>
                    <a:pt x="1489" y="419"/>
                  </a:cubicBezTo>
                  <a:cubicBezTo>
                    <a:pt x="1428" y="405"/>
                    <a:pt x="1368" y="398"/>
                    <a:pt x="1307" y="398"/>
                  </a:cubicBezTo>
                  <a:cubicBezTo>
                    <a:pt x="1247" y="398"/>
                    <a:pt x="1186" y="405"/>
                    <a:pt x="1126" y="419"/>
                  </a:cubicBezTo>
                  <a:cubicBezTo>
                    <a:pt x="1228" y="391"/>
                    <a:pt x="1312" y="335"/>
                    <a:pt x="1377" y="251"/>
                  </a:cubicBezTo>
                  <a:cubicBezTo>
                    <a:pt x="1414" y="196"/>
                    <a:pt x="1368" y="131"/>
                    <a:pt x="1265" y="103"/>
                  </a:cubicBezTo>
                  <a:cubicBezTo>
                    <a:pt x="1244" y="95"/>
                    <a:pt x="1221" y="92"/>
                    <a:pt x="1199" y="92"/>
                  </a:cubicBezTo>
                  <a:cubicBezTo>
                    <a:pt x="1135" y="92"/>
                    <a:pt x="1072" y="120"/>
                    <a:pt x="1024" y="168"/>
                  </a:cubicBezTo>
                  <a:cubicBezTo>
                    <a:pt x="1061" y="112"/>
                    <a:pt x="1014" y="47"/>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0"/>
            <p:cNvSpPr/>
            <p:nvPr/>
          </p:nvSpPr>
          <p:spPr>
            <a:xfrm>
              <a:off x="1427609" y="3305694"/>
              <a:ext cx="278098" cy="129414"/>
            </a:xfrm>
            <a:custGeom>
              <a:avLst/>
              <a:gdLst/>
              <a:ahLst/>
              <a:cxnLst/>
              <a:rect l="l" t="t" r="r" b="b"/>
              <a:pathLst>
                <a:path w="2540" h="1182" extrusionOk="0">
                  <a:moveTo>
                    <a:pt x="0" y="0"/>
                  </a:moveTo>
                  <a:lnTo>
                    <a:pt x="0" y="372"/>
                  </a:lnTo>
                  <a:cubicBezTo>
                    <a:pt x="0" y="930"/>
                    <a:pt x="670" y="1181"/>
                    <a:pt x="1265" y="1181"/>
                  </a:cubicBezTo>
                  <a:cubicBezTo>
                    <a:pt x="1860"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0"/>
            <p:cNvSpPr/>
            <p:nvPr/>
          </p:nvSpPr>
          <p:spPr>
            <a:xfrm>
              <a:off x="1427609" y="3219088"/>
              <a:ext cx="278098" cy="176275"/>
            </a:xfrm>
            <a:custGeom>
              <a:avLst/>
              <a:gdLst/>
              <a:ahLst/>
              <a:cxnLst/>
              <a:rect l="l" t="t" r="r" b="b"/>
              <a:pathLst>
                <a:path w="2540" h="1610" extrusionOk="0">
                  <a:moveTo>
                    <a:pt x="1256" y="1"/>
                  </a:moveTo>
                  <a:cubicBezTo>
                    <a:pt x="698" y="1"/>
                    <a:pt x="0" y="233"/>
                    <a:pt x="0" y="791"/>
                  </a:cubicBezTo>
                  <a:cubicBezTo>
                    <a:pt x="0" y="1359"/>
                    <a:pt x="670" y="1610"/>
                    <a:pt x="1265" y="1610"/>
                  </a:cubicBezTo>
                  <a:cubicBezTo>
                    <a:pt x="1851"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a:off x="1442828" y="3226205"/>
              <a:ext cx="246566" cy="155910"/>
            </a:xfrm>
            <a:custGeom>
              <a:avLst/>
              <a:gdLst/>
              <a:ahLst/>
              <a:cxnLst/>
              <a:rect l="l" t="t" r="r" b="b"/>
              <a:pathLst>
                <a:path w="2252" h="1424" extrusionOk="0">
                  <a:moveTo>
                    <a:pt x="1117" y="1"/>
                  </a:moveTo>
                  <a:cubicBezTo>
                    <a:pt x="624" y="1"/>
                    <a:pt x="1" y="206"/>
                    <a:pt x="1" y="698"/>
                  </a:cubicBezTo>
                  <a:cubicBezTo>
                    <a:pt x="1" y="1191"/>
                    <a:pt x="596" y="1424"/>
                    <a:pt x="1126" y="1424"/>
                  </a:cubicBezTo>
                  <a:cubicBezTo>
                    <a:pt x="1647" y="1424"/>
                    <a:pt x="2251" y="1201"/>
                    <a:pt x="2251" y="698"/>
                  </a:cubicBezTo>
                  <a:cubicBezTo>
                    <a:pt x="2251" y="206"/>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a:off x="1441842" y="3226205"/>
              <a:ext cx="247551" cy="85729"/>
            </a:xfrm>
            <a:custGeom>
              <a:avLst/>
              <a:gdLst/>
              <a:ahLst/>
              <a:cxnLst/>
              <a:rect l="l" t="t" r="r" b="b"/>
              <a:pathLst>
                <a:path w="2261" h="783" extrusionOk="0">
                  <a:moveTo>
                    <a:pt x="1126" y="1"/>
                  </a:moveTo>
                  <a:cubicBezTo>
                    <a:pt x="614" y="1"/>
                    <a:pt x="10" y="206"/>
                    <a:pt x="10" y="698"/>
                  </a:cubicBezTo>
                  <a:cubicBezTo>
                    <a:pt x="1" y="726"/>
                    <a:pt x="1" y="745"/>
                    <a:pt x="10" y="773"/>
                  </a:cubicBezTo>
                  <a:cubicBezTo>
                    <a:pt x="75" y="336"/>
                    <a:pt x="661" y="140"/>
                    <a:pt x="1126" y="140"/>
                  </a:cubicBezTo>
                  <a:cubicBezTo>
                    <a:pt x="1609" y="140"/>
                    <a:pt x="2204" y="336"/>
                    <a:pt x="2260" y="782"/>
                  </a:cubicBezTo>
                  <a:cubicBezTo>
                    <a:pt x="2260" y="754"/>
                    <a:pt x="2260" y="736"/>
                    <a:pt x="2260" y="708"/>
                  </a:cubicBezTo>
                  <a:cubicBezTo>
                    <a:pt x="2260" y="21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a:off x="1480492" y="3260913"/>
              <a:ext cx="173209" cy="108174"/>
            </a:xfrm>
            <a:custGeom>
              <a:avLst/>
              <a:gdLst/>
              <a:ahLst/>
              <a:cxnLst/>
              <a:rect l="l" t="t" r="r" b="b"/>
              <a:pathLst>
                <a:path w="1582" h="988" extrusionOk="0">
                  <a:moveTo>
                    <a:pt x="1349" y="633"/>
                  </a:moveTo>
                  <a:cubicBezTo>
                    <a:pt x="1368" y="633"/>
                    <a:pt x="1387" y="637"/>
                    <a:pt x="1405" y="637"/>
                  </a:cubicBezTo>
                  <a:cubicBezTo>
                    <a:pt x="1414" y="637"/>
                    <a:pt x="1424" y="636"/>
                    <a:pt x="1433" y="633"/>
                  </a:cubicBezTo>
                  <a:lnTo>
                    <a:pt x="1433" y="633"/>
                  </a:lnTo>
                  <a:lnTo>
                    <a:pt x="1414" y="660"/>
                  </a:lnTo>
                  <a:cubicBezTo>
                    <a:pt x="1396" y="642"/>
                    <a:pt x="1368" y="633"/>
                    <a:pt x="1349" y="633"/>
                  </a:cubicBezTo>
                  <a:close/>
                  <a:moveTo>
                    <a:pt x="839" y="0"/>
                  </a:moveTo>
                  <a:cubicBezTo>
                    <a:pt x="792" y="0"/>
                    <a:pt x="743" y="15"/>
                    <a:pt x="698" y="47"/>
                  </a:cubicBezTo>
                  <a:lnTo>
                    <a:pt x="633" y="56"/>
                  </a:lnTo>
                  <a:lnTo>
                    <a:pt x="633" y="149"/>
                  </a:lnTo>
                  <a:cubicBezTo>
                    <a:pt x="633" y="205"/>
                    <a:pt x="643" y="251"/>
                    <a:pt x="661" y="298"/>
                  </a:cubicBezTo>
                  <a:cubicBezTo>
                    <a:pt x="587" y="223"/>
                    <a:pt x="494" y="177"/>
                    <a:pt x="391" y="149"/>
                  </a:cubicBezTo>
                  <a:cubicBezTo>
                    <a:pt x="370" y="143"/>
                    <a:pt x="347" y="140"/>
                    <a:pt x="324" y="140"/>
                  </a:cubicBezTo>
                  <a:cubicBezTo>
                    <a:pt x="279" y="140"/>
                    <a:pt x="233" y="152"/>
                    <a:pt x="196" y="177"/>
                  </a:cubicBezTo>
                  <a:lnTo>
                    <a:pt x="140" y="130"/>
                  </a:lnTo>
                  <a:lnTo>
                    <a:pt x="140" y="251"/>
                  </a:lnTo>
                  <a:cubicBezTo>
                    <a:pt x="140" y="307"/>
                    <a:pt x="187" y="344"/>
                    <a:pt x="252" y="363"/>
                  </a:cubicBezTo>
                  <a:cubicBezTo>
                    <a:pt x="232" y="359"/>
                    <a:pt x="209" y="357"/>
                    <a:pt x="185" y="357"/>
                  </a:cubicBezTo>
                  <a:cubicBezTo>
                    <a:pt x="144" y="357"/>
                    <a:pt x="101" y="364"/>
                    <a:pt x="66" y="381"/>
                  </a:cubicBezTo>
                  <a:lnTo>
                    <a:pt x="1" y="344"/>
                  </a:lnTo>
                  <a:lnTo>
                    <a:pt x="1" y="474"/>
                  </a:lnTo>
                  <a:cubicBezTo>
                    <a:pt x="1" y="521"/>
                    <a:pt x="47" y="558"/>
                    <a:pt x="122" y="577"/>
                  </a:cubicBezTo>
                  <a:cubicBezTo>
                    <a:pt x="182" y="591"/>
                    <a:pt x="243" y="598"/>
                    <a:pt x="303" y="598"/>
                  </a:cubicBezTo>
                  <a:cubicBezTo>
                    <a:pt x="364" y="598"/>
                    <a:pt x="424" y="591"/>
                    <a:pt x="484" y="577"/>
                  </a:cubicBezTo>
                  <a:lnTo>
                    <a:pt x="484" y="577"/>
                  </a:lnTo>
                  <a:cubicBezTo>
                    <a:pt x="410" y="605"/>
                    <a:pt x="345" y="642"/>
                    <a:pt x="289" y="688"/>
                  </a:cubicBezTo>
                  <a:lnTo>
                    <a:pt x="224" y="660"/>
                  </a:lnTo>
                  <a:lnTo>
                    <a:pt x="224" y="781"/>
                  </a:lnTo>
                  <a:cubicBezTo>
                    <a:pt x="224" y="828"/>
                    <a:pt x="271" y="874"/>
                    <a:pt x="345" y="893"/>
                  </a:cubicBezTo>
                  <a:cubicBezTo>
                    <a:pt x="367" y="900"/>
                    <a:pt x="389" y="904"/>
                    <a:pt x="412" y="904"/>
                  </a:cubicBezTo>
                  <a:cubicBezTo>
                    <a:pt x="475" y="904"/>
                    <a:pt x="539" y="876"/>
                    <a:pt x="587" y="828"/>
                  </a:cubicBezTo>
                  <a:lnTo>
                    <a:pt x="587" y="828"/>
                  </a:lnTo>
                  <a:cubicBezTo>
                    <a:pt x="550" y="884"/>
                    <a:pt x="596" y="958"/>
                    <a:pt x="689" y="977"/>
                  </a:cubicBezTo>
                  <a:cubicBezTo>
                    <a:pt x="711" y="984"/>
                    <a:pt x="733" y="987"/>
                    <a:pt x="756" y="987"/>
                  </a:cubicBezTo>
                  <a:cubicBezTo>
                    <a:pt x="819" y="987"/>
                    <a:pt x="883" y="960"/>
                    <a:pt x="931" y="911"/>
                  </a:cubicBezTo>
                  <a:cubicBezTo>
                    <a:pt x="949" y="884"/>
                    <a:pt x="959" y="856"/>
                    <a:pt x="959" y="828"/>
                  </a:cubicBezTo>
                  <a:lnTo>
                    <a:pt x="959" y="819"/>
                  </a:lnTo>
                  <a:cubicBezTo>
                    <a:pt x="959" y="809"/>
                    <a:pt x="959" y="800"/>
                    <a:pt x="959" y="791"/>
                  </a:cubicBezTo>
                  <a:lnTo>
                    <a:pt x="959" y="707"/>
                  </a:lnTo>
                  <a:cubicBezTo>
                    <a:pt x="1024" y="772"/>
                    <a:pt x="1108" y="819"/>
                    <a:pt x="1201" y="837"/>
                  </a:cubicBezTo>
                  <a:cubicBezTo>
                    <a:pt x="1222" y="844"/>
                    <a:pt x="1245" y="848"/>
                    <a:pt x="1267" y="848"/>
                  </a:cubicBezTo>
                  <a:cubicBezTo>
                    <a:pt x="1331" y="848"/>
                    <a:pt x="1394" y="820"/>
                    <a:pt x="1442" y="772"/>
                  </a:cubicBezTo>
                  <a:cubicBezTo>
                    <a:pt x="1452" y="763"/>
                    <a:pt x="1452" y="744"/>
                    <a:pt x="1452" y="735"/>
                  </a:cubicBezTo>
                  <a:lnTo>
                    <a:pt x="1452" y="633"/>
                  </a:lnTo>
                  <a:cubicBezTo>
                    <a:pt x="1498" y="623"/>
                    <a:pt x="1545" y="595"/>
                    <a:pt x="1572" y="558"/>
                  </a:cubicBezTo>
                  <a:cubicBezTo>
                    <a:pt x="1572" y="549"/>
                    <a:pt x="1582" y="540"/>
                    <a:pt x="1582" y="521"/>
                  </a:cubicBezTo>
                  <a:lnTo>
                    <a:pt x="1582" y="391"/>
                  </a:lnTo>
                  <a:lnTo>
                    <a:pt x="1545" y="437"/>
                  </a:lnTo>
                  <a:cubicBezTo>
                    <a:pt x="1526" y="428"/>
                    <a:pt x="1498" y="419"/>
                    <a:pt x="1480" y="419"/>
                  </a:cubicBezTo>
                  <a:cubicBezTo>
                    <a:pt x="1419" y="405"/>
                    <a:pt x="1359" y="398"/>
                    <a:pt x="1298" y="398"/>
                  </a:cubicBezTo>
                  <a:cubicBezTo>
                    <a:pt x="1238" y="398"/>
                    <a:pt x="1177" y="405"/>
                    <a:pt x="1117" y="419"/>
                  </a:cubicBezTo>
                  <a:cubicBezTo>
                    <a:pt x="1210" y="381"/>
                    <a:pt x="1294" y="326"/>
                    <a:pt x="1359" y="251"/>
                  </a:cubicBezTo>
                  <a:cubicBezTo>
                    <a:pt x="1368" y="233"/>
                    <a:pt x="1377" y="214"/>
                    <a:pt x="1368" y="195"/>
                  </a:cubicBezTo>
                  <a:lnTo>
                    <a:pt x="1368" y="84"/>
                  </a:lnTo>
                  <a:lnTo>
                    <a:pt x="1331" y="121"/>
                  </a:lnTo>
                  <a:cubicBezTo>
                    <a:pt x="1303" y="112"/>
                    <a:pt x="1275" y="102"/>
                    <a:pt x="1256" y="93"/>
                  </a:cubicBezTo>
                  <a:cubicBezTo>
                    <a:pt x="1232" y="86"/>
                    <a:pt x="1208" y="82"/>
                    <a:pt x="1184" y="82"/>
                  </a:cubicBezTo>
                  <a:cubicBezTo>
                    <a:pt x="1117" y="82"/>
                    <a:pt x="1056" y="110"/>
                    <a:pt x="1015" y="158"/>
                  </a:cubicBezTo>
                  <a:cubicBezTo>
                    <a:pt x="1052" y="102"/>
                    <a:pt x="1005" y="28"/>
                    <a:pt x="903" y="9"/>
                  </a:cubicBezTo>
                  <a:cubicBezTo>
                    <a:pt x="882" y="4"/>
                    <a:pt x="861" y="0"/>
                    <a:pt x="83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a:off x="1479506" y="3247446"/>
              <a:ext cx="178246" cy="109925"/>
            </a:xfrm>
            <a:custGeom>
              <a:avLst/>
              <a:gdLst/>
              <a:ahLst/>
              <a:cxnLst/>
              <a:rect l="l" t="t" r="r" b="b"/>
              <a:pathLst>
                <a:path w="1628" h="1004" extrusionOk="0">
                  <a:moveTo>
                    <a:pt x="845" y="1"/>
                  </a:moveTo>
                  <a:cubicBezTo>
                    <a:pt x="782" y="1"/>
                    <a:pt x="721" y="29"/>
                    <a:pt x="679" y="77"/>
                  </a:cubicBezTo>
                  <a:cubicBezTo>
                    <a:pt x="633" y="151"/>
                    <a:pt x="633" y="244"/>
                    <a:pt x="679" y="309"/>
                  </a:cubicBezTo>
                  <a:cubicBezTo>
                    <a:pt x="605" y="235"/>
                    <a:pt x="512" y="188"/>
                    <a:pt x="410" y="160"/>
                  </a:cubicBezTo>
                  <a:cubicBezTo>
                    <a:pt x="385" y="153"/>
                    <a:pt x="361" y="150"/>
                    <a:pt x="338" y="150"/>
                  </a:cubicBezTo>
                  <a:cubicBezTo>
                    <a:pt x="271" y="150"/>
                    <a:pt x="209" y="177"/>
                    <a:pt x="168" y="225"/>
                  </a:cubicBezTo>
                  <a:cubicBezTo>
                    <a:pt x="132" y="280"/>
                    <a:pt x="175" y="343"/>
                    <a:pt x="263" y="372"/>
                  </a:cubicBezTo>
                  <a:lnTo>
                    <a:pt x="263" y="372"/>
                  </a:lnTo>
                  <a:cubicBezTo>
                    <a:pt x="244" y="366"/>
                    <a:pt x="224" y="363"/>
                    <a:pt x="204" y="363"/>
                  </a:cubicBezTo>
                  <a:cubicBezTo>
                    <a:pt x="141" y="363"/>
                    <a:pt x="79" y="391"/>
                    <a:pt x="38" y="439"/>
                  </a:cubicBezTo>
                  <a:cubicBezTo>
                    <a:pt x="1" y="495"/>
                    <a:pt x="47" y="560"/>
                    <a:pt x="140" y="588"/>
                  </a:cubicBezTo>
                  <a:cubicBezTo>
                    <a:pt x="201" y="597"/>
                    <a:pt x="261" y="602"/>
                    <a:pt x="321" y="602"/>
                  </a:cubicBezTo>
                  <a:cubicBezTo>
                    <a:pt x="382" y="602"/>
                    <a:pt x="442" y="597"/>
                    <a:pt x="503" y="588"/>
                  </a:cubicBezTo>
                  <a:lnTo>
                    <a:pt x="503" y="588"/>
                  </a:lnTo>
                  <a:cubicBezTo>
                    <a:pt x="400" y="616"/>
                    <a:pt x="317" y="672"/>
                    <a:pt x="261" y="756"/>
                  </a:cubicBezTo>
                  <a:cubicBezTo>
                    <a:pt x="224" y="811"/>
                    <a:pt x="270" y="876"/>
                    <a:pt x="363" y="904"/>
                  </a:cubicBezTo>
                  <a:cubicBezTo>
                    <a:pt x="385" y="912"/>
                    <a:pt x="408" y="915"/>
                    <a:pt x="430" y="915"/>
                  </a:cubicBezTo>
                  <a:cubicBezTo>
                    <a:pt x="494" y="915"/>
                    <a:pt x="557" y="887"/>
                    <a:pt x="605" y="839"/>
                  </a:cubicBezTo>
                  <a:lnTo>
                    <a:pt x="605" y="839"/>
                  </a:lnTo>
                  <a:cubicBezTo>
                    <a:pt x="568" y="895"/>
                    <a:pt x="614" y="960"/>
                    <a:pt x="707" y="988"/>
                  </a:cubicBezTo>
                  <a:cubicBezTo>
                    <a:pt x="734" y="999"/>
                    <a:pt x="761" y="1004"/>
                    <a:pt x="786" y="1004"/>
                  </a:cubicBezTo>
                  <a:cubicBezTo>
                    <a:pt x="936" y="1004"/>
                    <a:pt x="1045" y="833"/>
                    <a:pt x="949" y="690"/>
                  </a:cubicBezTo>
                  <a:lnTo>
                    <a:pt x="949" y="690"/>
                  </a:lnTo>
                  <a:cubicBezTo>
                    <a:pt x="1024" y="765"/>
                    <a:pt x="1117" y="821"/>
                    <a:pt x="1219" y="849"/>
                  </a:cubicBezTo>
                  <a:cubicBezTo>
                    <a:pt x="1241" y="856"/>
                    <a:pt x="1263" y="859"/>
                    <a:pt x="1286" y="859"/>
                  </a:cubicBezTo>
                  <a:cubicBezTo>
                    <a:pt x="1349" y="859"/>
                    <a:pt x="1413"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28" y="504"/>
                    <a:pt x="1581" y="439"/>
                    <a:pt x="1489" y="411"/>
                  </a:cubicBezTo>
                  <a:cubicBezTo>
                    <a:pt x="1428" y="402"/>
                    <a:pt x="1368" y="397"/>
                    <a:pt x="1307" y="397"/>
                  </a:cubicBezTo>
                  <a:cubicBezTo>
                    <a:pt x="1247" y="397"/>
                    <a:pt x="1186" y="402"/>
                    <a:pt x="1126" y="411"/>
                  </a:cubicBezTo>
                  <a:cubicBezTo>
                    <a:pt x="1219" y="384"/>
                    <a:pt x="1303" y="328"/>
                    <a:pt x="1368" y="244"/>
                  </a:cubicBezTo>
                  <a:cubicBezTo>
                    <a:pt x="1405" y="188"/>
                    <a:pt x="1358" y="123"/>
                    <a:pt x="1265" y="95"/>
                  </a:cubicBezTo>
                  <a:cubicBezTo>
                    <a:pt x="1241" y="88"/>
                    <a:pt x="1217" y="84"/>
                    <a:pt x="1193" y="84"/>
                  </a:cubicBezTo>
                  <a:cubicBezTo>
                    <a:pt x="1126" y="84"/>
                    <a:pt x="1065" y="112"/>
                    <a:pt x="1024" y="160"/>
                  </a:cubicBezTo>
                  <a:cubicBezTo>
                    <a:pt x="1061" y="105"/>
                    <a:pt x="1014" y="39"/>
                    <a:pt x="912" y="12"/>
                  </a:cubicBezTo>
                  <a:cubicBezTo>
                    <a:pt x="890" y="4"/>
                    <a:pt x="868"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a:off x="1541586" y="3428868"/>
              <a:ext cx="278098" cy="130400"/>
            </a:xfrm>
            <a:custGeom>
              <a:avLst/>
              <a:gdLst/>
              <a:ahLst/>
              <a:cxnLst/>
              <a:rect l="l" t="t" r="r" b="b"/>
              <a:pathLst>
                <a:path w="2540" h="1191" extrusionOk="0">
                  <a:moveTo>
                    <a:pt x="1" y="1"/>
                  </a:moveTo>
                  <a:lnTo>
                    <a:pt x="1" y="373"/>
                  </a:lnTo>
                  <a:cubicBezTo>
                    <a:pt x="1" y="930"/>
                    <a:pt x="670" y="1191"/>
                    <a:pt x="1266" y="1191"/>
                  </a:cubicBezTo>
                  <a:cubicBezTo>
                    <a:pt x="1851" y="1191"/>
                    <a:pt x="2540" y="940"/>
                    <a:pt x="2540" y="373"/>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a:off x="1541586" y="3343358"/>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40" y="1358"/>
                    <a:pt x="2540" y="791"/>
                  </a:cubicBezTo>
                  <a:cubicBezTo>
                    <a:pt x="2540" y="233"/>
                    <a:pt x="1824"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a:off x="1556914" y="3350474"/>
              <a:ext cx="246456" cy="155910"/>
            </a:xfrm>
            <a:custGeom>
              <a:avLst/>
              <a:gdLst/>
              <a:ahLst/>
              <a:cxnLst/>
              <a:rect l="l" t="t" r="r" b="b"/>
              <a:pathLst>
                <a:path w="2251" h="1424" extrusionOk="0">
                  <a:moveTo>
                    <a:pt x="1116" y="1"/>
                  </a:moveTo>
                  <a:cubicBezTo>
                    <a:pt x="623" y="1"/>
                    <a:pt x="0" y="205"/>
                    <a:pt x="0" y="698"/>
                  </a:cubicBezTo>
                  <a:cubicBezTo>
                    <a:pt x="0" y="1191"/>
                    <a:pt x="596" y="1423"/>
                    <a:pt x="1116" y="1423"/>
                  </a:cubicBezTo>
                  <a:cubicBezTo>
                    <a:pt x="1646" y="1423"/>
                    <a:pt x="2251" y="1200"/>
                    <a:pt x="2251" y="707"/>
                  </a:cubicBezTo>
                  <a:cubicBezTo>
                    <a:pt x="2251" y="20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0"/>
            <p:cNvSpPr/>
            <p:nvPr/>
          </p:nvSpPr>
          <p:spPr>
            <a:xfrm>
              <a:off x="1555929" y="3350474"/>
              <a:ext cx="247442" cy="85619"/>
            </a:xfrm>
            <a:custGeom>
              <a:avLst/>
              <a:gdLst/>
              <a:ahLst/>
              <a:cxnLst/>
              <a:rect l="l" t="t" r="r" b="b"/>
              <a:pathLst>
                <a:path w="2260" h="782" extrusionOk="0">
                  <a:moveTo>
                    <a:pt x="1116" y="1"/>
                  </a:moveTo>
                  <a:cubicBezTo>
                    <a:pt x="614" y="1"/>
                    <a:pt x="0" y="205"/>
                    <a:pt x="0" y="698"/>
                  </a:cubicBezTo>
                  <a:cubicBezTo>
                    <a:pt x="0" y="717"/>
                    <a:pt x="0" y="744"/>
                    <a:pt x="0" y="772"/>
                  </a:cubicBezTo>
                  <a:cubicBezTo>
                    <a:pt x="74" y="326"/>
                    <a:pt x="660" y="140"/>
                    <a:pt x="1125" y="140"/>
                  </a:cubicBezTo>
                  <a:cubicBezTo>
                    <a:pt x="1609" y="140"/>
                    <a:pt x="2195" y="335"/>
                    <a:pt x="2250" y="782"/>
                  </a:cubicBezTo>
                  <a:cubicBezTo>
                    <a:pt x="2260" y="754"/>
                    <a:pt x="2260" y="726"/>
                    <a:pt x="2250" y="707"/>
                  </a:cubicBezTo>
                  <a:cubicBezTo>
                    <a:pt x="2250" y="214"/>
                    <a:pt x="1627"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0"/>
            <p:cNvSpPr/>
            <p:nvPr/>
          </p:nvSpPr>
          <p:spPr>
            <a:xfrm>
              <a:off x="1594578" y="3385073"/>
              <a:ext cx="173209" cy="108174"/>
            </a:xfrm>
            <a:custGeom>
              <a:avLst/>
              <a:gdLst/>
              <a:ahLst/>
              <a:cxnLst/>
              <a:rect l="l" t="t" r="r" b="b"/>
              <a:pathLst>
                <a:path w="1582" h="988" extrusionOk="0">
                  <a:moveTo>
                    <a:pt x="1340" y="624"/>
                  </a:moveTo>
                  <a:cubicBezTo>
                    <a:pt x="1367" y="633"/>
                    <a:pt x="1405" y="633"/>
                    <a:pt x="1433" y="633"/>
                  </a:cubicBezTo>
                  <a:lnTo>
                    <a:pt x="1414" y="652"/>
                  </a:lnTo>
                  <a:cubicBezTo>
                    <a:pt x="1386" y="642"/>
                    <a:pt x="1367" y="633"/>
                    <a:pt x="1340" y="624"/>
                  </a:cubicBezTo>
                  <a:close/>
                  <a:moveTo>
                    <a:pt x="940" y="689"/>
                  </a:moveTo>
                  <a:lnTo>
                    <a:pt x="949" y="698"/>
                  </a:lnTo>
                  <a:lnTo>
                    <a:pt x="949" y="707"/>
                  </a:lnTo>
                  <a:lnTo>
                    <a:pt x="940" y="689"/>
                  </a:lnTo>
                  <a:close/>
                  <a:moveTo>
                    <a:pt x="833" y="1"/>
                  </a:moveTo>
                  <a:cubicBezTo>
                    <a:pt x="785" y="1"/>
                    <a:pt x="735" y="13"/>
                    <a:pt x="698" y="38"/>
                  </a:cubicBezTo>
                  <a:lnTo>
                    <a:pt x="633" y="47"/>
                  </a:lnTo>
                  <a:lnTo>
                    <a:pt x="633" y="149"/>
                  </a:lnTo>
                  <a:cubicBezTo>
                    <a:pt x="633" y="205"/>
                    <a:pt x="642" y="252"/>
                    <a:pt x="661" y="298"/>
                  </a:cubicBezTo>
                  <a:cubicBezTo>
                    <a:pt x="586" y="224"/>
                    <a:pt x="493" y="168"/>
                    <a:pt x="391" y="149"/>
                  </a:cubicBezTo>
                  <a:cubicBezTo>
                    <a:pt x="368" y="143"/>
                    <a:pt x="344" y="140"/>
                    <a:pt x="320" y="140"/>
                  </a:cubicBezTo>
                  <a:cubicBezTo>
                    <a:pt x="276" y="140"/>
                    <a:pt x="232" y="150"/>
                    <a:pt x="196" y="168"/>
                  </a:cubicBezTo>
                  <a:lnTo>
                    <a:pt x="140" y="122"/>
                  </a:lnTo>
                  <a:lnTo>
                    <a:pt x="140" y="252"/>
                  </a:lnTo>
                  <a:cubicBezTo>
                    <a:pt x="140" y="297"/>
                    <a:pt x="174" y="341"/>
                    <a:pt x="244" y="361"/>
                  </a:cubicBezTo>
                  <a:lnTo>
                    <a:pt x="244" y="361"/>
                  </a:lnTo>
                  <a:cubicBezTo>
                    <a:pt x="223" y="356"/>
                    <a:pt x="203" y="354"/>
                    <a:pt x="183" y="354"/>
                  </a:cubicBezTo>
                  <a:cubicBezTo>
                    <a:pt x="141" y="354"/>
                    <a:pt x="102" y="364"/>
                    <a:pt x="66" y="382"/>
                  </a:cubicBezTo>
                  <a:lnTo>
                    <a:pt x="0" y="345"/>
                  </a:lnTo>
                  <a:lnTo>
                    <a:pt x="0" y="466"/>
                  </a:lnTo>
                  <a:cubicBezTo>
                    <a:pt x="0" y="512"/>
                    <a:pt x="47" y="559"/>
                    <a:pt x="121" y="577"/>
                  </a:cubicBezTo>
                  <a:cubicBezTo>
                    <a:pt x="182" y="587"/>
                    <a:pt x="242" y="591"/>
                    <a:pt x="303" y="591"/>
                  </a:cubicBezTo>
                  <a:cubicBezTo>
                    <a:pt x="363" y="591"/>
                    <a:pt x="424" y="587"/>
                    <a:pt x="484" y="577"/>
                  </a:cubicBezTo>
                  <a:lnTo>
                    <a:pt x="484" y="577"/>
                  </a:lnTo>
                  <a:cubicBezTo>
                    <a:pt x="410" y="605"/>
                    <a:pt x="345" y="642"/>
                    <a:pt x="289" y="689"/>
                  </a:cubicBezTo>
                  <a:lnTo>
                    <a:pt x="224" y="661"/>
                  </a:lnTo>
                  <a:lnTo>
                    <a:pt x="224" y="773"/>
                  </a:lnTo>
                  <a:cubicBezTo>
                    <a:pt x="224" y="819"/>
                    <a:pt x="270" y="866"/>
                    <a:pt x="345" y="893"/>
                  </a:cubicBezTo>
                  <a:cubicBezTo>
                    <a:pt x="366" y="901"/>
                    <a:pt x="389" y="904"/>
                    <a:pt x="411" y="904"/>
                  </a:cubicBezTo>
                  <a:cubicBezTo>
                    <a:pt x="474" y="904"/>
                    <a:pt x="536" y="876"/>
                    <a:pt x="577" y="828"/>
                  </a:cubicBezTo>
                  <a:lnTo>
                    <a:pt x="577" y="828"/>
                  </a:lnTo>
                  <a:cubicBezTo>
                    <a:pt x="540" y="884"/>
                    <a:pt x="596" y="949"/>
                    <a:pt x="689" y="977"/>
                  </a:cubicBezTo>
                  <a:cubicBezTo>
                    <a:pt x="710" y="984"/>
                    <a:pt x="733" y="988"/>
                    <a:pt x="755" y="988"/>
                  </a:cubicBezTo>
                  <a:cubicBezTo>
                    <a:pt x="819" y="988"/>
                    <a:pt x="882" y="960"/>
                    <a:pt x="930" y="912"/>
                  </a:cubicBezTo>
                  <a:cubicBezTo>
                    <a:pt x="940" y="884"/>
                    <a:pt x="949" y="856"/>
                    <a:pt x="958" y="828"/>
                  </a:cubicBezTo>
                  <a:cubicBezTo>
                    <a:pt x="958" y="810"/>
                    <a:pt x="958" y="800"/>
                    <a:pt x="958" y="791"/>
                  </a:cubicBezTo>
                  <a:lnTo>
                    <a:pt x="958" y="717"/>
                  </a:lnTo>
                  <a:cubicBezTo>
                    <a:pt x="1023" y="773"/>
                    <a:pt x="1107" y="819"/>
                    <a:pt x="1200" y="838"/>
                  </a:cubicBezTo>
                  <a:cubicBezTo>
                    <a:pt x="1222" y="845"/>
                    <a:pt x="1244" y="848"/>
                    <a:pt x="1267" y="848"/>
                  </a:cubicBezTo>
                  <a:cubicBezTo>
                    <a:pt x="1330" y="848"/>
                    <a:pt x="1394" y="821"/>
                    <a:pt x="1442" y="773"/>
                  </a:cubicBezTo>
                  <a:cubicBezTo>
                    <a:pt x="1442" y="763"/>
                    <a:pt x="1451" y="745"/>
                    <a:pt x="1451" y="735"/>
                  </a:cubicBezTo>
                  <a:lnTo>
                    <a:pt x="1451" y="633"/>
                  </a:lnTo>
                  <a:cubicBezTo>
                    <a:pt x="1498" y="624"/>
                    <a:pt x="1535" y="605"/>
                    <a:pt x="1563" y="568"/>
                  </a:cubicBezTo>
                  <a:cubicBezTo>
                    <a:pt x="1572" y="549"/>
                    <a:pt x="1581" y="540"/>
                    <a:pt x="1581" y="531"/>
                  </a:cubicBezTo>
                  <a:lnTo>
                    <a:pt x="1581" y="401"/>
                  </a:lnTo>
                  <a:lnTo>
                    <a:pt x="1544" y="438"/>
                  </a:lnTo>
                  <a:cubicBezTo>
                    <a:pt x="1516" y="428"/>
                    <a:pt x="1498" y="419"/>
                    <a:pt x="1479" y="410"/>
                  </a:cubicBezTo>
                  <a:cubicBezTo>
                    <a:pt x="1419" y="401"/>
                    <a:pt x="1356" y="396"/>
                    <a:pt x="1293" y="396"/>
                  </a:cubicBezTo>
                  <a:cubicBezTo>
                    <a:pt x="1230" y="396"/>
                    <a:pt x="1167" y="401"/>
                    <a:pt x="1107" y="410"/>
                  </a:cubicBezTo>
                  <a:cubicBezTo>
                    <a:pt x="1209" y="382"/>
                    <a:pt x="1293" y="326"/>
                    <a:pt x="1358" y="242"/>
                  </a:cubicBezTo>
                  <a:cubicBezTo>
                    <a:pt x="1367" y="233"/>
                    <a:pt x="1367" y="215"/>
                    <a:pt x="1367" y="196"/>
                  </a:cubicBezTo>
                  <a:lnTo>
                    <a:pt x="1367" y="84"/>
                  </a:lnTo>
                  <a:lnTo>
                    <a:pt x="1321" y="122"/>
                  </a:lnTo>
                  <a:cubicBezTo>
                    <a:pt x="1302" y="112"/>
                    <a:pt x="1274" y="94"/>
                    <a:pt x="1247" y="94"/>
                  </a:cubicBezTo>
                  <a:cubicBezTo>
                    <a:pt x="1225" y="86"/>
                    <a:pt x="1202" y="83"/>
                    <a:pt x="1180" y="83"/>
                  </a:cubicBezTo>
                  <a:cubicBezTo>
                    <a:pt x="1117" y="83"/>
                    <a:pt x="1055" y="111"/>
                    <a:pt x="1014" y="159"/>
                  </a:cubicBezTo>
                  <a:cubicBezTo>
                    <a:pt x="1051" y="94"/>
                    <a:pt x="995" y="29"/>
                    <a:pt x="902" y="10"/>
                  </a:cubicBezTo>
                  <a:cubicBezTo>
                    <a:pt x="881" y="4"/>
                    <a:pt x="857"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0"/>
            <p:cNvSpPr/>
            <p:nvPr/>
          </p:nvSpPr>
          <p:spPr>
            <a:xfrm>
              <a:off x="1592498" y="3371168"/>
              <a:ext cx="179341" cy="109378"/>
            </a:xfrm>
            <a:custGeom>
              <a:avLst/>
              <a:gdLst/>
              <a:ahLst/>
              <a:cxnLst/>
              <a:rect l="l" t="t" r="r" b="b"/>
              <a:pathLst>
                <a:path w="1638" h="999" extrusionOk="0">
                  <a:moveTo>
                    <a:pt x="845" y="0"/>
                  </a:moveTo>
                  <a:cubicBezTo>
                    <a:pt x="699" y="0"/>
                    <a:pt x="584" y="169"/>
                    <a:pt x="680" y="304"/>
                  </a:cubicBezTo>
                  <a:cubicBezTo>
                    <a:pt x="605" y="230"/>
                    <a:pt x="512" y="183"/>
                    <a:pt x="410" y="156"/>
                  </a:cubicBezTo>
                  <a:cubicBezTo>
                    <a:pt x="388" y="148"/>
                    <a:pt x="366" y="145"/>
                    <a:pt x="343" y="145"/>
                  </a:cubicBezTo>
                  <a:cubicBezTo>
                    <a:pt x="280" y="145"/>
                    <a:pt x="216" y="173"/>
                    <a:pt x="168" y="221"/>
                  </a:cubicBezTo>
                  <a:cubicBezTo>
                    <a:pt x="133" y="274"/>
                    <a:pt x="173" y="336"/>
                    <a:pt x="266" y="365"/>
                  </a:cubicBezTo>
                  <a:lnTo>
                    <a:pt x="266" y="365"/>
                  </a:lnTo>
                  <a:cubicBezTo>
                    <a:pt x="249" y="361"/>
                    <a:pt x="231" y="359"/>
                    <a:pt x="213" y="359"/>
                  </a:cubicBezTo>
                  <a:cubicBezTo>
                    <a:pt x="149" y="359"/>
                    <a:pt x="86" y="386"/>
                    <a:pt x="38" y="435"/>
                  </a:cubicBezTo>
                  <a:cubicBezTo>
                    <a:pt x="1" y="490"/>
                    <a:pt x="47" y="555"/>
                    <a:pt x="140" y="583"/>
                  </a:cubicBezTo>
                  <a:cubicBezTo>
                    <a:pt x="201" y="597"/>
                    <a:pt x="261" y="604"/>
                    <a:pt x="322" y="604"/>
                  </a:cubicBezTo>
                  <a:cubicBezTo>
                    <a:pt x="382" y="604"/>
                    <a:pt x="443" y="597"/>
                    <a:pt x="503" y="583"/>
                  </a:cubicBezTo>
                  <a:lnTo>
                    <a:pt x="503" y="583"/>
                  </a:lnTo>
                  <a:cubicBezTo>
                    <a:pt x="410" y="611"/>
                    <a:pt x="326" y="667"/>
                    <a:pt x="261" y="751"/>
                  </a:cubicBezTo>
                  <a:cubicBezTo>
                    <a:pt x="224" y="807"/>
                    <a:pt x="271" y="872"/>
                    <a:pt x="373" y="900"/>
                  </a:cubicBezTo>
                  <a:cubicBezTo>
                    <a:pt x="395" y="907"/>
                    <a:pt x="417" y="910"/>
                    <a:pt x="440" y="910"/>
                  </a:cubicBezTo>
                  <a:cubicBezTo>
                    <a:pt x="503" y="910"/>
                    <a:pt x="564" y="883"/>
                    <a:pt x="605" y="834"/>
                  </a:cubicBezTo>
                  <a:lnTo>
                    <a:pt x="605" y="834"/>
                  </a:lnTo>
                  <a:cubicBezTo>
                    <a:pt x="568" y="890"/>
                    <a:pt x="624" y="955"/>
                    <a:pt x="717" y="983"/>
                  </a:cubicBezTo>
                  <a:cubicBezTo>
                    <a:pt x="743" y="994"/>
                    <a:pt x="768" y="999"/>
                    <a:pt x="793" y="999"/>
                  </a:cubicBezTo>
                  <a:cubicBezTo>
                    <a:pt x="939" y="999"/>
                    <a:pt x="1054" y="830"/>
                    <a:pt x="959" y="695"/>
                  </a:cubicBezTo>
                  <a:lnTo>
                    <a:pt x="959" y="695"/>
                  </a:lnTo>
                  <a:cubicBezTo>
                    <a:pt x="1033" y="769"/>
                    <a:pt x="1126" y="816"/>
                    <a:pt x="1228" y="844"/>
                  </a:cubicBezTo>
                  <a:cubicBezTo>
                    <a:pt x="1250" y="851"/>
                    <a:pt x="1273" y="854"/>
                    <a:pt x="1295" y="854"/>
                  </a:cubicBezTo>
                  <a:cubicBezTo>
                    <a:pt x="1359" y="854"/>
                    <a:pt x="1422" y="827"/>
                    <a:pt x="1470" y="779"/>
                  </a:cubicBezTo>
                  <a:cubicBezTo>
                    <a:pt x="1495" y="728"/>
                    <a:pt x="1460" y="662"/>
                    <a:pt x="1383" y="636"/>
                  </a:cubicBezTo>
                  <a:lnTo>
                    <a:pt x="1383" y="636"/>
                  </a:lnTo>
                  <a:cubicBezTo>
                    <a:pt x="1397" y="639"/>
                    <a:pt x="1411" y="641"/>
                    <a:pt x="1425" y="641"/>
                  </a:cubicBezTo>
                  <a:cubicBezTo>
                    <a:pt x="1489" y="641"/>
                    <a:pt x="1552" y="613"/>
                    <a:pt x="1600" y="565"/>
                  </a:cubicBezTo>
                  <a:cubicBezTo>
                    <a:pt x="1638" y="509"/>
                    <a:pt x="1591" y="435"/>
                    <a:pt x="1498" y="416"/>
                  </a:cubicBezTo>
                  <a:cubicBezTo>
                    <a:pt x="1438" y="402"/>
                    <a:pt x="1375" y="395"/>
                    <a:pt x="1312" y="395"/>
                  </a:cubicBezTo>
                  <a:cubicBezTo>
                    <a:pt x="1249" y="395"/>
                    <a:pt x="1186" y="402"/>
                    <a:pt x="1126" y="416"/>
                  </a:cubicBezTo>
                  <a:cubicBezTo>
                    <a:pt x="1228" y="388"/>
                    <a:pt x="1312" y="323"/>
                    <a:pt x="1377" y="249"/>
                  </a:cubicBezTo>
                  <a:cubicBezTo>
                    <a:pt x="1414" y="193"/>
                    <a:pt x="1368" y="118"/>
                    <a:pt x="1266" y="100"/>
                  </a:cubicBezTo>
                  <a:cubicBezTo>
                    <a:pt x="1244" y="92"/>
                    <a:pt x="1221" y="89"/>
                    <a:pt x="1199" y="89"/>
                  </a:cubicBezTo>
                  <a:cubicBezTo>
                    <a:pt x="1136" y="89"/>
                    <a:pt x="1074" y="117"/>
                    <a:pt x="1033" y="165"/>
                  </a:cubicBezTo>
                  <a:cubicBezTo>
                    <a:pt x="1070" y="109"/>
                    <a:pt x="1014" y="35"/>
                    <a:pt x="921" y="16"/>
                  </a:cubicBezTo>
                  <a:cubicBezTo>
                    <a:pt x="896" y="5"/>
                    <a:pt x="870"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0"/>
            <p:cNvSpPr/>
            <p:nvPr/>
          </p:nvSpPr>
          <p:spPr>
            <a:xfrm>
              <a:off x="1788044" y="3538794"/>
              <a:ext cx="277989" cy="130509"/>
            </a:xfrm>
            <a:custGeom>
              <a:avLst/>
              <a:gdLst/>
              <a:ahLst/>
              <a:cxnLst/>
              <a:rect l="l" t="t" r="r" b="b"/>
              <a:pathLst>
                <a:path w="2539" h="1192" extrusionOk="0">
                  <a:moveTo>
                    <a:pt x="0" y="1"/>
                  </a:moveTo>
                  <a:lnTo>
                    <a:pt x="0" y="373"/>
                  </a:lnTo>
                  <a:cubicBezTo>
                    <a:pt x="0" y="931"/>
                    <a:pt x="661" y="1191"/>
                    <a:pt x="1256" y="1191"/>
                  </a:cubicBezTo>
                  <a:cubicBezTo>
                    <a:pt x="1851" y="1191"/>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0"/>
            <p:cNvSpPr/>
            <p:nvPr/>
          </p:nvSpPr>
          <p:spPr>
            <a:xfrm>
              <a:off x="1787058" y="3453284"/>
              <a:ext cx="277989" cy="175289"/>
            </a:xfrm>
            <a:custGeom>
              <a:avLst/>
              <a:gdLst/>
              <a:ahLst/>
              <a:cxnLst/>
              <a:rect l="l" t="t" r="r" b="b"/>
              <a:pathLst>
                <a:path w="2539" h="1601" extrusionOk="0">
                  <a:moveTo>
                    <a:pt x="1255" y="1"/>
                  </a:moveTo>
                  <a:cubicBezTo>
                    <a:pt x="707" y="1"/>
                    <a:pt x="0" y="233"/>
                    <a:pt x="0" y="791"/>
                  </a:cubicBezTo>
                  <a:cubicBezTo>
                    <a:pt x="0" y="1349"/>
                    <a:pt x="670" y="1600"/>
                    <a:pt x="1265" y="1600"/>
                  </a:cubicBezTo>
                  <a:cubicBezTo>
                    <a:pt x="1860" y="1600"/>
                    <a:pt x="2539" y="1349"/>
                    <a:pt x="2539" y="791"/>
                  </a:cubicBezTo>
                  <a:cubicBezTo>
                    <a:pt x="2539" y="224"/>
                    <a:pt x="1832"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0"/>
            <p:cNvSpPr/>
            <p:nvPr/>
          </p:nvSpPr>
          <p:spPr>
            <a:xfrm>
              <a:off x="1803263" y="3459415"/>
              <a:ext cx="246566" cy="156896"/>
            </a:xfrm>
            <a:custGeom>
              <a:avLst/>
              <a:gdLst/>
              <a:ahLst/>
              <a:cxnLst/>
              <a:rect l="l" t="t" r="r" b="b"/>
              <a:pathLst>
                <a:path w="2252" h="1433" extrusionOk="0">
                  <a:moveTo>
                    <a:pt x="1117" y="1"/>
                  </a:moveTo>
                  <a:cubicBezTo>
                    <a:pt x="624" y="1"/>
                    <a:pt x="1" y="214"/>
                    <a:pt x="1" y="707"/>
                  </a:cubicBezTo>
                  <a:cubicBezTo>
                    <a:pt x="1" y="1200"/>
                    <a:pt x="587" y="1433"/>
                    <a:pt x="1117" y="1433"/>
                  </a:cubicBezTo>
                  <a:cubicBezTo>
                    <a:pt x="1647" y="1433"/>
                    <a:pt x="2251" y="1209"/>
                    <a:pt x="2251" y="707"/>
                  </a:cubicBezTo>
                  <a:cubicBezTo>
                    <a:pt x="2251" y="214"/>
                    <a:pt x="1619"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0"/>
            <p:cNvSpPr/>
            <p:nvPr/>
          </p:nvSpPr>
          <p:spPr>
            <a:xfrm>
              <a:off x="1802277" y="3459415"/>
              <a:ext cx="246456" cy="85619"/>
            </a:xfrm>
            <a:custGeom>
              <a:avLst/>
              <a:gdLst/>
              <a:ahLst/>
              <a:cxnLst/>
              <a:rect l="l" t="t" r="r" b="b"/>
              <a:pathLst>
                <a:path w="2251" h="782" extrusionOk="0">
                  <a:moveTo>
                    <a:pt x="1116" y="1"/>
                  </a:moveTo>
                  <a:cubicBezTo>
                    <a:pt x="614" y="1"/>
                    <a:pt x="0" y="214"/>
                    <a:pt x="0" y="707"/>
                  </a:cubicBezTo>
                  <a:cubicBezTo>
                    <a:pt x="0" y="735"/>
                    <a:pt x="0" y="754"/>
                    <a:pt x="0" y="782"/>
                  </a:cubicBezTo>
                  <a:cubicBezTo>
                    <a:pt x="66" y="335"/>
                    <a:pt x="651" y="149"/>
                    <a:pt x="1126" y="149"/>
                  </a:cubicBezTo>
                  <a:cubicBezTo>
                    <a:pt x="1600" y="149"/>
                    <a:pt x="2195" y="345"/>
                    <a:pt x="2251" y="782"/>
                  </a:cubicBezTo>
                  <a:cubicBezTo>
                    <a:pt x="2251" y="763"/>
                    <a:pt x="2251" y="735"/>
                    <a:pt x="2251" y="707"/>
                  </a:cubicBezTo>
                  <a:cubicBezTo>
                    <a:pt x="2251" y="214"/>
                    <a:pt x="1619"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0"/>
            <p:cNvSpPr/>
            <p:nvPr/>
          </p:nvSpPr>
          <p:spPr>
            <a:xfrm>
              <a:off x="1840926" y="3494670"/>
              <a:ext cx="172224" cy="107736"/>
            </a:xfrm>
            <a:custGeom>
              <a:avLst/>
              <a:gdLst/>
              <a:ahLst/>
              <a:cxnLst/>
              <a:rect l="l" t="t" r="r" b="b"/>
              <a:pathLst>
                <a:path w="1573" h="984" extrusionOk="0">
                  <a:moveTo>
                    <a:pt x="1340" y="627"/>
                  </a:moveTo>
                  <a:lnTo>
                    <a:pt x="1340" y="627"/>
                  </a:lnTo>
                  <a:cubicBezTo>
                    <a:pt x="1368" y="636"/>
                    <a:pt x="1396" y="636"/>
                    <a:pt x="1433" y="636"/>
                  </a:cubicBezTo>
                  <a:lnTo>
                    <a:pt x="1405" y="655"/>
                  </a:lnTo>
                  <a:cubicBezTo>
                    <a:pt x="1386" y="646"/>
                    <a:pt x="1359" y="636"/>
                    <a:pt x="1340" y="627"/>
                  </a:cubicBezTo>
                  <a:close/>
                  <a:moveTo>
                    <a:pt x="940" y="692"/>
                  </a:moveTo>
                  <a:lnTo>
                    <a:pt x="949" y="701"/>
                  </a:lnTo>
                  <a:lnTo>
                    <a:pt x="940" y="701"/>
                  </a:lnTo>
                  <a:cubicBezTo>
                    <a:pt x="940" y="701"/>
                    <a:pt x="940" y="692"/>
                    <a:pt x="940" y="692"/>
                  </a:cubicBezTo>
                  <a:close/>
                  <a:moveTo>
                    <a:pt x="850" y="1"/>
                  </a:moveTo>
                  <a:cubicBezTo>
                    <a:pt x="794" y="1"/>
                    <a:pt x="739" y="13"/>
                    <a:pt x="689" y="41"/>
                  </a:cubicBezTo>
                  <a:lnTo>
                    <a:pt x="633" y="50"/>
                  </a:lnTo>
                  <a:lnTo>
                    <a:pt x="633" y="153"/>
                  </a:lnTo>
                  <a:cubicBezTo>
                    <a:pt x="624" y="199"/>
                    <a:pt x="633" y="255"/>
                    <a:pt x="661" y="302"/>
                  </a:cubicBezTo>
                  <a:cubicBezTo>
                    <a:pt x="587" y="227"/>
                    <a:pt x="494" y="171"/>
                    <a:pt x="391" y="143"/>
                  </a:cubicBezTo>
                  <a:cubicBezTo>
                    <a:pt x="375" y="141"/>
                    <a:pt x="358" y="140"/>
                    <a:pt x="341" y="140"/>
                  </a:cubicBezTo>
                  <a:cubicBezTo>
                    <a:pt x="290" y="140"/>
                    <a:pt x="236" y="150"/>
                    <a:pt x="187" y="171"/>
                  </a:cubicBezTo>
                  <a:lnTo>
                    <a:pt x="131" y="125"/>
                  </a:lnTo>
                  <a:lnTo>
                    <a:pt x="131" y="255"/>
                  </a:lnTo>
                  <a:cubicBezTo>
                    <a:pt x="131" y="300"/>
                    <a:pt x="174" y="345"/>
                    <a:pt x="244" y="364"/>
                  </a:cubicBezTo>
                  <a:lnTo>
                    <a:pt x="244" y="364"/>
                  </a:lnTo>
                  <a:cubicBezTo>
                    <a:pt x="223" y="359"/>
                    <a:pt x="203" y="357"/>
                    <a:pt x="183" y="357"/>
                  </a:cubicBezTo>
                  <a:cubicBezTo>
                    <a:pt x="142" y="357"/>
                    <a:pt x="102" y="367"/>
                    <a:pt x="66" y="385"/>
                  </a:cubicBezTo>
                  <a:lnTo>
                    <a:pt x="1" y="348"/>
                  </a:lnTo>
                  <a:lnTo>
                    <a:pt x="1" y="469"/>
                  </a:lnTo>
                  <a:cubicBezTo>
                    <a:pt x="1" y="515"/>
                    <a:pt x="38" y="562"/>
                    <a:pt x="112" y="581"/>
                  </a:cubicBezTo>
                  <a:cubicBezTo>
                    <a:pt x="173" y="590"/>
                    <a:pt x="233" y="595"/>
                    <a:pt x="294" y="595"/>
                  </a:cubicBezTo>
                  <a:cubicBezTo>
                    <a:pt x="354" y="595"/>
                    <a:pt x="415" y="590"/>
                    <a:pt x="475" y="581"/>
                  </a:cubicBezTo>
                  <a:lnTo>
                    <a:pt x="475" y="581"/>
                  </a:lnTo>
                  <a:cubicBezTo>
                    <a:pt x="410" y="608"/>
                    <a:pt x="345" y="646"/>
                    <a:pt x="280" y="683"/>
                  </a:cubicBezTo>
                  <a:lnTo>
                    <a:pt x="224" y="655"/>
                  </a:lnTo>
                  <a:lnTo>
                    <a:pt x="224" y="776"/>
                  </a:lnTo>
                  <a:cubicBezTo>
                    <a:pt x="224" y="822"/>
                    <a:pt x="261" y="869"/>
                    <a:pt x="336" y="887"/>
                  </a:cubicBezTo>
                  <a:cubicBezTo>
                    <a:pt x="363" y="896"/>
                    <a:pt x="390" y="900"/>
                    <a:pt x="416" y="900"/>
                  </a:cubicBezTo>
                  <a:cubicBezTo>
                    <a:pt x="480" y="900"/>
                    <a:pt x="538" y="875"/>
                    <a:pt x="577" y="822"/>
                  </a:cubicBezTo>
                  <a:lnTo>
                    <a:pt x="577" y="822"/>
                  </a:lnTo>
                  <a:cubicBezTo>
                    <a:pt x="540" y="887"/>
                    <a:pt x="587" y="953"/>
                    <a:pt x="680" y="971"/>
                  </a:cubicBezTo>
                  <a:cubicBezTo>
                    <a:pt x="707" y="979"/>
                    <a:pt x="734" y="983"/>
                    <a:pt x="760" y="983"/>
                  </a:cubicBezTo>
                  <a:cubicBezTo>
                    <a:pt x="824" y="983"/>
                    <a:pt x="882" y="959"/>
                    <a:pt x="921" y="906"/>
                  </a:cubicBezTo>
                  <a:cubicBezTo>
                    <a:pt x="940" y="887"/>
                    <a:pt x="949" y="860"/>
                    <a:pt x="949" y="822"/>
                  </a:cubicBezTo>
                  <a:cubicBezTo>
                    <a:pt x="959" y="813"/>
                    <a:pt x="959" y="804"/>
                    <a:pt x="949" y="794"/>
                  </a:cubicBezTo>
                  <a:lnTo>
                    <a:pt x="949" y="720"/>
                  </a:lnTo>
                  <a:cubicBezTo>
                    <a:pt x="1024" y="776"/>
                    <a:pt x="1107" y="822"/>
                    <a:pt x="1191" y="841"/>
                  </a:cubicBezTo>
                  <a:cubicBezTo>
                    <a:pt x="1215" y="848"/>
                    <a:pt x="1240" y="852"/>
                    <a:pt x="1263" y="852"/>
                  </a:cubicBezTo>
                  <a:cubicBezTo>
                    <a:pt x="1330" y="852"/>
                    <a:pt x="1392" y="824"/>
                    <a:pt x="1433" y="776"/>
                  </a:cubicBezTo>
                  <a:cubicBezTo>
                    <a:pt x="1442" y="767"/>
                    <a:pt x="1452" y="748"/>
                    <a:pt x="1452" y="739"/>
                  </a:cubicBezTo>
                  <a:lnTo>
                    <a:pt x="1452" y="636"/>
                  </a:lnTo>
                  <a:cubicBezTo>
                    <a:pt x="1498" y="627"/>
                    <a:pt x="1535" y="599"/>
                    <a:pt x="1563" y="562"/>
                  </a:cubicBezTo>
                  <a:cubicBezTo>
                    <a:pt x="1572" y="553"/>
                    <a:pt x="1572" y="543"/>
                    <a:pt x="1572" y="534"/>
                  </a:cubicBezTo>
                  <a:lnTo>
                    <a:pt x="1572" y="404"/>
                  </a:lnTo>
                  <a:lnTo>
                    <a:pt x="1535" y="441"/>
                  </a:lnTo>
                  <a:cubicBezTo>
                    <a:pt x="1517" y="422"/>
                    <a:pt x="1498" y="422"/>
                    <a:pt x="1470" y="413"/>
                  </a:cubicBezTo>
                  <a:cubicBezTo>
                    <a:pt x="1410" y="399"/>
                    <a:pt x="1349" y="392"/>
                    <a:pt x="1289" y="392"/>
                  </a:cubicBezTo>
                  <a:cubicBezTo>
                    <a:pt x="1228" y="392"/>
                    <a:pt x="1168" y="399"/>
                    <a:pt x="1107" y="413"/>
                  </a:cubicBezTo>
                  <a:cubicBezTo>
                    <a:pt x="1200" y="385"/>
                    <a:pt x="1293" y="329"/>
                    <a:pt x="1349" y="246"/>
                  </a:cubicBezTo>
                  <a:cubicBezTo>
                    <a:pt x="1359" y="227"/>
                    <a:pt x="1368" y="218"/>
                    <a:pt x="1368" y="199"/>
                  </a:cubicBezTo>
                  <a:lnTo>
                    <a:pt x="1368" y="78"/>
                  </a:lnTo>
                  <a:lnTo>
                    <a:pt x="1321" y="125"/>
                  </a:lnTo>
                  <a:cubicBezTo>
                    <a:pt x="1303" y="106"/>
                    <a:pt x="1275" y="97"/>
                    <a:pt x="1247" y="88"/>
                  </a:cubicBezTo>
                  <a:cubicBezTo>
                    <a:pt x="1227" y="83"/>
                    <a:pt x="1206" y="81"/>
                    <a:pt x="1185" y="81"/>
                  </a:cubicBezTo>
                  <a:cubicBezTo>
                    <a:pt x="1120" y="81"/>
                    <a:pt x="1054" y="103"/>
                    <a:pt x="1005" y="153"/>
                  </a:cubicBezTo>
                  <a:cubicBezTo>
                    <a:pt x="1042" y="97"/>
                    <a:pt x="996" y="32"/>
                    <a:pt x="903" y="4"/>
                  </a:cubicBezTo>
                  <a:cubicBezTo>
                    <a:pt x="885" y="2"/>
                    <a:pt x="868" y="1"/>
                    <a:pt x="85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0"/>
            <p:cNvSpPr/>
            <p:nvPr/>
          </p:nvSpPr>
          <p:spPr>
            <a:xfrm>
              <a:off x="1838956" y="3481532"/>
              <a:ext cx="179231" cy="108064"/>
            </a:xfrm>
            <a:custGeom>
              <a:avLst/>
              <a:gdLst/>
              <a:ahLst/>
              <a:cxnLst/>
              <a:rect l="l" t="t" r="r" b="b"/>
              <a:pathLst>
                <a:path w="1637" h="987" extrusionOk="0">
                  <a:moveTo>
                    <a:pt x="846" y="0"/>
                  </a:moveTo>
                  <a:cubicBezTo>
                    <a:pt x="785" y="0"/>
                    <a:pt x="725" y="25"/>
                    <a:pt x="679" y="78"/>
                  </a:cubicBezTo>
                  <a:cubicBezTo>
                    <a:pt x="642" y="143"/>
                    <a:pt x="642" y="226"/>
                    <a:pt x="679" y="301"/>
                  </a:cubicBezTo>
                  <a:cubicBezTo>
                    <a:pt x="605" y="226"/>
                    <a:pt x="512" y="170"/>
                    <a:pt x="409" y="152"/>
                  </a:cubicBezTo>
                  <a:cubicBezTo>
                    <a:pt x="385" y="144"/>
                    <a:pt x="360" y="140"/>
                    <a:pt x="335" y="140"/>
                  </a:cubicBezTo>
                  <a:cubicBezTo>
                    <a:pt x="274" y="140"/>
                    <a:pt x="214" y="164"/>
                    <a:pt x="168" y="217"/>
                  </a:cubicBezTo>
                  <a:cubicBezTo>
                    <a:pt x="131" y="271"/>
                    <a:pt x="175" y="335"/>
                    <a:pt x="271" y="364"/>
                  </a:cubicBezTo>
                  <a:lnTo>
                    <a:pt x="271" y="364"/>
                  </a:lnTo>
                  <a:cubicBezTo>
                    <a:pt x="247" y="357"/>
                    <a:pt x="223" y="353"/>
                    <a:pt x="199" y="353"/>
                  </a:cubicBezTo>
                  <a:cubicBezTo>
                    <a:pt x="135" y="353"/>
                    <a:pt x="77" y="378"/>
                    <a:pt x="37" y="431"/>
                  </a:cubicBezTo>
                  <a:cubicBezTo>
                    <a:pt x="0" y="487"/>
                    <a:pt x="47" y="552"/>
                    <a:pt x="140" y="580"/>
                  </a:cubicBezTo>
                  <a:cubicBezTo>
                    <a:pt x="200" y="589"/>
                    <a:pt x="261" y="594"/>
                    <a:pt x="321" y="594"/>
                  </a:cubicBezTo>
                  <a:cubicBezTo>
                    <a:pt x="382" y="594"/>
                    <a:pt x="442" y="589"/>
                    <a:pt x="502" y="580"/>
                  </a:cubicBezTo>
                  <a:lnTo>
                    <a:pt x="502" y="580"/>
                  </a:lnTo>
                  <a:cubicBezTo>
                    <a:pt x="409" y="608"/>
                    <a:pt x="326" y="663"/>
                    <a:pt x="261" y="747"/>
                  </a:cubicBezTo>
                  <a:cubicBezTo>
                    <a:pt x="223" y="803"/>
                    <a:pt x="270" y="868"/>
                    <a:pt x="363" y="896"/>
                  </a:cubicBezTo>
                  <a:cubicBezTo>
                    <a:pt x="387" y="903"/>
                    <a:pt x="412" y="907"/>
                    <a:pt x="435" y="907"/>
                  </a:cubicBezTo>
                  <a:cubicBezTo>
                    <a:pt x="502" y="907"/>
                    <a:pt x="564" y="879"/>
                    <a:pt x="605" y="831"/>
                  </a:cubicBezTo>
                  <a:lnTo>
                    <a:pt x="605" y="831"/>
                  </a:lnTo>
                  <a:cubicBezTo>
                    <a:pt x="568" y="887"/>
                    <a:pt x="614" y="952"/>
                    <a:pt x="707" y="980"/>
                  </a:cubicBezTo>
                  <a:cubicBezTo>
                    <a:pt x="729" y="984"/>
                    <a:pt x="751" y="986"/>
                    <a:pt x="772" y="986"/>
                  </a:cubicBezTo>
                  <a:cubicBezTo>
                    <a:pt x="842" y="986"/>
                    <a:pt x="906" y="962"/>
                    <a:pt x="949" y="905"/>
                  </a:cubicBezTo>
                  <a:cubicBezTo>
                    <a:pt x="986" y="840"/>
                    <a:pt x="986" y="756"/>
                    <a:pt x="949" y="682"/>
                  </a:cubicBezTo>
                  <a:lnTo>
                    <a:pt x="949" y="682"/>
                  </a:lnTo>
                  <a:cubicBezTo>
                    <a:pt x="1023" y="756"/>
                    <a:pt x="1116" y="812"/>
                    <a:pt x="1218" y="840"/>
                  </a:cubicBezTo>
                  <a:cubicBezTo>
                    <a:pt x="1240" y="847"/>
                    <a:pt x="1263" y="851"/>
                    <a:pt x="1285" y="851"/>
                  </a:cubicBezTo>
                  <a:cubicBezTo>
                    <a:pt x="1349" y="851"/>
                    <a:pt x="1412" y="823"/>
                    <a:pt x="1460" y="775"/>
                  </a:cubicBezTo>
                  <a:cubicBezTo>
                    <a:pt x="1494" y="716"/>
                    <a:pt x="1459" y="658"/>
                    <a:pt x="1384" y="633"/>
                  </a:cubicBezTo>
                  <a:lnTo>
                    <a:pt x="1384" y="633"/>
                  </a:lnTo>
                  <a:cubicBezTo>
                    <a:pt x="1398" y="636"/>
                    <a:pt x="1411" y="637"/>
                    <a:pt x="1425" y="637"/>
                  </a:cubicBezTo>
                  <a:cubicBezTo>
                    <a:pt x="1488" y="637"/>
                    <a:pt x="1552" y="609"/>
                    <a:pt x="1600" y="561"/>
                  </a:cubicBezTo>
                  <a:cubicBezTo>
                    <a:pt x="1637" y="496"/>
                    <a:pt x="1590" y="431"/>
                    <a:pt x="1488" y="412"/>
                  </a:cubicBezTo>
                  <a:cubicBezTo>
                    <a:pt x="1428" y="398"/>
                    <a:pt x="1367" y="391"/>
                    <a:pt x="1307" y="391"/>
                  </a:cubicBezTo>
                  <a:cubicBezTo>
                    <a:pt x="1246" y="391"/>
                    <a:pt x="1186" y="398"/>
                    <a:pt x="1125" y="412"/>
                  </a:cubicBezTo>
                  <a:cubicBezTo>
                    <a:pt x="1218" y="375"/>
                    <a:pt x="1311" y="319"/>
                    <a:pt x="1367" y="245"/>
                  </a:cubicBezTo>
                  <a:cubicBezTo>
                    <a:pt x="1404" y="180"/>
                    <a:pt x="1358" y="115"/>
                    <a:pt x="1265" y="96"/>
                  </a:cubicBezTo>
                  <a:cubicBezTo>
                    <a:pt x="1243" y="89"/>
                    <a:pt x="1221" y="85"/>
                    <a:pt x="1198" y="85"/>
                  </a:cubicBezTo>
                  <a:cubicBezTo>
                    <a:pt x="1135" y="85"/>
                    <a:pt x="1071" y="113"/>
                    <a:pt x="1023" y="161"/>
                  </a:cubicBezTo>
                  <a:cubicBezTo>
                    <a:pt x="1060" y="96"/>
                    <a:pt x="1014" y="31"/>
                    <a:pt x="921" y="12"/>
                  </a:cubicBezTo>
                  <a:cubicBezTo>
                    <a:pt x="896" y="4"/>
                    <a:pt x="871" y="0"/>
                    <a:pt x="84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0"/>
            <p:cNvSpPr/>
            <p:nvPr/>
          </p:nvSpPr>
          <p:spPr>
            <a:xfrm>
              <a:off x="1954028" y="3680362"/>
              <a:ext cx="277003" cy="130400"/>
            </a:xfrm>
            <a:custGeom>
              <a:avLst/>
              <a:gdLst/>
              <a:ahLst/>
              <a:cxnLst/>
              <a:rect l="l" t="t" r="r" b="b"/>
              <a:pathLst>
                <a:path w="2530" h="1191" extrusionOk="0">
                  <a:moveTo>
                    <a:pt x="0" y="0"/>
                  </a:moveTo>
                  <a:lnTo>
                    <a:pt x="0" y="372"/>
                  </a:lnTo>
                  <a:cubicBezTo>
                    <a:pt x="0" y="930"/>
                    <a:pt x="660" y="1191"/>
                    <a:pt x="1255" y="1191"/>
                  </a:cubicBezTo>
                  <a:cubicBezTo>
                    <a:pt x="1851" y="1191"/>
                    <a:pt x="2529" y="940"/>
                    <a:pt x="2529" y="372"/>
                  </a:cubicBezTo>
                  <a:lnTo>
                    <a:pt x="2529" y="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30"/>
            <p:cNvSpPr/>
            <p:nvPr/>
          </p:nvSpPr>
          <p:spPr>
            <a:xfrm>
              <a:off x="1952933" y="3594852"/>
              <a:ext cx="278098" cy="176275"/>
            </a:xfrm>
            <a:custGeom>
              <a:avLst/>
              <a:gdLst/>
              <a:ahLst/>
              <a:cxnLst/>
              <a:rect l="l" t="t" r="r" b="b"/>
              <a:pathLst>
                <a:path w="2540" h="1610" extrusionOk="0">
                  <a:moveTo>
                    <a:pt x="1256" y="0"/>
                  </a:moveTo>
                  <a:cubicBezTo>
                    <a:pt x="708" y="0"/>
                    <a:pt x="1" y="233"/>
                    <a:pt x="1" y="791"/>
                  </a:cubicBezTo>
                  <a:cubicBezTo>
                    <a:pt x="1" y="1349"/>
                    <a:pt x="670" y="1609"/>
                    <a:pt x="1265" y="1609"/>
                  </a:cubicBezTo>
                  <a:cubicBezTo>
                    <a:pt x="1861" y="1609"/>
                    <a:pt x="2539" y="1349"/>
                    <a:pt x="2539" y="791"/>
                  </a:cubicBezTo>
                  <a:cubicBezTo>
                    <a:pt x="2539" y="233"/>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30"/>
            <p:cNvSpPr/>
            <p:nvPr/>
          </p:nvSpPr>
          <p:spPr>
            <a:xfrm>
              <a:off x="1969246" y="3601969"/>
              <a:ext cx="246456" cy="154815"/>
            </a:xfrm>
            <a:custGeom>
              <a:avLst/>
              <a:gdLst/>
              <a:ahLst/>
              <a:cxnLst/>
              <a:rect l="l" t="t" r="r" b="b"/>
              <a:pathLst>
                <a:path w="2251" h="1414" extrusionOk="0">
                  <a:moveTo>
                    <a:pt x="1107" y="0"/>
                  </a:moveTo>
                  <a:cubicBezTo>
                    <a:pt x="624" y="0"/>
                    <a:pt x="1" y="205"/>
                    <a:pt x="1" y="698"/>
                  </a:cubicBezTo>
                  <a:cubicBezTo>
                    <a:pt x="1" y="1181"/>
                    <a:pt x="586" y="1414"/>
                    <a:pt x="1116" y="1414"/>
                  </a:cubicBezTo>
                  <a:cubicBezTo>
                    <a:pt x="1647" y="1414"/>
                    <a:pt x="2251" y="1191"/>
                    <a:pt x="2251" y="698"/>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30"/>
            <p:cNvSpPr/>
            <p:nvPr/>
          </p:nvSpPr>
          <p:spPr>
            <a:xfrm>
              <a:off x="1968261" y="3601969"/>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5" y="326"/>
                    <a:pt x="651" y="149"/>
                    <a:pt x="1116" y="149"/>
                  </a:cubicBezTo>
                  <a:cubicBezTo>
                    <a:pt x="1600" y="149"/>
                    <a:pt x="2195" y="335"/>
                    <a:pt x="2251" y="782"/>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0"/>
            <p:cNvSpPr/>
            <p:nvPr/>
          </p:nvSpPr>
          <p:spPr>
            <a:xfrm>
              <a:off x="2006910" y="3636567"/>
              <a:ext cx="172224" cy="108174"/>
            </a:xfrm>
            <a:custGeom>
              <a:avLst/>
              <a:gdLst/>
              <a:ahLst/>
              <a:cxnLst/>
              <a:rect l="l" t="t" r="r" b="b"/>
              <a:pathLst>
                <a:path w="1573" h="988" extrusionOk="0">
                  <a:moveTo>
                    <a:pt x="1340" y="624"/>
                  </a:moveTo>
                  <a:lnTo>
                    <a:pt x="1340" y="624"/>
                  </a:lnTo>
                  <a:cubicBezTo>
                    <a:pt x="1368" y="633"/>
                    <a:pt x="1396" y="633"/>
                    <a:pt x="1433" y="633"/>
                  </a:cubicBezTo>
                  <a:lnTo>
                    <a:pt x="1405" y="652"/>
                  </a:lnTo>
                  <a:cubicBezTo>
                    <a:pt x="1386" y="642"/>
                    <a:pt x="1358" y="633"/>
                    <a:pt x="1340" y="624"/>
                  </a:cubicBezTo>
                  <a:close/>
                  <a:moveTo>
                    <a:pt x="931" y="689"/>
                  </a:moveTo>
                  <a:lnTo>
                    <a:pt x="949" y="698"/>
                  </a:lnTo>
                  <a:lnTo>
                    <a:pt x="940" y="707"/>
                  </a:lnTo>
                  <a:cubicBezTo>
                    <a:pt x="940" y="707"/>
                    <a:pt x="940" y="698"/>
                    <a:pt x="931" y="689"/>
                  </a:cubicBezTo>
                  <a:close/>
                  <a:moveTo>
                    <a:pt x="829" y="1"/>
                  </a:moveTo>
                  <a:cubicBezTo>
                    <a:pt x="780" y="1"/>
                    <a:pt x="732" y="13"/>
                    <a:pt x="689" y="38"/>
                  </a:cubicBezTo>
                  <a:lnTo>
                    <a:pt x="633" y="47"/>
                  </a:lnTo>
                  <a:lnTo>
                    <a:pt x="633" y="149"/>
                  </a:lnTo>
                  <a:cubicBezTo>
                    <a:pt x="624" y="196"/>
                    <a:pt x="633" y="252"/>
                    <a:pt x="661" y="298"/>
                  </a:cubicBezTo>
                  <a:cubicBezTo>
                    <a:pt x="586" y="224"/>
                    <a:pt x="484" y="168"/>
                    <a:pt x="382" y="149"/>
                  </a:cubicBezTo>
                  <a:cubicBezTo>
                    <a:pt x="359" y="143"/>
                    <a:pt x="336" y="140"/>
                    <a:pt x="313" y="140"/>
                  </a:cubicBezTo>
                  <a:cubicBezTo>
                    <a:pt x="271" y="140"/>
                    <a:pt x="229" y="150"/>
                    <a:pt x="187" y="168"/>
                  </a:cubicBezTo>
                  <a:lnTo>
                    <a:pt x="131" y="121"/>
                  </a:lnTo>
                  <a:lnTo>
                    <a:pt x="131" y="252"/>
                  </a:lnTo>
                  <a:cubicBezTo>
                    <a:pt x="131" y="296"/>
                    <a:pt x="174" y="341"/>
                    <a:pt x="243" y="361"/>
                  </a:cubicBezTo>
                  <a:lnTo>
                    <a:pt x="243" y="361"/>
                  </a:lnTo>
                  <a:cubicBezTo>
                    <a:pt x="223" y="356"/>
                    <a:pt x="203" y="354"/>
                    <a:pt x="183" y="354"/>
                  </a:cubicBezTo>
                  <a:cubicBezTo>
                    <a:pt x="141" y="354"/>
                    <a:pt x="98" y="364"/>
                    <a:pt x="56" y="382"/>
                  </a:cubicBezTo>
                  <a:lnTo>
                    <a:pt x="1" y="345"/>
                  </a:lnTo>
                  <a:lnTo>
                    <a:pt x="1" y="466"/>
                  </a:lnTo>
                  <a:cubicBezTo>
                    <a:pt x="1" y="512"/>
                    <a:pt x="38" y="559"/>
                    <a:pt x="112" y="577"/>
                  </a:cubicBezTo>
                  <a:cubicBezTo>
                    <a:pt x="173" y="591"/>
                    <a:pt x="233" y="598"/>
                    <a:pt x="294" y="598"/>
                  </a:cubicBezTo>
                  <a:cubicBezTo>
                    <a:pt x="354" y="598"/>
                    <a:pt x="414" y="591"/>
                    <a:pt x="475" y="577"/>
                  </a:cubicBezTo>
                  <a:lnTo>
                    <a:pt x="475" y="577"/>
                  </a:lnTo>
                  <a:cubicBezTo>
                    <a:pt x="410" y="605"/>
                    <a:pt x="345" y="642"/>
                    <a:pt x="280" y="689"/>
                  </a:cubicBezTo>
                  <a:lnTo>
                    <a:pt x="224" y="661"/>
                  </a:lnTo>
                  <a:lnTo>
                    <a:pt x="224" y="772"/>
                  </a:lnTo>
                  <a:cubicBezTo>
                    <a:pt x="224" y="819"/>
                    <a:pt x="261" y="865"/>
                    <a:pt x="335" y="893"/>
                  </a:cubicBezTo>
                  <a:cubicBezTo>
                    <a:pt x="357" y="901"/>
                    <a:pt x="380" y="904"/>
                    <a:pt x="402" y="904"/>
                  </a:cubicBezTo>
                  <a:cubicBezTo>
                    <a:pt x="466" y="904"/>
                    <a:pt x="529" y="876"/>
                    <a:pt x="577" y="828"/>
                  </a:cubicBezTo>
                  <a:lnTo>
                    <a:pt x="577" y="828"/>
                  </a:lnTo>
                  <a:cubicBezTo>
                    <a:pt x="540" y="884"/>
                    <a:pt x="586" y="949"/>
                    <a:pt x="679" y="977"/>
                  </a:cubicBezTo>
                  <a:cubicBezTo>
                    <a:pt x="704" y="984"/>
                    <a:pt x="728" y="988"/>
                    <a:pt x="752" y="988"/>
                  </a:cubicBezTo>
                  <a:cubicBezTo>
                    <a:pt x="819" y="988"/>
                    <a:pt x="880" y="960"/>
                    <a:pt x="921" y="912"/>
                  </a:cubicBezTo>
                  <a:cubicBezTo>
                    <a:pt x="940" y="884"/>
                    <a:pt x="949" y="856"/>
                    <a:pt x="949" y="828"/>
                  </a:cubicBezTo>
                  <a:lnTo>
                    <a:pt x="949" y="707"/>
                  </a:lnTo>
                  <a:cubicBezTo>
                    <a:pt x="1024" y="772"/>
                    <a:pt x="1098" y="810"/>
                    <a:pt x="1191" y="838"/>
                  </a:cubicBezTo>
                  <a:cubicBezTo>
                    <a:pt x="1213" y="845"/>
                    <a:pt x="1235" y="848"/>
                    <a:pt x="1258" y="848"/>
                  </a:cubicBezTo>
                  <a:cubicBezTo>
                    <a:pt x="1321" y="848"/>
                    <a:pt x="1385" y="821"/>
                    <a:pt x="1433" y="772"/>
                  </a:cubicBezTo>
                  <a:cubicBezTo>
                    <a:pt x="1442" y="754"/>
                    <a:pt x="1442" y="745"/>
                    <a:pt x="1442" y="726"/>
                  </a:cubicBezTo>
                  <a:lnTo>
                    <a:pt x="1442" y="624"/>
                  </a:lnTo>
                  <a:cubicBezTo>
                    <a:pt x="1489" y="624"/>
                    <a:pt x="1535" y="596"/>
                    <a:pt x="1563" y="559"/>
                  </a:cubicBezTo>
                  <a:cubicBezTo>
                    <a:pt x="1572" y="549"/>
                    <a:pt x="1572" y="540"/>
                    <a:pt x="1572" y="521"/>
                  </a:cubicBezTo>
                  <a:lnTo>
                    <a:pt x="1572" y="391"/>
                  </a:lnTo>
                  <a:lnTo>
                    <a:pt x="1535" y="438"/>
                  </a:lnTo>
                  <a:cubicBezTo>
                    <a:pt x="1516" y="428"/>
                    <a:pt x="1498" y="419"/>
                    <a:pt x="1470" y="410"/>
                  </a:cubicBezTo>
                  <a:cubicBezTo>
                    <a:pt x="1409" y="400"/>
                    <a:pt x="1349" y="396"/>
                    <a:pt x="1289" y="396"/>
                  </a:cubicBezTo>
                  <a:cubicBezTo>
                    <a:pt x="1228" y="396"/>
                    <a:pt x="1168" y="400"/>
                    <a:pt x="1107" y="410"/>
                  </a:cubicBezTo>
                  <a:cubicBezTo>
                    <a:pt x="1200" y="382"/>
                    <a:pt x="1293" y="326"/>
                    <a:pt x="1349" y="242"/>
                  </a:cubicBezTo>
                  <a:cubicBezTo>
                    <a:pt x="1358" y="233"/>
                    <a:pt x="1368" y="214"/>
                    <a:pt x="1368" y="196"/>
                  </a:cubicBezTo>
                  <a:lnTo>
                    <a:pt x="1368" y="75"/>
                  </a:lnTo>
                  <a:lnTo>
                    <a:pt x="1321" y="121"/>
                  </a:lnTo>
                  <a:cubicBezTo>
                    <a:pt x="1303" y="103"/>
                    <a:pt x="1275" y="94"/>
                    <a:pt x="1247" y="94"/>
                  </a:cubicBezTo>
                  <a:cubicBezTo>
                    <a:pt x="1222" y="85"/>
                    <a:pt x="1197" y="81"/>
                    <a:pt x="1172" y="81"/>
                  </a:cubicBezTo>
                  <a:cubicBezTo>
                    <a:pt x="1111" y="81"/>
                    <a:pt x="1051" y="106"/>
                    <a:pt x="1005" y="159"/>
                  </a:cubicBezTo>
                  <a:cubicBezTo>
                    <a:pt x="1042" y="94"/>
                    <a:pt x="996" y="29"/>
                    <a:pt x="903"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0"/>
            <p:cNvSpPr/>
            <p:nvPr/>
          </p:nvSpPr>
          <p:spPr>
            <a:xfrm>
              <a:off x="2004940" y="3623209"/>
              <a:ext cx="179231" cy="108283"/>
            </a:xfrm>
            <a:custGeom>
              <a:avLst/>
              <a:gdLst/>
              <a:ahLst/>
              <a:cxnLst/>
              <a:rect l="l" t="t" r="r" b="b"/>
              <a:pathLst>
                <a:path w="1637" h="989" extrusionOk="0">
                  <a:moveTo>
                    <a:pt x="854" y="0"/>
                  </a:moveTo>
                  <a:cubicBezTo>
                    <a:pt x="790" y="0"/>
                    <a:pt x="727" y="28"/>
                    <a:pt x="679" y="76"/>
                  </a:cubicBezTo>
                  <a:cubicBezTo>
                    <a:pt x="642" y="141"/>
                    <a:pt x="642" y="234"/>
                    <a:pt x="679" y="309"/>
                  </a:cubicBezTo>
                  <a:cubicBezTo>
                    <a:pt x="604" y="234"/>
                    <a:pt x="512" y="178"/>
                    <a:pt x="409" y="151"/>
                  </a:cubicBezTo>
                  <a:cubicBezTo>
                    <a:pt x="389" y="146"/>
                    <a:pt x="368" y="144"/>
                    <a:pt x="347" y="144"/>
                  </a:cubicBezTo>
                  <a:cubicBezTo>
                    <a:pt x="282" y="144"/>
                    <a:pt x="217" y="166"/>
                    <a:pt x="167" y="216"/>
                  </a:cubicBezTo>
                  <a:cubicBezTo>
                    <a:pt x="131" y="279"/>
                    <a:pt x="175" y="343"/>
                    <a:pt x="264" y="363"/>
                  </a:cubicBezTo>
                  <a:lnTo>
                    <a:pt x="264" y="363"/>
                  </a:lnTo>
                  <a:cubicBezTo>
                    <a:pt x="246" y="359"/>
                    <a:pt x="227" y="358"/>
                    <a:pt x="208" y="358"/>
                  </a:cubicBezTo>
                  <a:cubicBezTo>
                    <a:pt x="143" y="358"/>
                    <a:pt x="79" y="380"/>
                    <a:pt x="37" y="429"/>
                  </a:cubicBezTo>
                  <a:cubicBezTo>
                    <a:pt x="0" y="495"/>
                    <a:pt x="47" y="560"/>
                    <a:pt x="140" y="578"/>
                  </a:cubicBezTo>
                  <a:cubicBezTo>
                    <a:pt x="200" y="592"/>
                    <a:pt x="260" y="599"/>
                    <a:pt x="321" y="599"/>
                  </a:cubicBezTo>
                  <a:cubicBezTo>
                    <a:pt x="381" y="599"/>
                    <a:pt x="442" y="592"/>
                    <a:pt x="502" y="578"/>
                  </a:cubicBezTo>
                  <a:lnTo>
                    <a:pt x="502" y="578"/>
                  </a:lnTo>
                  <a:cubicBezTo>
                    <a:pt x="409" y="615"/>
                    <a:pt x="326" y="671"/>
                    <a:pt x="260" y="746"/>
                  </a:cubicBezTo>
                  <a:cubicBezTo>
                    <a:pt x="223" y="811"/>
                    <a:pt x="270" y="876"/>
                    <a:pt x="363" y="894"/>
                  </a:cubicBezTo>
                  <a:cubicBezTo>
                    <a:pt x="385" y="902"/>
                    <a:pt x="408" y="905"/>
                    <a:pt x="431" y="905"/>
                  </a:cubicBezTo>
                  <a:cubicBezTo>
                    <a:pt x="497" y="905"/>
                    <a:pt x="563" y="877"/>
                    <a:pt x="604" y="829"/>
                  </a:cubicBezTo>
                  <a:lnTo>
                    <a:pt x="604" y="829"/>
                  </a:lnTo>
                  <a:cubicBezTo>
                    <a:pt x="567" y="894"/>
                    <a:pt x="614" y="960"/>
                    <a:pt x="707" y="978"/>
                  </a:cubicBezTo>
                  <a:cubicBezTo>
                    <a:pt x="731" y="985"/>
                    <a:pt x="755" y="989"/>
                    <a:pt x="779" y="989"/>
                  </a:cubicBezTo>
                  <a:cubicBezTo>
                    <a:pt x="846" y="989"/>
                    <a:pt x="907" y="961"/>
                    <a:pt x="949" y="913"/>
                  </a:cubicBezTo>
                  <a:cubicBezTo>
                    <a:pt x="986" y="848"/>
                    <a:pt x="986" y="764"/>
                    <a:pt x="949" y="690"/>
                  </a:cubicBezTo>
                  <a:lnTo>
                    <a:pt x="949" y="690"/>
                  </a:lnTo>
                  <a:cubicBezTo>
                    <a:pt x="1023" y="764"/>
                    <a:pt x="1116" y="820"/>
                    <a:pt x="1218" y="839"/>
                  </a:cubicBezTo>
                  <a:cubicBezTo>
                    <a:pt x="1240" y="846"/>
                    <a:pt x="1263" y="849"/>
                    <a:pt x="1285" y="849"/>
                  </a:cubicBezTo>
                  <a:cubicBezTo>
                    <a:pt x="1349" y="849"/>
                    <a:pt x="1412" y="822"/>
                    <a:pt x="1460" y="774"/>
                  </a:cubicBezTo>
                  <a:cubicBezTo>
                    <a:pt x="1496" y="719"/>
                    <a:pt x="1453" y="656"/>
                    <a:pt x="1365" y="627"/>
                  </a:cubicBezTo>
                  <a:lnTo>
                    <a:pt x="1365" y="627"/>
                  </a:lnTo>
                  <a:cubicBezTo>
                    <a:pt x="1384" y="633"/>
                    <a:pt x="1404" y="636"/>
                    <a:pt x="1424" y="636"/>
                  </a:cubicBezTo>
                  <a:cubicBezTo>
                    <a:pt x="1488" y="636"/>
                    <a:pt x="1549" y="608"/>
                    <a:pt x="1590" y="560"/>
                  </a:cubicBezTo>
                  <a:cubicBezTo>
                    <a:pt x="1637" y="504"/>
                    <a:pt x="1581" y="429"/>
                    <a:pt x="1488" y="411"/>
                  </a:cubicBezTo>
                  <a:cubicBezTo>
                    <a:pt x="1427" y="397"/>
                    <a:pt x="1367" y="390"/>
                    <a:pt x="1307" y="390"/>
                  </a:cubicBezTo>
                  <a:cubicBezTo>
                    <a:pt x="1246" y="390"/>
                    <a:pt x="1186" y="397"/>
                    <a:pt x="1125" y="411"/>
                  </a:cubicBezTo>
                  <a:cubicBezTo>
                    <a:pt x="1218" y="374"/>
                    <a:pt x="1302" y="318"/>
                    <a:pt x="1367" y="243"/>
                  </a:cubicBezTo>
                  <a:cubicBezTo>
                    <a:pt x="1404" y="178"/>
                    <a:pt x="1358" y="113"/>
                    <a:pt x="1265" y="95"/>
                  </a:cubicBezTo>
                  <a:cubicBezTo>
                    <a:pt x="1243" y="87"/>
                    <a:pt x="1220" y="84"/>
                    <a:pt x="1198" y="84"/>
                  </a:cubicBezTo>
                  <a:cubicBezTo>
                    <a:pt x="1134" y="84"/>
                    <a:pt x="1071" y="112"/>
                    <a:pt x="1023" y="160"/>
                  </a:cubicBezTo>
                  <a:cubicBezTo>
                    <a:pt x="1060" y="95"/>
                    <a:pt x="1014" y="30"/>
                    <a:pt x="921" y="11"/>
                  </a:cubicBezTo>
                  <a:cubicBezTo>
                    <a:pt x="899" y="4"/>
                    <a:pt x="876" y="0"/>
                    <a:pt x="8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0"/>
            <p:cNvSpPr/>
            <p:nvPr/>
          </p:nvSpPr>
          <p:spPr>
            <a:xfrm>
              <a:off x="2197310" y="3752624"/>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0"/>
            <p:cNvSpPr/>
            <p:nvPr/>
          </p:nvSpPr>
          <p:spPr>
            <a:xfrm>
              <a:off x="2197310" y="3666129"/>
              <a:ext cx="278098" cy="176275"/>
            </a:xfrm>
            <a:custGeom>
              <a:avLst/>
              <a:gdLst/>
              <a:ahLst/>
              <a:cxnLst/>
              <a:rect l="l" t="t" r="r" b="b"/>
              <a:pathLst>
                <a:path w="2540" h="1610" extrusionOk="0">
                  <a:moveTo>
                    <a:pt x="1256" y="0"/>
                  </a:moveTo>
                  <a:cubicBezTo>
                    <a:pt x="698" y="0"/>
                    <a:pt x="1" y="233"/>
                    <a:pt x="1" y="791"/>
                  </a:cubicBezTo>
                  <a:cubicBezTo>
                    <a:pt x="1" y="1349"/>
                    <a:pt x="670"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0"/>
            <p:cNvSpPr/>
            <p:nvPr/>
          </p:nvSpPr>
          <p:spPr>
            <a:xfrm>
              <a:off x="2212638" y="3673246"/>
              <a:ext cx="246456" cy="155910"/>
            </a:xfrm>
            <a:custGeom>
              <a:avLst/>
              <a:gdLst/>
              <a:ahLst/>
              <a:cxnLst/>
              <a:rect l="l" t="t" r="r" b="b"/>
              <a:pathLst>
                <a:path w="2251" h="1424" extrusionOk="0">
                  <a:moveTo>
                    <a:pt x="1116" y="0"/>
                  </a:moveTo>
                  <a:cubicBezTo>
                    <a:pt x="623" y="0"/>
                    <a:pt x="0" y="205"/>
                    <a:pt x="0" y="707"/>
                  </a:cubicBezTo>
                  <a:cubicBezTo>
                    <a:pt x="0" y="1200"/>
                    <a:pt x="595" y="1423"/>
                    <a:pt x="1125" y="1423"/>
                  </a:cubicBezTo>
                  <a:cubicBezTo>
                    <a:pt x="1646" y="1423"/>
                    <a:pt x="2251" y="1200"/>
                    <a:pt x="2251" y="707"/>
                  </a:cubicBezTo>
                  <a:cubicBezTo>
                    <a:pt x="2251" y="214"/>
                    <a:pt x="1627"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0"/>
            <p:cNvSpPr/>
            <p:nvPr/>
          </p:nvSpPr>
          <p:spPr>
            <a:xfrm>
              <a:off x="2211544" y="3673246"/>
              <a:ext cx="247551" cy="85619"/>
            </a:xfrm>
            <a:custGeom>
              <a:avLst/>
              <a:gdLst/>
              <a:ahLst/>
              <a:cxnLst/>
              <a:rect l="l" t="t" r="r" b="b"/>
              <a:pathLst>
                <a:path w="2261" h="782" extrusionOk="0">
                  <a:moveTo>
                    <a:pt x="1126" y="0"/>
                  </a:moveTo>
                  <a:cubicBezTo>
                    <a:pt x="615" y="0"/>
                    <a:pt x="10" y="205"/>
                    <a:pt x="10" y="707"/>
                  </a:cubicBezTo>
                  <a:cubicBezTo>
                    <a:pt x="1" y="726"/>
                    <a:pt x="1" y="754"/>
                    <a:pt x="10" y="782"/>
                  </a:cubicBezTo>
                  <a:cubicBezTo>
                    <a:pt x="75" y="335"/>
                    <a:pt x="661" y="140"/>
                    <a:pt x="1126" y="140"/>
                  </a:cubicBezTo>
                  <a:cubicBezTo>
                    <a:pt x="1610" y="140"/>
                    <a:pt x="2195" y="335"/>
                    <a:pt x="2261" y="782"/>
                  </a:cubicBezTo>
                  <a:cubicBezTo>
                    <a:pt x="2261" y="754"/>
                    <a:pt x="2261" y="735"/>
                    <a:pt x="2261" y="70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0"/>
            <p:cNvSpPr/>
            <p:nvPr/>
          </p:nvSpPr>
          <p:spPr>
            <a:xfrm>
              <a:off x="2250302" y="3707844"/>
              <a:ext cx="173209" cy="108174"/>
            </a:xfrm>
            <a:custGeom>
              <a:avLst/>
              <a:gdLst/>
              <a:ahLst/>
              <a:cxnLst/>
              <a:rect l="l" t="t" r="r" b="b"/>
              <a:pathLst>
                <a:path w="1582" h="988" extrusionOk="0">
                  <a:moveTo>
                    <a:pt x="1339" y="633"/>
                  </a:moveTo>
                  <a:cubicBezTo>
                    <a:pt x="1364" y="633"/>
                    <a:pt x="1385" y="637"/>
                    <a:pt x="1404" y="637"/>
                  </a:cubicBezTo>
                  <a:cubicBezTo>
                    <a:pt x="1414" y="637"/>
                    <a:pt x="1423" y="636"/>
                    <a:pt x="1432" y="633"/>
                  </a:cubicBezTo>
                  <a:lnTo>
                    <a:pt x="1432" y="633"/>
                  </a:lnTo>
                  <a:lnTo>
                    <a:pt x="1414" y="661"/>
                  </a:lnTo>
                  <a:cubicBezTo>
                    <a:pt x="1386" y="642"/>
                    <a:pt x="1367" y="633"/>
                    <a:pt x="1339" y="633"/>
                  </a:cubicBezTo>
                  <a:close/>
                  <a:moveTo>
                    <a:pt x="838" y="1"/>
                  </a:moveTo>
                  <a:cubicBezTo>
                    <a:pt x="791" y="1"/>
                    <a:pt x="742" y="15"/>
                    <a:pt x="698" y="47"/>
                  </a:cubicBezTo>
                  <a:lnTo>
                    <a:pt x="633" y="56"/>
                  </a:lnTo>
                  <a:lnTo>
                    <a:pt x="633" y="149"/>
                  </a:lnTo>
                  <a:cubicBezTo>
                    <a:pt x="633" y="205"/>
                    <a:pt x="642" y="252"/>
                    <a:pt x="660" y="298"/>
                  </a:cubicBezTo>
                  <a:cubicBezTo>
                    <a:pt x="586" y="224"/>
                    <a:pt x="493" y="177"/>
                    <a:pt x="391" y="149"/>
                  </a:cubicBezTo>
                  <a:cubicBezTo>
                    <a:pt x="369" y="143"/>
                    <a:pt x="346" y="140"/>
                    <a:pt x="324" y="140"/>
                  </a:cubicBezTo>
                  <a:cubicBezTo>
                    <a:pt x="278" y="140"/>
                    <a:pt x="233" y="152"/>
                    <a:pt x="195" y="177"/>
                  </a:cubicBezTo>
                  <a:lnTo>
                    <a:pt x="140" y="131"/>
                  </a:lnTo>
                  <a:lnTo>
                    <a:pt x="140" y="252"/>
                  </a:lnTo>
                  <a:cubicBezTo>
                    <a:pt x="140" y="298"/>
                    <a:pt x="177" y="345"/>
                    <a:pt x="251" y="363"/>
                  </a:cubicBezTo>
                  <a:cubicBezTo>
                    <a:pt x="231" y="360"/>
                    <a:pt x="208" y="358"/>
                    <a:pt x="184" y="358"/>
                  </a:cubicBezTo>
                  <a:cubicBezTo>
                    <a:pt x="143" y="358"/>
                    <a:pt x="101" y="364"/>
                    <a:pt x="65" y="382"/>
                  </a:cubicBezTo>
                  <a:lnTo>
                    <a:pt x="0" y="345"/>
                  </a:lnTo>
                  <a:lnTo>
                    <a:pt x="0" y="475"/>
                  </a:lnTo>
                  <a:cubicBezTo>
                    <a:pt x="0" y="521"/>
                    <a:pt x="47" y="559"/>
                    <a:pt x="121" y="577"/>
                  </a:cubicBezTo>
                  <a:cubicBezTo>
                    <a:pt x="182" y="591"/>
                    <a:pt x="242" y="598"/>
                    <a:pt x="302" y="598"/>
                  </a:cubicBezTo>
                  <a:cubicBezTo>
                    <a:pt x="363" y="598"/>
                    <a:pt x="423" y="591"/>
                    <a:pt x="484" y="577"/>
                  </a:cubicBezTo>
                  <a:lnTo>
                    <a:pt x="484" y="577"/>
                  </a:lnTo>
                  <a:cubicBezTo>
                    <a:pt x="409" y="605"/>
                    <a:pt x="344" y="642"/>
                    <a:pt x="288" y="689"/>
                  </a:cubicBezTo>
                  <a:lnTo>
                    <a:pt x="223" y="661"/>
                  </a:lnTo>
                  <a:lnTo>
                    <a:pt x="223" y="772"/>
                  </a:lnTo>
                  <a:cubicBezTo>
                    <a:pt x="223" y="828"/>
                    <a:pt x="270" y="875"/>
                    <a:pt x="344" y="893"/>
                  </a:cubicBezTo>
                  <a:cubicBezTo>
                    <a:pt x="366" y="901"/>
                    <a:pt x="389" y="904"/>
                    <a:pt x="411" y="904"/>
                  </a:cubicBezTo>
                  <a:cubicBezTo>
                    <a:pt x="474" y="904"/>
                    <a:pt x="536" y="876"/>
                    <a:pt x="577" y="828"/>
                  </a:cubicBezTo>
                  <a:lnTo>
                    <a:pt x="577" y="828"/>
                  </a:lnTo>
                  <a:cubicBezTo>
                    <a:pt x="540" y="884"/>
                    <a:pt x="595" y="949"/>
                    <a:pt x="688" y="977"/>
                  </a:cubicBezTo>
                  <a:cubicBezTo>
                    <a:pt x="710" y="984"/>
                    <a:pt x="733" y="988"/>
                    <a:pt x="755" y="988"/>
                  </a:cubicBezTo>
                  <a:cubicBezTo>
                    <a:pt x="819" y="988"/>
                    <a:pt x="882" y="960"/>
                    <a:pt x="930" y="912"/>
                  </a:cubicBezTo>
                  <a:cubicBezTo>
                    <a:pt x="939" y="884"/>
                    <a:pt x="949" y="856"/>
                    <a:pt x="958" y="828"/>
                  </a:cubicBezTo>
                  <a:lnTo>
                    <a:pt x="958" y="707"/>
                  </a:lnTo>
                  <a:lnTo>
                    <a:pt x="949" y="707"/>
                  </a:lnTo>
                  <a:lnTo>
                    <a:pt x="949" y="689"/>
                  </a:lnTo>
                  <a:lnTo>
                    <a:pt x="958" y="707"/>
                  </a:lnTo>
                  <a:cubicBezTo>
                    <a:pt x="1023" y="772"/>
                    <a:pt x="1107" y="819"/>
                    <a:pt x="1200" y="837"/>
                  </a:cubicBezTo>
                  <a:cubicBezTo>
                    <a:pt x="1222" y="845"/>
                    <a:pt x="1244" y="848"/>
                    <a:pt x="1266" y="848"/>
                  </a:cubicBezTo>
                  <a:cubicBezTo>
                    <a:pt x="1330" y="848"/>
                    <a:pt x="1391" y="820"/>
                    <a:pt x="1432" y="772"/>
                  </a:cubicBezTo>
                  <a:cubicBezTo>
                    <a:pt x="1442" y="763"/>
                    <a:pt x="1451" y="744"/>
                    <a:pt x="1451" y="726"/>
                  </a:cubicBezTo>
                  <a:lnTo>
                    <a:pt x="1451" y="633"/>
                  </a:lnTo>
                  <a:cubicBezTo>
                    <a:pt x="1497" y="624"/>
                    <a:pt x="1535" y="596"/>
                    <a:pt x="1562" y="559"/>
                  </a:cubicBezTo>
                  <a:cubicBezTo>
                    <a:pt x="1572" y="549"/>
                    <a:pt x="1581" y="540"/>
                    <a:pt x="1581" y="521"/>
                  </a:cubicBezTo>
                  <a:lnTo>
                    <a:pt x="1581" y="391"/>
                  </a:lnTo>
                  <a:lnTo>
                    <a:pt x="1544" y="438"/>
                  </a:lnTo>
                  <a:cubicBezTo>
                    <a:pt x="1516" y="428"/>
                    <a:pt x="1497" y="419"/>
                    <a:pt x="1479" y="419"/>
                  </a:cubicBezTo>
                  <a:cubicBezTo>
                    <a:pt x="1418" y="405"/>
                    <a:pt x="1356" y="398"/>
                    <a:pt x="1294" y="398"/>
                  </a:cubicBezTo>
                  <a:cubicBezTo>
                    <a:pt x="1232" y="398"/>
                    <a:pt x="1172" y="405"/>
                    <a:pt x="1116" y="419"/>
                  </a:cubicBezTo>
                  <a:cubicBezTo>
                    <a:pt x="1209" y="382"/>
                    <a:pt x="1293" y="326"/>
                    <a:pt x="1358" y="252"/>
                  </a:cubicBezTo>
                  <a:cubicBezTo>
                    <a:pt x="1367" y="233"/>
                    <a:pt x="1367" y="214"/>
                    <a:pt x="1367" y="196"/>
                  </a:cubicBezTo>
                  <a:lnTo>
                    <a:pt x="1367" y="84"/>
                  </a:lnTo>
                  <a:lnTo>
                    <a:pt x="1321" y="121"/>
                  </a:lnTo>
                  <a:cubicBezTo>
                    <a:pt x="1302" y="112"/>
                    <a:pt x="1274" y="103"/>
                    <a:pt x="1256" y="94"/>
                  </a:cubicBezTo>
                  <a:cubicBezTo>
                    <a:pt x="1231" y="86"/>
                    <a:pt x="1207" y="83"/>
                    <a:pt x="1183" y="83"/>
                  </a:cubicBezTo>
                  <a:cubicBezTo>
                    <a:pt x="1117" y="83"/>
                    <a:pt x="1055" y="111"/>
                    <a:pt x="1014" y="159"/>
                  </a:cubicBezTo>
                  <a:cubicBezTo>
                    <a:pt x="1051" y="103"/>
                    <a:pt x="1004" y="28"/>
                    <a:pt x="902" y="10"/>
                  </a:cubicBezTo>
                  <a:cubicBezTo>
                    <a:pt x="882" y="4"/>
                    <a:pt x="860" y="1"/>
                    <a:pt x="83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0"/>
            <p:cNvSpPr/>
            <p:nvPr/>
          </p:nvSpPr>
          <p:spPr>
            <a:xfrm>
              <a:off x="2248222" y="3694486"/>
              <a:ext cx="179341" cy="108940"/>
            </a:xfrm>
            <a:custGeom>
              <a:avLst/>
              <a:gdLst/>
              <a:ahLst/>
              <a:cxnLst/>
              <a:rect l="l" t="t" r="r" b="b"/>
              <a:pathLst>
                <a:path w="1638" h="995" extrusionOk="0">
                  <a:moveTo>
                    <a:pt x="854" y="0"/>
                  </a:moveTo>
                  <a:cubicBezTo>
                    <a:pt x="791" y="0"/>
                    <a:pt x="730" y="28"/>
                    <a:pt x="689" y="76"/>
                  </a:cubicBezTo>
                  <a:cubicBezTo>
                    <a:pt x="642" y="150"/>
                    <a:pt x="642" y="234"/>
                    <a:pt x="689" y="309"/>
                  </a:cubicBezTo>
                  <a:cubicBezTo>
                    <a:pt x="614" y="234"/>
                    <a:pt x="521" y="178"/>
                    <a:pt x="419" y="160"/>
                  </a:cubicBezTo>
                  <a:cubicBezTo>
                    <a:pt x="395" y="152"/>
                    <a:pt x="370" y="149"/>
                    <a:pt x="347" y="149"/>
                  </a:cubicBezTo>
                  <a:cubicBezTo>
                    <a:pt x="280" y="149"/>
                    <a:pt x="218" y="177"/>
                    <a:pt x="177" y="225"/>
                  </a:cubicBezTo>
                  <a:cubicBezTo>
                    <a:pt x="141" y="279"/>
                    <a:pt x="184" y="342"/>
                    <a:pt x="273" y="371"/>
                  </a:cubicBezTo>
                  <a:lnTo>
                    <a:pt x="273" y="371"/>
                  </a:lnTo>
                  <a:cubicBezTo>
                    <a:pt x="253" y="366"/>
                    <a:pt x="233" y="363"/>
                    <a:pt x="213" y="363"/>
                  </a:cubicBezTo>
                  <a:cubicBezTo>
                    <a:pt x="149" y="363"/>
                    <a:pt x="86" y="391"/>
                    <a:pt x="38" y="439"/>
                  </a:cubicBezTo>
                  <a:cubicBezTo>
                    <a:pt x="1" y="495"/>
                    <a:pt x="47" y="560"/>
                    <a:pt x="149" y="588"/>
                  </a:cubicBezTo>
                  <a:cubicBezTo>
                    <a:pt x="205" y="597"/>
                    <a:pt x="266" y="601"/>
                    <a:pt x="327" y="601"/>
                  </a:cubicBezTo>
                  <a:cubicBezTo>
                    <a:pt x="389" y="601"/>
                    <a:pt x="452" y="597"/>
                    <a:pt x="512" y="588"/>
                  </a:cubicBezTo>
                  <a:lnTo>
                    <a:pt x="512" y="588"/>
                  </a:lnTo>
                  <a:cubicBezTo>
                    <a:pt x="410" y="615"/>
                    <a:pt x="326" y="671"/>
                    <a:pt x="270" y="755"/>
                  </a:cubicBezTo>
                  <a:cubicBezTo>
                    <a:pt x="233" y="811"/>
                    <a:pt x="280" y="876"/>
                    <a:pt x="373" y="904"/>
                  </a:cubicBezTo>
                  <a:cubicBezTo>
                    <a:pt x="392" y="908"/>
                    <a:pt x="413" y="910"/>
                    <a:pt x="433" y="910"/>
                  </a:cubicBezTo>
                  <a:cubicBezTo>
                    <a:pt x="499" y="910"/>
                    <a:pt x="565" y="886"/>
                    <a:pt x="614" y="829"/>
                  </a:cubicBezTo>
                  <a:lnTo>
                    <a:pt x="614" y="829"/>
                  </a:lnTo>
                  <a:cubicBezTo>
                    <a:pt x="577" y="894"/>
                    <a:pt x="624" y="959"/>
                    <a:pt x="717" y="987"/>
                  </a:cubicBezTo>
                  <a:cubicBezTo>
                    <a:pt x="736" y="992"/>
                    <a:pt x="757" y="994"/>
                    <a:pt x="777" y="994"/>
                  </a:cubicBezTo>
                  <a:cubicBezTo>
                    <a:pt x="843" y="994"/>
                    <a:pt x="909" y="970"/>
                    <a:pt x="958" y="913"/>
                  </a:cubicBezTo>
                  <a:cubicBezTo>
                    <a:pt x="996" y="848"/>
                    <a:pt x="996" y="764"/>
                    <a:pt x="958" y="690"/>
                  </a:cubicBezTo>
                  <a:lnTo>
                    <a:pt x="958" y="690"/>
                  </a:lnTo>
                  <a:cubicBezTo>
                    <a:pt x="1033" y="764"/>
                    <a:pt x="1126" y="820"/>
                    <a:pt x="1228" y="848"/>
                  </a:cubicBezTo>
                  <a:cubicBezTo>
                    <a:pt x="1248" y="852"/>
                    <a:pt x="1269" y="855"/>
                    <a:pt x="1290" y="855"/>
                  </a:cubicBezTo>
                  <a:cubicBezTo>
                    <a:pt x="1355" y="855"/>
                    <a:pt x="1421" y="832"/>
                    <a:pt x="1470" y="783"/>
                  </a:cubicBezTo>
                  <a:cubicBezTo>
                    <a:pt x="1503" y="725"/>
                    <a:pt x="1470" y="667"/>
                    <a:pt x="1391" y="642"/>
                  </a:cubicBezTo>
                  <a:lnTo>
                    <a:pt x="1391" y="642"/>
                  </a:lnTo>
                  <a:cubicBezTo>
                    <a:pt x="1402" y="644"/>
                    <a:pt x="1414" y="645"/>
                    <a:pt x="1425" y="645"/>
                  </a:cubicBezTo>
                  <a:cubicBezTo>
                    <a:pt x="1489" y="645"/>
                    <a:pt x="1552"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3"/>
                  </a:cubicBezTo>
                  <a:cubicBezTo>
                    <a:pt x="1414" y="188"/>
                    <a:pt x="1368" y="123"/>
                    <a:pt x="1275" y="95"/>
                  </a:cubicBezTo>
                  <a:cubicBezTo>
                    <a:pt x="1250" y="87"/>
                    <a:pt x="1226" y="84"/>
                    <a:pt x="1202" y="84"/>
                  </a:cubicBezTo>
                  <a:cubicBezTo>
                    <a:pt x="1136" y="84"/>
                    <a:pt x="1074" y="112"/>
                    <a:pt x="1033" y="160"/>
                  </a:cubicBezTo>
                  <a:cubicBezTo>
                    <a:pt x="1070" y="104"/>
                    <a:pt x="1023"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0"/>
            <p:cNvSpPr/>
            <p:nvPr/>
          </p:nvSpPr>
          <p:spPr>
            <a:xfrm>
              <a:off x="1420492" y="3037885"/>
              <a:ext cx="277989" cy="129414"/>
            </a:xfrm>
            <a:custGeom>
              <a:avLst/>
              <a:gdLst/>
              <a:ahLst/>
              <a:cxnLst/>
              <a:rect l="l" t="t" r="r" b="b"/>
              <a:pathLst>
                <a:path w="2539"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0"/>
            <p:cNvSpPr/>
            <p:nvPr/>
          </p:nvSpPr>
          <p:spPr>
            <a:xfrm>
              <a:off x="1419397" y="2951390"/>
              <a:ext cx="278098" cy="176165"/>
            </a:xfrm>
            <a:custGeom>
              <a:avLst/>
              <a:gdLst/>
              <a:ahLst/>
              <a:cxnLst/>
              <a:rect l="l" t="t" r="r" b="b"/>
              <a:pathLst>
                <a:path w="2540" h="1609" extrusionOk="0">
                  <a:moveTo>
                    <a:pt x="1256" y="0"/>
                  </a:moveTo>
                  <a:cubicBezTo>
                    <a:pt x="708" y="0"/>
                    <a:pt x="1" y="233"/>
                    <a:pt x="1" y="800"/>
                  </a:cubicBezTo>
                  <a:cubicBezTo>
                    <a:pt x="1" y="1358"/>
                    <a:pt x="671" y="1609"/>
                    <a:pt x="1266" y="1609"/>
                  </a:cubicBezTo>
                  <a:cubicBezTo>
                    <a:pt x="1861" y="1609"/>
                    <a:pt x="2540" y="1358"/>
                    <a:pt x="2540" y="800"/>
                  </a:cubicBezTo>
                  <a:cubicBezTo>
                    <a:pt x="2540" y="233"/>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0"/>
            <p:cNvSpPr/>
            <p:nvPr/>
          </p:nvSpPr>
          <p:spPr>
            <a:xfrm>
              <a:off x="1435711" y="2958506"/>
              <a:ext cx="246566" cy="155910"/>
            </a:xfrm>
            <a:custGeom>
              <a:avLst/>
              <a:gdLst/>
              <a:ahLst/>
              <a:cxnLst/>
              <a:rect l="l" t="t" r="r" b="b"/>
              <a:pathLst>
                <a:path w="2252" h="1424" extrusionOk="0">
                  <a:moveTo>
                    <a:pt x="1107" y="0"/>
                  </a:moveTo>
                  <a:cubicBezTo>
                    <a:pt x="624" y="0"/>
                    <a:pt x="1" y="205"/>
                    <a:pt x="1" y="698"/>
                  </a:cubicBezTo>
                  <a:cubicBezTo>
                    <a:pt x="1" y="1191"/>
                    <a:pt x="587" y="1423"/>
                    <a:pt x="1117" y="1423"/>
                  </a:cubicBezTo>
                  <a:cubicBezTo>
                    <a:pt x="1647" y="1423"/>
                    <a:pt x="2251" y="1200"/>
                    <a:pt x="2251" y="707"/>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0"/>
            <p:cNvSpPr/>
            <p:nvPr/>
          </p:nvSpPr>
          <p:spPr>
            <a:xfrm>
              <a:off x="1434726" y="2958506"/>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6" y="335"/>
                    <a:pt x="651" y="149"/>
                    <a:pt x="1116" y="149"/>
                  </a:cubicBezTo>
                  <a:cubicBezTo>
                    <a:pt x="1600" y="149"/>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0"/>
            <p:cNvSpPr/>
            <p:nvPr/>
          </p:nvSpPr>
          <p:spPr>
            <a:xfrm>
              <a:off x="1473375" y="2993105"/>
              <a:ext cx="172224" cy="108831"/>
            </a:xfrm>
            <a:custGeom>
              <a:avLst/>
              <a:gdLst/>
              <a:ahLst/>
              <a:cxnLst/>
              <a:rect l="l" t="t" r="r" b="b"/>
              <a:pathLst>
                <a:path w="1573" h="994" extrusionOk="0">
                  <a:moveTo>
                    <a:pt x="1340" y="633"/>
                  </a:moveTo>
                  <a:cubicBezTo>
                    <a:pt x="1359" y="633"/>
                    <a:pt x="1377" y="637"/>
                    <a:pt x="1398" y="637"/>
                  </a:cubicBezTo>
                  <a:cubicBezTo>
                    <a:pt x="1409" y="637"/>
                    <a:pt x="1421" y="636"/>
                    <a:pt x="1433" y="633"/>
                  </a:cubicBezTo>
                  <a:lnTo>
                    <a:pt x="1433" y="633"/>
                  </a:lnTo>
                  <a:lnTo>
                    <a:pt x="1405" y="661"/>
                  </a:lnTo>
                  <a:cubicBezTo>
                    <a:pt x="1386" y="642"/>
                    <a:pt x="1359" y="633"/>
                    <a:pt x="1340" y="633"/>
                  </a:cubicBezTo>
                  <a:close/>
                  <a:moveTo>
                    <a:pt x="940" y="698"/>
                  </a:moveTo>
                  <a:lnTo>
                    <a:pt x="949" y="707"/>
                  </a:lnTo>
                  <a:lnTo>
                    <a:pt x="940" y="707"/>
                  </a:lnTo>
                  <a:cubicBezTo>
                    <a:pt x="940" y="707"/>
                    <a:pt x="940" y="698"/>
                    <a:pt x="940" y="698"/>
                  </a:cubicBezTo>
                  <a:close/>
                  <a:moveTo>
                    <a:pt x="832" y="1"/>
                  </a:moveTo>
                  <a:cubicBezTo>
                    <a:pt x="782" y="1"/>
                    <a:pt x="733" y="15"/>
                    <a:pt x="689" y="47"/>
                  </a:cubicBezTo>
                  <a:lnTo>
                    <a:pt x="633" y="56"/>
                  </a:lnTo>
                  <a:lnTo>
                    <a:pt x="633" y="149"/>
                  </a:lnTo>
                  <a:cubicBezTo>
                    <a:pt x="624" y="205"/>
                    <a:pt x="633" y="261"/>
                    <a:pt x="652" y="307"/>
                  </a:cubicBezTo>
                  <a:cubicBezTo>
                    <a:pt x="587" y="233"/>
                    <a:pt x="484" y="177"/>
                    <a:pt x="382" y="149"/>
                  </a:cubicBezTo>
                  <a:cubicBezTo>
                    <a:pt x="360" y="143"/>
                    <a:pt x="339" y="140"/>
                    <a:pt x="317" y="140"/>
                  </a:cubicBezTo>
                  <a:cubicBezTo>
                    <a:pt x="274" y="140"/>
                    <a:pt x="230" y="152"/>
                    <a:pt x="187" y="177"/>
                  </a:cubicBezTo>
                  <a:lnTo>
                    <a:pt x="131" y="131"/>
                  </a:lnTo>
                  <a:lnTo>
                    <a:pt x="131" y="261"/>
                  </a:lnTo>
                  <a:cubicBezTo>
                    <a:pt x="131" y="307"/>
                    <a:pt x="178" y="345"/>
                    <a:pt x="252" y="363"/>
                  </a:cubicBezTo>
                  <a:cubicBezTo>
                    <a:pt x="236" y="361"/>
                    <a:pt x="219" y="360"/>
                    <a:pt x="203" y="360"/>
                  </a:cubicBezTo>
                  <a:cubicBezTo>
                    <a:pt x="154" y="360"/>
                    <a:pt x="105" y="370"/>
                    <a:pt x="57" y="391"/>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01" y="605"/>
                    <a:pt x="345" y="642"/>
                    <a:pt x="280" y="698"/>
                  </a:cubicBezTo>
                  <a:lnTo>
                    <a:pt x="224" y="670"/>
                  </a:lnTo>
                  <a:lnTo>
                    <a:pt x="224" y="782"/>
                  </a:lnTo>
                  <a:cubicBezTo>
                    <a:pt x="224" y="828"/>
                    <a:pt x="261" y="875"/>
                    <a:pt x="336" y="902"/>
                  </a:cubicBezTo>
                  <a:cubicBezTo>
                    <a:pt x="356" y="907"/>
                    <a:pt x="377" y="909"/>
                    <a:pt x="398" y="909"/>
                  </a:cubicBezTo>
                  <a:cubicBezTo>
                    <a:pt x="463" y="909"/>
                    <a:pt x="528" y="887"/>
                    <a:pt x="577" y="837"/>
                  </a:cubicBezTo>
                  <a:lnTo>
                    <a:pt x="577" y="837"/>
                  </a:lnTo>
                  <a:cubicBezTo>
                    <a:pt x="540" y="893"/>
                    <a:pt x="587" y="958"/>
                    <a:pt x="680" y="986"/>
                  </a:cubicBezTo>
                  <a:cubicBezTo>
                    <a:pt x="702" y="991"/>
                    <a:pt x="725" y="993"/>
                    <a:pt x="747" y="993"/>
                  </a:cubicBezTo>
                  <a:cubicBezTo>
                    <a:pt x="816" y="993"/>
                    <a:pt x="879" y="970"/>
                    <a:pt x="921" y="921"/>
                  </a:cubicBezTo>
                  <a:cubicBezTo>
                    <a:pt x="940" y="893"/>
                    <a:pt x="949" y="865"/>
                    <a:pt x="949" y="828"/>
                  </a:cubicBezTo>
                  <a:lnTo>
                    <a:pt x="949" y="717"/>
                  </a:lnTo>
                  <a:cubicBezTo>
                    <a:pt x="1024" y="772"/>
                    <a:pt x="1098" y="819"/>
                    <a:pt x="1191" y="847"/>
                  </a:cubicBezTo>
                  <a:cubicBezTo>
                    <a:pt x="1211" y="851"/>
                    <a:pt x="1231" y="853"/>
                    <a:pt x="1251" y="853"/>
                  </a:cubicBezTo>
                  <a:cubicBezTo>
                    <a:pt x="1317" y="853"/>
                    <a:pt x="1383" y="829"/>
                    <a:pt x="1433" y="772"/>
                  </a:cubicBezTo>
                  <a:cubicBezTo>
                    <a:pt x="1442" y="763"/>
                    <a:pt x="1442" y="754"/>
                    <a:pt x="1442" y="735"/>
                  </a:cubicBezTo>
                  <a:lnTo>
                    <a:pt x="1442" y="633"/>
                  </a:lnTo>
                  <a:cubicBezTo>
                    <a:pt x="1489" y="633"/>
                    <a:pt x="1535" y="605"/>
                    <a:pt x="1563" y="568"/>
                  </a:cubicBezTo>
                  <a:cubicBezTo>
                    <a:pt x="1572" y="558"/>
                    <a:pt x="1572" y="540"/>
                    <a:pt x="1572" y="531"/>
                  </a:cubicBezTo>
                  <a:lnTo>
                    <a:pt x="1572" y="400"/>
                  </a:lnTo>
                  <a:lnTo>
                    <a:pt x="1535" y="447"/>
                  </a:lnTo>
                  <a:cubicBezTo>
                    <a:pt x="1517" y="428"/>
                    <a:pt x="1498" y="419"/>
                    <a:pt x="1470" y="419"/>
                  </a:cubicBezTo>
                  <a:cubicBezTo>
                    <a:pt x="1410" y="405"/>
                    <a:pt x="1349" y="398"/>
                    <a:pt x="1289" y="398"/>
                  </a:cubicBezTo>
                  <a:cubicBezTo>
                    <a:pt x="1228" y="398"/>
                    <a:pt x="1168" y="405"/>
                    <a:pt x="1107" y="419"/>
                  </a:cubicBezTo>
                  <a:cubicBezTo>
                    <a:pt x="1200" y="391"/>
                    <a:pt x="1293" y="326"/>
                    <a:pt x="1349" y="252"/>
                  </a:cubicBezTo>
                  <a:cubicBezTo>
                    <a:pt x="1359" y="233"/>
                    <a:pt x="1368" y="214"/>
                    <a:pt x="1368" y="196"/>
                  </a:cubicBezTo>
                  <a:lnTo>
                    <a:pt x="1368" y="84"/>
                  </a:lnTo>
                  <a:lnTo>
                    <a:pt x="1321" y="131"/>
                  </a:lnTo>
                  <a:cubicBezTo>
                    <a:pt x="1303" y="112"/>
                    <a:pt x="1275" y="103"/>
                    <a:pt x="1247" y="93"/>
                  </a:cubicBezTo>
                  <a:cubicBezTo>
                    <a:pt x="1225" y="86"/>
                    <a:pt x="1203" y="83"/>
                    <a:pt x="1180" y="83"/>
                  </a:cubicBezTo>
                  <a:cubicBezTo>
                    <a:pt x="1117" y="83"/>
                    <a:pt x="1053" y="110"/>
                    <a:pt x="1005" y="159"/>
                  </a:cubicBezTo>
                  <a:cubicBezTo>
                    <a:pt x="1042" y="103"/>
                    <a:pt x="996" y="38"/>
                    <a:pt x="903" y="10"/>
                  </a:cubicBezTo>
                  <a:cubicBezTo>
                    <a:pt x="879" y="4"/>
                    <a:pt x="856"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30"/>
            <p:cNvSpPr/>
            <p:nvPr/>
          </p:nvSpPr>
          <p:spPr>
            <a:xfrm>
              <a:off x="1471404" y="2980185"/>
              <a:ext cx="179231" cy="108940"/>
            </a:xfrm>
            <a:custGeom>
              <a:avLst/>
              <a:gdLst/>
              <a:ahLst/>
              <a:cxnLst/>
              <a:rect l="l" t="t" r="r" b="b"/>
              <a:pathLst>
                <a:path w="1637" h="995" extrusionOk="0">
                  <a:moveTo>
                    <a:pt x="859" y="0"/>
                  </a:moveTo>
                  <a:cubicBezTo>
                    <a:pt x="794" y="0"/>
                    <a:pt x="728" y="23"/>
                    <a:pt x="679" y="72"/>
                  </a:cubicBezTo>
                  <a:cubicBezTo>
                    <a:pt x="642" y="146"/>
                    <a:pt x="642" y="239"/>
                    <a:pt x="679" y="304"/>
                  </a:cubicBezTo>
                  <a:cubicBezTo>
                    <a:pt x="605" y="230"/>
                    <a:pt x="512" y="184"/>
                    <a:pt x="409" y="156"/>
                  </a:cubicBezTo>
                  <a:cubicBezTo>
                    <a:pt x="388" y="148"/>
                    <a:pt x="365" y="145"/>
                    <a:pt x="343" y="145"/>
                  </a:cubicBezTo>
                  <a:cubicBezTo>
                    <a:pt x="279" y="145"/>
                    <a:pt x="216" y="173"/>
                    <a:pt x="168" y="221"/>
                  </a:cubicBezTo>
                  <a:cubicBezTo>
                    <a:pt x="131" y="275"/>
                    <a:pt x="175" y="339"/>
                    <a:pt x="272" y="368"/>
                  </a:cubicBezTo>
                  <a:lnTo>
                    <a:pt x="272" y="368"/>
                  </a:lnTo>
                  <a:cubicBezTo>
                    <a:pt x="250" y="362"/>
                    <a:pt x="228" y="359"/>
                    <a:pt x="207" y="359"/>
                  </a:cubicBezTo>
                  <a:cubicBezTo>
                    <a:pt x="140" y="359"/>
                    <a:pt x="79" y="387"/>
                    <a:pt x="37" y="435"/>
                  </a:cubicBezTo>
                  <a:cubicBezTo>
                    <a:pt x="0" y="490"/>
                    <a:pt x="47" y="556"/>
                    <a:pt x="140" y="583"/>
                  </a:cubicBezTo>
                  <a:cubicBezTo>
                    <a:pt x="200" y="597"/>
                    <a:pt x="261" y="604"/>
                    <a:pt x="321" y="604"/>
                  </a:cubicBezTo>
                  <a:cubicBezTo>
                    <a:pt x="381" y="604"/>
                    <a:pt x="442" y="597"/>
                    <a:pt x="502" y="583"/>
                  </a:cubicBezTo>
                  <a:lnTo>
                    <a:pt x="502" y="583"/>
                  </a:lnTo>
                  <a:cubicBezTo>
                    <a:pt x="409" y="611"/>
                    <a:pt x="326" y="676"/>
                    <a:pt x="261" y="751"/>
                  </a:cubicBezTo>
                  <a:cubicBezTo>
                    <a:pt x="223" y="807"/>
                    <a:pt x="270" y="872"/>
                    <a:pt x="363" y="900"/>
                  </a:cubicBezTo>
                  <a:cubicBezTo>
                    <a:pt x="387" y="907"/>
                    <a:pt x="412" y="910"/>
                    <a:pt x="435" y="910"/>
                  </a:cubicBezTo>
                  <a:cubicBezTo>
                    <a:pt x="502" y="910"/>
                    <a:pt x="563" y="883"/>
                    <a:pt x="605" y="835"/>
                  </a:cubicBezTo>
                  <a:lnTo>
                    <a:pt x="605" y="835"/>
                  </a:lnTo>
                  <a:cubicBezTo>
                    <a:pt x="567" y="890"/>
                    <a:pt x="614" y="955"/>
                    <a:pt x="716" y="983"/>
                  </a:cubicBezTo>
                  <a:cubicBezTo>
                    <a:pt x="738" y="991"/>
                    <a:pt x="761" y="994"/>
                    <a:pt x="783" y="994"/>
                  </a:cubicBezTo>
                  <a:cubicBezTo>
                    <a:pt x="846" y="994"/>
                    <a:pt x="908" y="966"/>
                    <a:pt x="949" y="918"/>
                  </a:cubicBezTo>
                  <a:cubicBezTo>
                    <a:pt x="986" y="844"/>
                    <a:pt x="986" y="760"/>
                    <a:pt x="949" y="695"/>
                  </a:cubicBezTo>
                  <a:lnTo>
                    <a:pt x="949" y="695"/>
                  </a:lnTo>
                  <a:cubicBezTo>
                    <a:pt x="1023" y="769"/>
                    <a:pt x="1116" y="816"/>
                    <a:pt x="1218" y="844"/>
                  </a:cubicBezTo>
                  <a:cubicBezTo>
                    <a:pt x="1240" y="851"/>
                    <a:pt x="1263" y="855"/>
                    <a:pt x="1285" y="855"/>
                  </a:cubicBezTo>
                  <a:cubicBezTo>
                    <a:pt x="1349" y="855"/>
                    <a:pt x="1412" y="827"/>
                    <a:pt x="1460" y="779"/>
                  </a:cubicBezTo>
                  <a:cubicBezTo>
                    <a:pt x="1496" y="724"/>
                    <a:pt x="1453" y="661"/>
                    <a:pt x="1365" y="632"/>
                  </a:cubicBezTo>
                  <a:lnTo>
                    <a:pt x="1365" y="632"/>
                  </a:lnTo>
                  <a:cubicBezTo>
                    <a:pt x="1385" y="638"/>
                    <a:pt x="1405" y="641"/>
                    <a:pt x="1425" y="641"/>
                  </a:cubicBezTo>
                  <a:cubicBezTo>
                    <a:pt x="1488" y="641"/>
                    <a:pt x="1549" y="613"/>
                    <a:pt x="1590" y="565"/>
                  </a:cubicBezTo>
                  <a:cubicBezTo>
                    <a:pt x="1637" y="500"/>
                    <a:pt x="1581" y="435"/>
                    <a:pt x="1488" y="407"/>
                  </a:cubicBezTo>
                  <a:cubicBezTo>
                    <a:pt x="1428" y="397"/>
                    <a:pt x="1367" y="393"/>
                    <a:pt x="1307" y="393"/>
                  </a:cubicBezTo>
                  <a:cubicBezTo>
                    <a:pt x="1246" y="393"/>
                    <a:pt x="1186" y="397"/>
                    <a:pt x="1125" y="407"/>
                  </a:cubicBezTo>
                  <a:cubicBezTo>
                    <a:pt x="1218" y="379"/>
                    <a:pt x="1311" y="323"/>
                    <a:pt x="1367" y="239"/>
                  </a:cubicBezTo>
                  <a:cubicBezTo>
                    <a:pt x="1404" y="184"/>
                    <a:pt x="1358" y="118"/>
                    <a:pt x="1265" y="91"/>
                  </a:cubicBezTo>
                  <a:cubicBezTo>
                    <a:pt x="1243" y="83"/>
                    <a:pt x="1221" y="80"/>
                    <a:pt x="1198" y="80"/>
                  </a:cubicBezTo>
                  <a:cubicBezTo>
                    <a:pt x="1135" y="80"/>
                    <a:pt x="1071" y="108"/>
                    <a:pt x="1023" y="156"/>
                  </a:cubicBezTo>
                  <a:cubicBezTo>
                    <a:pt x="1060" y="100"/>
                    <a:pt x="1014" y="35"/>
                    <a:pt x="921" y="7"/>
                  </a:cubicBezTo>
                  <a:cubicBezTo>
                    <a:pt x="901" y="2"/>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30"/>
            <p:cNvSpPr/>
            <p:nvPr/>
          </p:nvSpPr>
          <p:spPr>
            <a:xfrm>
              <a:off x="1537535" y="3107082"/>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30"/>
            <p:cNvSpPr/>
            <p:nvPr/>
          </p:nvSpPr>
          <p:spPr>
            <a:xfrm>
              <a:off x="1537535" y="3020586"/>
              <a:ext cx="278098" cy="176275"/>
            </a:xfrm>
            <a:custGeom>
              <a:avLst/>
              <a:gdLst/>
              <a:ahLst/>
              <a:cxnLst/>
              <a:rect l="l" t="t" r="r" b="b"/>
              <a:pathLst>
                <a:path w="2540" h="1610" extrusionOk="0">
                  <a:moveTo>
                    <a:pt x="1256" y="1"/>
                  </a:moveTo>
                  <a:cubicBezTo>
                    <a:pt x="698" y="1"/>
                    <a:pt x="1" y="233"/>
                    <a:pt x="1" y="800"/>
                  </a:cubicBezTo>
                  <a:cubicBezTo>
                    <a:pt x="1" y="1358"/>
                    <a:pt x="661" y="1609"/>
                    <a:pt x="1256" y="1609"/>
                  </a:cubicBezTo>
                  <a:cubicBezTo>
                    <a:pt x="1851" y="1609"/>
                    <a:pt x="2539" y="1358"/>
                    <a:pt x="2539" y="800"/>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30"/>
            <p:cNvSpPr/>
            <p:nvPr/>
          </p:nvSpPr>
          <p:spPr>
            <a:xfrm>
              <a:off x="1552863" y="3027703"/>
              <a:ext cx="246456" cy="155910"/>
            </a:xfrm>
            <a:custGeom>
              <a:avLst/>
              <a:gdLst/>
              <a:ahLst/>
              <a:cxnLst/>
              <a:rect l="l" t="t" r="r" b="b"/>
              <a:pathLst>
                <a:path w="2251" h="1424" extrusionOk="0">
                  <a:moveTo>
                    <a:pt x="1116" y="1"/>
                  </a:moveTo>
                  <a:cubicBezTo>
                    <a:pt x="623" y="1"/>
                    <a:pt x="0" y="215"/>
                    <a:pt x="0" y="698"/>
                  </a:cubicBezTo>
                  <a:cubicBezTo>
                    <a:pt x="0" y="1191"/>
                    <a:pt x="595" y="1423"/>
                    <a:pt x="1116"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30"/>
            <p:cNvSpPr/>
            <p:nvPr/>
          </p:nvSpPr>
          <p:spPr>
            <a:xfrm>
              <a:off x="1552863" y="3027703"/>
              <a:ext cx="246456" cy="85619"/>
            </a:xfrm>
            <a:custGeom>
              <a:avLst/>
              <a:gdLst/>
              <a:ahLst/>
              <a:cxnLst/>
              <a:rect l="l" t="t" r="r" b="b"/>
              <a:pathLst>
                <a:path w="2251" h="782" extrusionOk="0">
                  <a:moveTo>
                    <a:pt x="1116" y="1"/>
                  </a:moveTo>
                  <a:cubicBezTo>
                    <a:pt x="605" y="1"/>
                    <a:pt x="0" y="215"/>
                    <a:pt x="0" y="698"/>
                  </a:cubicBezTo>
                  <a:lnTo>
                    <a:pt x="0" y="772"/>
                  </a:lnTo>
                  <a:cubicBezTo>
                    <a:pt x="65" y="335"/>
                    <a:pt x="651" y="149"/>
                    <a:pt x="1116" y="149"/>
                  </a:cubicBezTo>
                  <a:cubicBezTo>
                    <a:pt x="1600" y="149"/>
                    <a:pt x="2185" y="335"/>
                    <a:pt x="2251" y="782"/>
                  </a:cubicBezTo>
                  <a:cubicBezTo>
                    <a:pt x="2251" y="763"/>
                    <a:pt x="2251" y="735"/>
                    <a:pt x="2251" y="707"/>
                  </a:cubicBez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30"/>
            <p:cNvSpPr/>
            <p:nvPr/>
          </p:nvSpPr>
          <p:spPr>
            <a:xfrm>
              <a:off x="1590527" y="3063396"/>
              <a:ext cx="173209" cy="108283"/>
            </a:xfrm>
            <a:custGeom>
              <a:avLst/>
              <a:gdLst/>
              <a:ahLst/>
              <a:cxnLst/>
              <a:rect l="l" t="t" r="r" b="b"/>
              <a:pathLst>
                <a:path w="1582" h="989" extrusionOk="0">
                  <a:moveTo>
                    <a:pt x="1368" y="629"/>
                  </a:moveTo>
                  <a:cubicBezTo>
                    <a:pt x="1389" y="632"/>
                    <a:pt x="1413" y="632"/>
                    <a:pt x="1432" y="632"/>
                  </a:cubicBezTo>
                  <a:lnTo>
                    <a:pt x="1414" y="651"/>
                  </a:lnTo>
                  <a:cubicBezTo>
                    <a:pt x="1396" y="645"/>
                    <a:pt x="1382" y="636"/>
                    <a:pt x="1368" y="629"/>
                  </a:cubicBezTo>
                  <a:close/>
                  <a:moveTo>
                    <a:pt x="949" y="688"/>
                  </a:moveTo>
                  <a:lnTo>
                    <a:pt x="958" y="698"/>
                  </a:lnTo>
                  <a:lnTo>
                    <a:pt x="949" y="698"/>
                  </a:lnTo>
                  <a:cubicBezTo>
                    <a:pt x="949" y="698"/>
                    <a:pt x="949" y="688"/>
                    <a:pt x="949" y="688"/>
                  </a:cubicBezTo>
                  <a:close/>
                  <a:moveTo>
                    <a:pt x="835" y="0"/>
                  </a:moveTo>
                  <a:cubicBezTo>
                    <a:pt x="789" y="0"/>
                    <a:pt x="741" y="13"/>
                    <a:pt x="698" y="37"/>
                  </a:cubicBezTo>
                  <a:lnTo>
                    <a:pt x="633" y="56"/>
                  </a:lnTo>
                  <a:lnTo>
                    <a:pt x="633" y="149"/>
                  </a:lnTo>
                  <a:cubicBezTo>
                    <a:pt x="633" y="205"/>
                    <a:pt x="642" y="251"/>
                    <a:pt x="660" y="298"/>
                  </a:cubicBezTo>
                  <a:cubicBezTo>
                    <a:pt x="586" y="223"/>
                    <a:pt x="493" y="177"/>
                    <a:pt x="391" y="149"/>
                  </a:cubicBezTo>
                  <a:cubicBezTo>
                    <a:pt x="369" y="143"/>
                    <a:pt x="346" y="140"/>
                    <a:pt x="324" y="140"/>
                  </a:cubicBezTo>
                  <a:cubicBezTo>
                    <a:pt x="278" y="140"/>
                    <a:pt x="233" y="152"/>
                    <a:pt x="196" y="177"/>
                  </a:cubicBezTo>
                  <a:lnTo>
                    <a:pt x="140" y="130"/>
                  </a:lnTo>
                  <a:lnTo>
                    <a:pt x="140" y="251"/>
                  </a:lnTo>
                  <a:cubicBezTo>
                    <a:pt x="140" y="298"/>
                    <a:pt x="186" y="344"/>
                    <a:pt x="251" y="372"/>
                  </a:cubicBezTo>
                  <a:cubicBezTo>
                    <a:pt x="232" y="365"/>
                    <a:pt x="209" y="362"/>
                    <a:pt x="187" y="362"/>
                  </a:cubicBezTo>
                  <a:cubicBezTo>
                    <a:pt x="145" y="362"/>
                    <a:pt x="101" y="373"/>
                    <a:pt x="65" y="391"/>
                  </a:cubicBezTo>
                  <a:lnTo>
                    <a:pt x="0" y="353"/>
                  </a:lnTo>
                  <a:lnTo>
                    <a:pt x="0" y="474"/>
                  </a:lnTo>
                  <a:cubicBezTo>
                    <a:pt x="0" y="521"/>
                    <a:pt x="47" y="567"/>
                    <a:pt x="121" y="586"/>
                  </a:cubicBezTo>
                  <a:cubicBezTo>
                    <a:pt x="177" y="595"/>
                    <a:pt x="237" y="600"/>
                    <a:pt x="299" y="600"/>
                  </a:cubicBezTo>
                  <a:cubicBezTo>
                    <a:pt x="361" y="600"/>
                    <a:pt x="423" y="595"/>
                    <a:pt x="484" y="586"/>
                  </a:cubicBezTo>
                  <a:lnTo>
                    <a:pt x="484" y="586"/>
                  </a:lnTo>
                  <a:cubicBezTo>
                    <a:pt x="409" y="614"/>
                    <a:pt x="344" y="651"/>
                    <a:pt x="289" y="688"/>
                  </a:cubicBezTo>
                  <a:lnTo>
                    <a:pt x="223" y="660"/>
                  </a:lnTo>
                  <a:lnTo>
                    <a:pt x="223" y="781"/>
                  </a:lnTo>
                  <a:cubicBezTo>
                    <a:pt x="223" y="828"/>
                    <a:pt x="270" y="874"/>
                    <a:pt x="344" y="893"/>
                  </a:cubicBezTo>
                  <a:cubicBezTo>
                    <a:pt x="369" y="901"/>
                    <a:pt x="394" y="905"/>
                    <a:pt x="419" y="905"/>
                  </a:cubicBezTo>
                  <a:cubicBezTo>
                    <a:pt x="479" y="905"/>
                    <a:pt x="537" y="880"/>
                    <a:pt x="577" y="828"/>
                  </a:cubicBezTo>
                  <a:lnTo>
                    <a:pt x="577" y="828"/>
                  </a:lnTo>
                  <a:cubicBezTo>
                    <a:pt x="540" y="893"/>
                    <a:pt x="586" y="958"/>
                    <a:pt x="688" y="977"/>
                  </a:cubicBezTo>
                  <a:cubicBezTo>
                    <a:pt x="713" y="985"/>
                    <a:pt x="738" y="989"/>
                    <a:pt x="763" y="989"/>
                  </a:cubicBezTo>
                  <a:cubicBezTo>
                    <a:pt x="824" y="989"/>
                    <a:pt x="884" y="964"/>
                    <a:pt x="930" y="911"/>
                  </a:cubicBezTo>
                  <a:cubicBezTo>
                    <a:pt x="939" y="893"/>
                    <a:pt x="949" y="865"/>
                    <a:pt x="958" y="828"/>
                  </a:cubicBezTo>
                  <a:cubicBezTo>
                    <a:pt x="958" y="818"/>
                    <a:pt x="958" y="809"/>
                    <a:pt x="958" y="800"/>
                  </a:cubicBezTo>
                  <a:lnTo>
                    <a:pt x="958" y="716"/>
                  </a:lnTo>
                  <a:cubicBezTo>
                    <a:pt x="1023" y="781"/>
                    <a:pt x="1107" y="828"/>
                    <a:pt x="1200" y="846"/>
                  </a:cubicBezTo>
                  <a:cubicBezTo>
                    <a:pt x="1222" y="854"/>
                    <a:pt x="1244" y="857"/>
                    <a:pt x="1267" y="857"/>
                  </a:cubicBezTo>
                  <a:cubicBezTo>
                    <a:pt x="1330" y="857"/>
                    <a:pt x="1394" y="829"/>
                    <a:pt x="1442" y="781"/>
                  </a:cubicBezTo>
                  <a:cubicBezTo>
                    <a:pt x="1442" y="772"/>
                    <a:pt x="1451" y="753"/>
                    <a:pt x="1451" y="744"/>
                  </a:cubicBezTo>
                  <a:lnTo>
                    <a:pt x="1451" y="642"/>
                  </a:lnTo>
                  <a:cubicBezTo>
                    <a:pt x="1497" y="632"/>
                    <a:pt x="1535" y="605"/>
                    <a:pt x="1563" y="567"/>
                  </a:cubicBezTo>
                  <a:cubicBezTo>
                    <a:pt x="1572" y="558"/>
                    <a:pt x="1581" y="549"/>
                    <a:pt x="1581" y="539"/>
                  </a:cubicBezTo>
                  <a:lnTo>
                    <a:pt x="1581" y="409"/>
                  </a:lnTo>
                  <a:lnTo>
                    <a:pt x="1544" y="437"/>
                  </a:lnTo>
                  <a:cubicBezTo>
                    <a:pt x="1516" y="419"/>
                    <a:pt x="1497" y="409"/>
                    <a:pt x="1479" y="409"/>
                  </a:cubicBezTo>
                  <a:cubicBezTo>
                    <a:pt x="1418" y="395"/>
                    <a:pt x="1356" y="388"/>
                    <a:pt x="1294" y="388"/>
                  </a:cubicBezTo>
                  <a:cubicBezTo>
                    <a:pt x="1232" y="388"/>
                    <a:pt x="1172" y="395"/>
                    <a:pt x="1116" y="409"/>
                  </a:cubicBezTo>
                  <a:cubicBezTo>
                    <a:pt x="1209" y="381"/>
                    <a:pt x="1293" y="316"/>
                    <a:pt x="1358" y="242"/>
                  </a:cubicBezTo>
                  <a:cubicBezTo>
                    <a:pt x="1367" y="223"/>
                    <a:pt x="1367" y="205"/>
                    <a:pt x="1367" y="195"/>
                  </a:cubicBezTo>
                  <a:lnTo>
                    <a:pt x="1367" y="84"/>
                  </a:lnTo>
                  <a:lnTo>
                    <a:pt x="1321" y="121"/>
                  </a:lnTo>
                  <a:cubicBezTo>
                    <a:pt x="1302" y="112"/>
                    <a:pt x="1274" y="102"/>
                    <a:pt x="1246" y="93"/>
                  </a:cubicBezTo>
                  <a:cubicBezTo>
                    <a:pt x="1224" y="86"/>
                    <a:pt x="1202" y="82"/>
                    <a:pt x="1180" y="82"/>
                  </a:cubicBezTo>
                  <a:cubicBezTo>
                    <a:pt x="1117" y="82"/>
                    <a:pt x="1055" y="110"/>
                    <a:pt x="1014" y="158"/>
                  </a:cubicBezTo>
                  <a:cubicBezTo>
                    <a:pt x="1051" y="93"/>
                    <a:pt x="1005" y="28"/>
                    <a:pt x="902" y="9"/>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30"/>
            <p:cNvSpPr/>
            <p:nvPr/>
          </p:nvSpPr>
          <p:spPr>
            <a:xfrm>
              <a:off x="1588447" y="3048944"/>
              <a:ext cx="179341" cy="109925"/>
            </a:xfrm>
            <a:custGeom>
              <a:avLst/>
              <a:gdLst/>
              <a:ahLst/>
              <a:cxnLst/>
              <a:rect l="l" t="t" r="r" b="b"/>
              <a:pathLst>
                <a:path w="1638" h="1004" extrusionOk="0">
                  <a:moveTo>
                    <a:pt x="854" y="0"/>
                  </a:moveTo>
                  <a:cubicBezTo>
                    <a:pt x="791" y="0"/>
                    <a:pt x="728" y="28"/>
                    <a:pt x="679" y="76"/>
                  </a:cubicBezTo>
                  <a:cubicBezTo>
                    <a:pt x="642" y="151"/>
                    <a:pt x="642" y="244"/>
                    <a:pt x="679" y="309"/>
                  </a:cubicBezTo>
                  <a:cubicBezTo>
                    <a:pt x="614" y="234"/>
                    <a:pt x="521" y="188"/>
                    <a:pt x="410" y="160"/>
                  </a:cubicBezTo>
                  <a:cubicBezTo>
                    <a:pt x="388" y="153"/>
                    <a:pt x="365" y="149"/>
                    <a:pt x="343" y="149"/>
                  </a:cubicBezTo>
                  <a:cubicBezTo>
                    <a:pt x="280" y="149"/>
                    <a:pt x="219" y="177"/>
                    <a:pt x="177" y="225"/>
                  </a:cubicBezTo>
                  <a:cubicBezTo>
                    <a:pt x="141" y="279"/>
                    <a:pt x="184" y="343"/>
                    <a:pt x="273" y="372"/>
                  </a:cubicBezTo>
                  <a:lnTo>
                    <a:pt x="273" y="372"/>
                  </a:lnTo>
                  <a:cubicBezTo>
                    <a:pt x="253" y="366"/>
                    <a:pt x="233" y="363"/>
                    <a:pt x="213" y="363"/>
                  </a:cubicBezTo>
                  <a:cubicBezTo>
                    <a:pt x="149" y="363"/>
                    <a:pt x="86" y="391"/>
                    <a:pt x="38" y="439"/>
                  </a:cubicBezTo>
                  <a:cubicBezTo>
                    <a:pt x="1" y="495"/>
                    <a:pt x="47" y="569"/>
                    <a:pt x="149" y="588"/>
                  </a:cubicBezTo>
                  <a:cubicBezTo>
                    <a:pt x="205" y="602"/>
                    <a:pt x="266" y="609"/>
                    <a:pt x="327" y="609"/>
                  </a:cubicBezTo>
                  <a:cubicBezTo>
                    <a:pt x="389" y="609"/>
                    <a:pt x="452" y="602"/>
                    <a:pt x="512" y="588"/>
                  </a:cubicBezTo>
                  <a:lnTo>
                    <a:pt x="512" y="588"/>
                  </a:lnTo>
                  <a:cubicBezTo>
                    <a:pt x="410" y="616"/>
                    <a:pt x="326" y="671"/>
                    <a:pt x="261" y="755"/>
                  </a:cubicBezTo>
                  <a:cubicBezTo>
                    <a:pt x="224" y="811"/>
                    <a:pt x="280" y="876"/>
                    <a:pt x="373" y="904"/>
                  </a:cubicBezTo>
                  <a:cubicBezTo>
                    <a:pt x="394" y="911"/>
                    <a:pt x="417" y="915"/>
                    <a:pt x="439" y="915"/>
                  </a:cubicBezTo>
                  <a:cubicBezTo>
                    <a:pt x="503" y="915"/>
                    <a:pt x="566" y="887"/>
                    <a:pt x="614" y="839"/>
                  </a:cubicBezTo>
                  <a:lnTo>
                    <a:pt x="614" y="839"/>
                  </a:lnTo>
                  <a:cubicBezTo>
                    <a:pt x="577" y="895"/>
                    <a:pt x="624" y="960"/>
                    <a:pt x="717" y="988"/>
                  </a:cubicBezTo>
                  <a:cubicBezTo>
                    <a:pt x="742" y="998"/>
                    <a:pt x="768" y="1003"/>
                    <a:pt x="793" y="1003"/>
                  </a:cubicBezTo>
                  <a:cubicBezTo>
                    <a:pt x="939" y="1003"/>
                    <a:pt x="1054" y="834"/>
                    <a:pt x="958" y="699"/>
                  </a:cubicBezTo>
                  <a:lnTo>
                    <a:pt x="958" y="699"/>
                  </a:lnTo>
                  <a:cubicBezTo>
                    <a:pt x="1033" y="774"/>
                    <a:pt x="1126" y="820"/>
                    <a:pt x="1228" y="848"/>
                  </a:cubicBezTo>
                  <a:cubicBezTo>
                    <a:pt x="1250" y="855"/>
                    <a:pt x="1273" y="859"/>
                    <a:pt x="1295" y="859"/>
                  </a:cubicBezTo>
                  <a:cubicBezTo>
                    <a:pt x="1359" y="859"/>
                    <a:pt x="1422" y="831"/>
                    <a:pt x="1470" y="783"/>
                  </a:cubicBezTo>
                  <a:cubicBezTo>
                    <a:pt x="1503" y="724"/>
                    <a:pt x="1469" y="666"/>
                    <a:pt x="1387" y="641"/>
                  </a:cubicBezTo>
                  <a:lnTo>
                    <a:pt x="1387" y="641"/>
                  </a:lnTo>
                  <a:cubicBezTo>
                    <a:pt x="1402" y="644"/>
                    <a:pt x="1416" y="645"/>
                    <a:pt x="1431" y="645"/>
                  </a:cubicBezTo>
                  <a:cubicBezTo>
                    <a:pt x="1497" y="645"/>
                    <a:pt x="1559"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4"/>
                  </a:cubicBezTo>
                  <a:cubicBezTo>
                    <a:pt x="1414" y="188"/>
                    <a:pt x="1368" y="123"/>
                    <a:pt x="1265" y="95"/>
                  </a:cubicBezTo>
                  <a:cubicBezTo>
                    <a:pt x="1243" y="88"/>
                    <a:pt x="1221" y="84"/>
                    <a:pt x="1199" y="84"/>
                  </a:cubicBezTo>
                  <a:cubicBezTo>
                    <a:pt x="1136" y="84"/>
                    <a:pt x="1074" y="112"/>
                    <a:pt x="1033" y="160"/>
                  </a:cubicBezTo>
                  <a:cubicBezTo>
                    <a:pt x="1070" y="104"/>
                    <a:pt x="102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30"/>
            <p:cNvSpPr/>
            <p:nvPr/>
          </p:nvSpPr>
          <p:spPr>
            <a:xfrm>
              <a:off x="1743263" y="3195767"/>
              <a:ext cx="277989" cy="130400"/>
            </a:xfrm>
            <a:custGeom>
              <a:avLst/>
              <a:gdLst/>
              <a:ahLst/>
              <a:cxnLst/>
              <a:rect l="l" t="t" r="r" b="b"/>
              <a:pathLst>
                <a:path w="2539" h="1191" extrusionOk="0">
                  <a:moveTo>
                    <a:pt x="0" y="0"/>
                  </a:moveTo>
                  <a:lnTo>
                    <a:pt x="0" y="372"/>
                  </a:lnTo>
                  <a:cubicBezTo>
                    <a:pt x="0" y="930"/>
                    <a:pt x="670" y="1190"/>
                    <a:pt x="1265" y="1190"/>
                  </a:cubicBezTo>
                  <a:cubicBezTo>
                    <a:pt x="1860" y="1190"/>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30"/>
            <p:cNvSpPr/>
            <p:nvPr/>
          </p:nvSpPr>
          <p:spPr>
            <a:xfrm>
              <a:off x="1743263" y="3110148"/>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30"/>
            <p:cNvSpPr/>
            <p:nvPr/>
          </p:nvSpPr>
          <p:spPr>
            <a:xfrm>
              <a:off x="1758482" y="3116279"/>
              <a:ext cx="246566" cy="156896"/>
            </a:xfrm>
            <a:custGeom>
              <a:avLst/>
              <a:gdLst/>
              <a:ahLst/>
              <a:cxnLst/>
              <a:rect l="l" t="t" r="r" b="b"/>
              <a:pathLst>
                <a:path w="2252" h="1433" extrusionOk="0">
                  <a:moveTo>
                    <a:pt x="1117" y="1"/>
                  </a:moveTo>
                  <a:cubicBezTo>
                    <a:pt x="624" y="1"/>
                    <a:pt x="1" y="215"/>
                    <a:pt x="1" y="707"/>
                  </a:cubicBezTo>
                  <a:cubicBezTo>
                    <a:pt x="1" y="1210"/>
                    <a:pt x="596" y="1433"/>
                    <a:pt x="1126" y="1433"/>
                  </a:cubicBezTo>
                  <a:cubicBezTo>
                    <a:pt x="1647" y="1433"/>
                    <a:pt x="2251" y="1210"/>
                    <a:pt x="2251" y="717"/>
                  </a:cubicBezTo>
                  <a:cubicBezTo>
                    <a:pt x="2251" y="21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30"/>
            <p:cNvSpPr/>
            <p:nvPr/>
          </p:nvSpPr>
          <p:spPr>
            <a:xfrm>
              <a:off x="1758482" y="3116279"/>
              <a:ext cx="246566" cy="85619"/>
            </a:xfrm>
            <a:custGeom>
              <a:avLst/>
              <a:gdLst/>
              <a:ahLst/>
              <a:cxnLst/>
              <a:rect l="l" t="t" r="r" b="b"/>
              <a:pathLst>
                <a:path w="2252" h="782" extrusionOk="0">
                  <a:moveTo>
                    <a:pt x="1117" y="1"/>
                  </a:moveTo>
                  <a:cubicBezTo>
                    <a:pt x="605" y="1"/>
                    <a:pt x="1" y="215"/>
                    <a:pt x="1" y="707"/>
                  </a:cubicBezTo>
                  <a:lnTo>
                    <a:pt x="1" y="782"/>
                  </a:lnTo>
                  <a:cubicBezTo>
                    <a:pt x="66" y="335"/>
                    <a:pt x="652" y="149"/>
                    <a:pt x="1117" y="149"/>
                  </a:cubicBezTo>
                  <a:cubicBezTo>
                    <a:pt x="1600" y="149"/>
                    <a:pt x="2195" y="345"/>
                    <a:pt x="2251" y="782"/>
                  </a:cubicBezTo>
                  <a:cubicBezTo>
                    <a:pt x="2251" y="763"/>
                    <a:pt x="2251" y="735"/>
                    <a:pt x="2251" y="707"/>
                  </a:cubicBezTo>
                  <a:cubicBezTo>
                    <a:pt x="2251" y="21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30"/>
            <p:cNvSpPr/>
            <p:nvPr/>
          </p:nvSpPr>
          <p:spPr>
            <a:xfrm>
              <a:off x="1796146" y="3151534"/>
              <a:ext cx="173209" cy="107736"/>
            </a:xfrm>
            <a:custGeom>
              <a:avLst/>
              <a:gdLst/>
              <a:ahLst/>
              <a:cxnLst/>
              <a:rect l="l" t="t" r="r" b="b"/>
              <a:pathLst>
                <a:path w="1582" h="984" extrusionOk="0">
                  <a:moveTo>
                    <a:pt x="1349" y="627"/>
                  </a:moveTo>
                  <a:lnTo>
                    <a:pt x="1349" y="627"/>
                  </a:lnTo>
                  <a:cubicBezTo>
                    <a:pt x="1377" y="636"/>
                    <a:pt x="1405" y="636"/>
                    <a:pt x="1433" y="636"/>
                  </a:cubicBezTo>
                  <a:lnTo>
                    <a:pt x="1414" y="655"/>
                  </a:lnTo>
                  <a:cubicBezTo>
                    <a:pt x="1396" y="646"/>
                    <a:pt x="1368" y="636"/>
                    <a:pt x="1349" y="627"/>
                  </a:cubicBezTo>
                  <a:close/>
                  <a:moveTo>
                    <a:pt x="940" y="692"/>
                  </a:moveTo>
                  <a:lnTo>
                    <a:pt x="949" y="702"/>
                  </a:lnTo>
                  <a:lnTo>
                    <a:pt x="949" y="711"/>
                  </a:lnTo>
                  <a:cubicBezTo>
                    <a:pt x="949" y="702"/>
                    <a:pt x="940" y="693"/>
                    <a:pt x="940" y="692"/>
                  </a:cubicBezTo>
                  <a:close/>
                  <a:moveTo>
                    <a:pt x="859" y="1"/>
                  </a:moveTo>
                  <a:cubicBezTo>
                    <a:pt x="803" y="1"/>
                    <a:pt x="748" y="13"/>
                    <a:pt x="698" y="41"/>
                  </a:cubicBezTo>
                  <a:lnTo>
                    <a:pt x="642" y="51"/>
                  </a:lnTo>
                  <a:lnTo>
                    <a:pt x="642" y="153"/>
                  </a:lnTo>
                  <a:cubicBezTo>
                    <a:pt x="633" y="199"/>
                    <a:pt x="642" y="255"/>
                    <a:pt x="661" y="302"/>
                  </a:cubicBezTo>
                  <a:cubicBezTo>
                    <a:pt x="596" y="227"/>
                    <a:pt x="494" y="172"/>
                    <a:pt x="391" y="144"/>
                  </a:cubicBezTo>
                  <a:cubicBezTo>
                    <a:pt x="375" y="141"/>
                    <a:pt x="359" y="140"/>
                    <a:pt x="342" y="140"/>
                  </a:cubicBezTo>
                  <a:cubicBezTo>
                    <a:pt x="294" y="140"/>
                    <a:pt x="245" y="151"/>
                    <a:pt x="196" y="172"/>
                  </a:cubicBezTo>
                  <a:lnTo>
                    <a:pt x="140" y="125"/>
                  </a:lnTo>
                  <a:lnTo>
                    <a:pt x="140" y="255"/>
                  </a:lnTo>
                  <a:cubicBezTo>
                    <a:pt x="140" y="300"/>
                    <a:pt x="183" y="345"/>
                    <a:pt x="253" y="365"/>
                  </a:cubicBezTo>
                  <a:lnTo>
                    <a:pt x="253" y="365"/>
                  </a:lnTo>
                  <a:cubicBezTo>
                    <a:pt x="233" y="360"/>
                    <a:pt x="212" y="357"/>
                    <a:pt x="192" y="357"/>
                  </a:cubicBezTo>
                  <a:cubicBezTo>
                    <a:pt x="150" y="357"/>
                    <a:pt x="108" y="367"/>
                    <a:pt x="66" y="385"/>
                  </a:cubicBezTo>
                  <a:lnTo>
                    <a:pt x="1" y="348"/>
                  </a:lnTo>
                  <a:lnTo>
                    <a:pt x="1" y="469"/>
                  </a:lnTo>
                  <a:cubicBezTo>
                    <a:pt x="1" y="516"/>
                    <a:pt x="47" y="562"/>
                    <a:pt x="122" y="581"/>
                  </a:cubicBezTo>
                  <a:cubicBezTo>
                    <a:pt x="182" y="590"/>
                    <a:pt x="242" y="595"/>
                    <a:pt x="303" y="595"/>
                  </a:cubicBezTo>
                  <a:cubicBezTo>
                    <a:pt x="363" y="595"/>
                    <a:pt x="424" y="590"/>
                    <a:pt x="484" y="581"/>
                  </a:cubicBezTo>
                  <a:lnTo>
                    <a:pt x="484" y="581"/>
                  </a:lnTo>
                  <a:cubicBezTo>
                    <a:pt x="410" y="599"/>
                    <a:pt x="345" y="636"/>
                    <a:pt x="289" y="683"/>
                  </a:cubicBezTo>
                  <a:lnTo>
                    <a:pt x="224" y="655"/>
                  </a:lnTo>
                  <a:lnTo>
                    <a:pt x="224" y="776"/>
                  </a:lnTo>
                  <a:cubicBezTo>
                    <a:pt x="224" y="822"/>
                    <a:pt x="270" y="869"/>
                    <a:pt x="345" y="888"/>
                  </a:cubicBezTo>
                  <a:cubicBezTo>
                    <a:pt x="369" y="896"/>
                    <a:pt x="394" y="900"/>
                    <a:pt x="419" y="900"/>
                  </a:cubicBezTo>
                  <a:cubicBezTo>
                    <a:pt x="480" y="900"/>
                    <a:pt x="540" y="875"/>
                    <a:pt x="587" y="822"/>
                  </a:cubicBezTo>
                  <a:lnTo>
                    <a:pt x="587" y="822"/>
                  </a:lnTo>
                  <a:cubicBezTo>
                    <a:pt x="549" y="888"/>
                    <a:pt x="596" y="953"/>
                    <a:pt x="689" y="971"/>
                  </a:cubicBezTo>
                  <a:cubicBezTo>
                    <a:pt x="713" y="979"/>
                    <a:pt x="738" y="984"/>
                    <a:pt x="763" y="984"/>
                  </a:cubicBezTo>
                  <a:cubicBezTo>
                    <a:pt x="824" y="984"/>
                    <a:pt x="885" y="959"/>
                    <a:pt x="931" y="906"/>
                  </a:cubicBezTo>
                  <a:cubicBezTo>
                    <a:pt x="949" y="888"/>
                    <a:pt x="959" y="860"/>
                    <a:pt x="959" y="822"/>
                  </a:cubicBezTo>
                  <a:cubicBezTo>
                    <a:pt x="959" y="813"/>
                    <a:pt x="959" y="804"/>
                    <a:pt x="959" y="795"/>
                  </a:cubicBezTo>
                  <a:lnTo>
                    <a:pt x="959" y="711"/>
                  </a:lnTo>
                  <a:cubicBezTo>
                    <a:pt x="1033" y="776"/>
                    <a:pt x="1117" y="822"/>
                    <a:pt x="1200" y="841"/>
                  </a:cubicBezTo>
                  <a:cubicBezTo>
                    <a:pt x="1222" y="848"/>
                    <a:pt x="1245" y="852"/>
                    <a:pt x="1267" y="852"/>
                  </a:cubicBezTo>
                  <a:cubicBezTo>
                    <a:pt x="1331" y="852"/>
                    <a:pt x="1394" y="824"/>
                    <a:pt x="1442" y="776"/>
                  </a:cubicBezTo>
                  <a:cubicBezTo>
                    <a:pt x="1451" y="767"/>
                    <a:pt x="1451" y="748"/>
                    <a:pt x="1451" y="729"/>
                  </a:cubicBezTo>
                  <a:lnTo>
                    <a:pt x="1451" y="636"/>
                  </a:lnTo>
                  <a:cubicBezTo>
                    <a:pt x="1498" y="627"/>
                    <a:pt x="1544" y="599"/>
                    <a:pt x="1572" y="562"/>
                  </a:cubicBezTo>
                  <a:cubicBezTo>
                    <a:pt x="1582" y="553"/>
                    <a:pt x="1582" y="544"/>
                    <a:pt x="1582" y="525"/>
                  </a:cubicBezTo>
                  <a:lnTo>
                    <a:pt x="1582" y="395"/>
                  </a:lnTo>
                  <a:lnTo>
                    <a:pt x="1544" y="441"/>
                  </a:lnTo>
                  <a:cubicBezTo>
                    <a:pt x="1526" y="432"/>
                    <a:pt x="1498" y="423"/>
                    <a:pt x="1479" y="413"/>
                  </a:cubicBezTo>
                  <a:cubicBezTo>
                    <a:pt x="1419" y="399"/>
                    <a:pt x="1358" y="392"/>
                    <a:pt x="1298" y="392"/>
                  </a:cubicBezTo>
                  <a:cubicBezTo>
                    <a:pt x="1237" y="392"/>
                    <a:pt x="1177" y="399"/>
                    <a:pt x="1117" y="413"/>
                  </a:cubicBezTo>
                  <a:cubicBezTo>
                    <a:pt x="1210" y="385"/>
                    <a:pt x="1293" y="330"/>
                    <a:pt x="1358" y="246"/>
                  </a:cubicBezTo>
                  <a:cubicBezTo>
                    <a:pt x="1368" y="237"/>
                    <a:pt x="1377" y="218"/>
                    <a:pt x="1368" y="199"/>
                  </a:cubicBezTo>
                  <a:lnTo>
                    <a:pt x="1368" y="79"/>
                  </a:lnTo>
                  <a:lnTo>
                    <a:pt x="1330" y="125"/>
                  </a:lnTo>
                  <a:cubicBezTo>
                    <a:pt x="1303" y="106"/>
                    <a:pt x="1284" y="97"/>
                    <a:pt x="1256" y="88"/>
                  </a:cubicBezTo>
                  <a:cubicBezTo>
                    <a:pt x="1236" y="83"/>
                    <a:pt x="1215" y="81"/>
                    <a:pt x="1194" y="81"/>
                  </a:cubicBezTo>
                  <a:cubicBezTo>
                    <a:pt x="1129" y="81"/>
                    <a:pt x="1064" y="104"/>
                    <a:pt x="1014" y="153"/>
                  </a:cubicBezTo>
                  <a:cubicBezTo>
                    <a:pt x="1052" y="97"/>
                    <a:pt x="1005" y="32"/>
                    <a:pt x="912" y="4"/>
                  </a:cubicBezTo>
                  <a:cubicBezTo>
                    <a:pt x="894" y="2"/>
                    <a:pt x="877" y="1"/>
                    <a:pt x="85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30"/>
            <p:cNvSpPr/>
            <p:nvPr/>
          </p:nvSpPr>
          <p:spPr>
            <a:xfrm>
              <a:off x="1794175" y="3137629"/>
              <a:ext cx="179231" cy="109816"/>
            </a:xfrm>
            <a:custGeom>
              <a:avLst/>
              <a:gdLst/>
              <a:ahLst/>
              <a:cxnLst/>
              <a:rect l="l" t="t" r="r" b="b"/>
              <a:pathLst>
                <a:path w="1637" h="1003" extrusionOk="0">
                  <a:moveTo>
                    <a:pt x="843" y="0"/>
                  </a:moveTo>
                  <a:cubicBezTo>
                    <a:pt x="695" y="0"/>
                    <a:pt x="587" y="167"/>
                    <a:pt x="688" y="308"/>
                  </a:cubicBezTo>
                  <a:cubicBezTo>
                    <a:pt x="614" y="233"/>
                    <a:pt x="521" y="178"/>
                    <a:pt x="419" y="159"/>
                  </a:cubicBezTo>
                  <a:cubicBezTo>
                    <a:pt x="394" y="152"/>
                    <a:pt x="370" y="148"/>
                    <a:pt x="346" y="148"/>
                  </a:cubicBezTo>
                  <a:cubicBezTo>
                    <a:pt x="279" y="148"/>
                    <a:pt x="218" y="176"/>
                    <a:pt x="177" y="224"/>
                  </a:cubicBezTo>
                  <a:cubicBezTo>
                    <a:pt x="141" y="279"/>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596"/>
                    <a:pt x="265" y="601"/>
                    <a:pt x="327" y="601"/>
                  </a:cubicBezTo>
                  <a:cubicBezTo>
                    <a:pt x="388" y="601"/>
                    <a:pt x="451" y="596"/>
                    <a:pt x="512" y="587"/>
                  </a:cubicBezTo>
                  <a:lnTo>
                    <a:pt x="512" y="587"/>
                  </a:lnTo>
                  <a:cubicBezTo>
                    <a:pt x="409" y="615"/>
                    <a:pt x="326" y="671"/>
                    <a:pt x="270" y="754"/>
                  </a:cubicBezTo>
                  <a:cubicBezTo>
                    <a:pt x="233" y="810"/>
                    <a:pt x="279" y="875"/>
                    <a:pt x="372" y="903"/>
                  </a:cubicBezTo>
                  <a:cubicBezTo>
                    <a:pt x="394" y="910"/>
                    <a:pt x="416" y="914"/>
                    <a:pt x="439" y="914"/>
                  </a:cubicBezTo>
                  <a:cubicBezTo>
                    <a:pt x="502" y="914"/>
                    <a:pt x="566" y="886"/>
                    <a:pt x="614" y="838"/>
                  </a:cubicBezTo>
                  <a:lnTo>
                    <a:pt x="614" y="838"/>
                  </a:lnTo>
                  <a:cubicBezTo>
                    <a:pt x="577" y="894"/>
                    <a:pt x="623" y="959"/>
                    <a:pt x="716" y="987"/>
                  </a:cubicBezTo>
                  <a:cubicBezTo>
                    <a:pt x="742" y="997"/>
                    <a:pt x="767" y="1002"/>
                    <a:pt x="792" y="1002"/>
                  </a:cubicBezTo>
                  <a:cubicBezTo>
                    <a:pt x="938" y="1002"/>
                    <a:pt x="1053" y="832"/>
                    <a:pt x="958" y="689"/>
                  </a:cubicBezTo>
                  <a:lnTo>
                    <a:pt x="958" y="689"/>
                  </a:lnTo>
                  <a:cubicBezTo>
                    <a:pt x="1032" y="763"/>
                    <a:pt x="1125" y="819"/>
                    <a:pt x="1228" y="847"/>
                  </a:cubicBezTo>
                  <a:cubicBezTo>
                    <a:pt x="1249" y="854"/>
                    <a:pt x="1272" y="858"/>
                    <a:pt x="1294" y="858"/>
                  </a:cubicBezTo>
                  <a:cubicBezTo>
                    <a:pt x="1358" y="858"/>
                    <a:pt x="1421" y="830"/>
                    <a:pt x="1469" y="782"/>
                  </a:cubicBezTo>
                  <a:cubicBezTo>
                    <a:pt x="1506" y="718"/>
                    <a:pt x="1462" y="654"/>
                    <a:pt x="1373" y="634"/>
                  </a:cubicBezTo>
                  <a:lnTo>
                    <a:pt x="1373" y="634"/>
                  </a:lnTo>
                  <a:cubicBezTo>
                    <a:pt x="1391" y="638"/>
                    <a:pt x="1410" y="640"/>
                    <a:pt x="1429" y="640"/>
                  </a:cubicBezTo>
                  <a:cubicBezTo>
                    <a:pt x="1494" y="640"/>
                    <a:pt x="1557" y="618"/>
                    <a:pt x="1600" y="568"/>
                  </a:cubicBezTo>
                  <a:cubicBezTo>
                    <a:pt x="1637" y="503"/>
                    <a:pt x="1590" y="438"/>
                    <a:pt x="1497" y="419"/>
                  </a:cubicBezTo>
                  <a:cubicBezTo>
                    <a:pt x="1437" y="405"/>
                    <a:pt x="1376" y="398"/>
                    <a:pt x="1316" y="398"/>
                  </a:cubicBezTo>
                  <a:cubicBezTo>
                    <a:pt x="1255" y="398"/>
                    <a:pt x="1195" y="405"/>
                    <a:pt x="1135" y="419"/>
                  </a:cubicBezTo>
                  <a:cubicBezTo>
                    <a:pt x="1228" y="382"/>
                    <a:pt x="1311" y="326"/>
                    <a:pt x="1376" y="252"/>
                  </a:cubicBezTo>
                  <a:cubicBezTo>
                    <a:pt x="1414" y="187"/>
                    <a:pt x="1367" y="122"/>
                    <a:pt x="1274" y="103"/>
                  </a:cubicBezTo>
                  <a:cubicBezTo>
                    <a:pt x="1252" y="96"/>
                    <a:pt x="1230" y="92"/>
                    <a:pt x="1207" y="92"/>
                  </a:cubicBezTo>
                  <a:cubicBezTo>
                    <a:pt x="1144" y="92"/>
                    <a:pt x="1080" y="120"/>
                    <a:pt x="1032" y="168"/>
                  </a:cubicBezTo>
                  <a:cubicBezTo>
                    <a:pt x="1070" y="103"/>
                    <a:pt x="1023" y="38"/>
                    <a:pt x="930" y="20"/>
                  </a:cubicBezTo>
                  <a:cubicBezTo>
                    <a:pt x="900" y="6"/>
                    <a:pt x="871" y="0"/>
                    <a:pt x="843"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30"/>
            <p:cNvSpPr/>
            <p:nvPr/>
          </p:nvSpPr>
          <p:spPr>
            <a:xfrm>
              <a:off x="1827678" y="3298577"/>
              <a:ext cx="278098" cy="129414"/>
            </a:xfrm>
            <a:custGeom>
              <a:avLst/>
              <a:gdLst/>
              <a:ahLst/>
              <a:cxnLst/>
              <a:rect l="l" t="t" r="r" b="b"/>
              <a:pathLst>
                <a:path w="2540" h="1182" extrusionOk="0">
                  <a:moveTo>
                    <a:pt x="1" y="0"/>
                  </a:moveTo>
                  <a:lnTo>
                    <a:pt x="1" y="372"/>
                  </a:lnTo>
                  <a:cubicBezTo>
                    <a:pt x="1" y="930"/>
                    <a:pt x="671"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30"/>
            <p:cNvSpPr/>
            <p:nvPr/>
          </p:nvSpPr>
          <p:spPr>
            <a:xfrm>
              <a:off x="1827678" y="3211972"/>
              <a:ext cx="278098" cy="176275"/>
            </a:xfrm>
            <a:custGeom>
              <a:avLst/>
              <a:gdLst/>
              <a:ahLst/>
              <a:cxnLst/>
              <a:rect l="l" t="t" r="r" b="b"/>
              <a:pathLst>
                <a:path w="2540" h="1610" extrusionOk="0">
                  <a:moveTo>
                    <a:pt x="1256" y="1"/>
                  </a:moveTo>
                  <a:cubicBezTo>
                    <a:pt x="708" y="1"/>
                    <a:pt x="1" y="233"/>
                    <a:pt x="1" y="801"/>
                  </a:cubicBezTo>
                  <a:cubicBezTo>
                    <a:pt x="1" y="1358"/>
                    <a:pt x="671" y="1610"/>
                    <a:pt x="1266" y="1610"/>
                  </a:cubicBezTo>
                  <a:cubicBezTo>
                    <a:pt x="1852" y="1610"/>
                    <a:pt x="2540" y="1358"/>
                    <a:pt x="2540" y="801"/>
                  </a:cubicBezTo>
                  <a:cubicBezTo>
                    <a:pt x="2540" y="233"/>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30"/>
            <p:cNvSpPr/>
            <p:nvPr/>
          </p:nvSpPr>
          <p:spPr>
            <a:xfrm>
              <a:off x="1843007" y="3219088"/>
              <a:ext cx="246456" cy="155910"/>
            </a:xfrm>
            <a:custGeom>
              <a:avLst/>
              <a:gdLst/>
              <a:ahLst/>
              <a:cxnLst/>
              <a:rect l="l" t="t" r="r" b="b"/>
              <a:pathLst>
                <a:path w="2251" h="1424" extrusionOk="0">
                  <a:moveTo>
                    <a:pt x="1116" y="1"/>
                  </a:moveTo>
                  <a:cubicBezTo>
                    <a:pt x="624" y="1"/>
                    <a:pt x="0" y="215"/>
                    <a:pt x="0" y="698"/>
                  </a:cubicBezTo>
                  <a:cubicBezTo>
                    <a:pt x="0" y="1191"/>
                    <a:pt x="596" y="1424"/>
                    <a:pt x="1126" y="1424"/>
                  </a:cubicBezTo>
                  <a:cubicBezTo>
                    <a:pt x="1646" y="1424"/>
                    <a:pt x="2251" y="1201"/>
                    <a:pt x="2251" y="708"/>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30"/>
            <p:cNvSpPr/>
            <p:nvPr/>
          </p:nvSpPr>
          <p:spPr>
            <a:xfrm>
              <a:off x="1843007" y="3219088"/>
              <a:ext cx="246456" cy="85729"/>
            </a:xfrm>
            <a:custGeom>
              <a:avLst/>
              <a:gdLst/>
              <a:ahLst/>
              <a:cxnLst/>
              <a:rect l="l" t="t" r="r" b="b"/>
              <a:pathLst>
                <a:path w="2251" h="783" extrusionOk="0">
                  <a:moveTo>
                    <a:pt x="1116" y="1"/>
                  </a:moveTo>
                  <a:cubicBezTo>
                    <a:pt x="605" y="1"/>
                    <a:pt x="0" y="215"/>
                    <a:pt x="0" y="698"/>
                  </a:cubicBezTo>
                  <a:cubicBezTo>
                    <a:pt x="0" y="726"/>
                    <a:pt x="0" y="745"/>
                    <a:pt x="0" y="773"/>
                  </a:cubicBezTo>
                  <a:cubicBezTo>
                    <a:pt x="66" y="336"/>
                    <a:pt x="651" y="150"/>
                    <a:pt x="1116" y="150"/>
                  </a:cubicBezTo>
                  <a:cubicBezTo>
                    <a:pt x="1600" y="150"/>
                    <a:pt x="2195" y="336"/>
                    <a:pt x="2251" y="782"/>
                  </a:cubicBezTo>
                  <a:lnTo>
                    <a:pt x="2251" y="708"/>
                  </a:lnTo>
                  <a:cubicBezTo>
                    <a:pt x="2251" y="215"/>
                    <a:pt x="1619"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30"/>
            <p:cNvSpPr/>
            <p:nvPr/>
          </p:nvSpPr>
          <p:spPr>
            <a:xfrm>
              <a:off x="1880671" y="3254015"/>
              <a:ext cx="173209" cy="107955"/>
            </a:xfrm>
            <a:custGeom>
              <a:avLst/>
              <a:gdLst/>
              <a:ahLst/>
              <a:cxnLst/>
              <a:rect l="l" t="t" r="r" b="b"/>
              <a:pathLst>
                <a:path w="1582" h="986" extrusionOk="0">
                  <a:moveTo>
                    <a:pt x="1382" y="638"/>
                  </a:moveTo>
                  <a:cubicBezTo>
                    <a:pt x="1399" y="640"/>
                    <a:pt x="1416" y="640"/>
                    <a:pt x="1433" y="640"/>
                  </a:cubicBezTo>
                  <a:lnTo>
                    <a:pt x="1414" y="658"/>
                  </a:lnTo>
                  <a:cubicBezTo>
                    <a:pt x="1405" y="649"/>
                    <a:pt x="1394" y="642"/>
                    <a:pt x="1382" y="638"/>
                  </a:cubicBezTo>
                  <a:close/>
                  <a:moveTo>
                    <a:pt x="849" y="0"/>
                  </a:moveTo>
                  <a:cubicBezTo>
                    <a:pt x="798" y="0"/>
                    <a:pt x="746" y="17"/>
                    <a:pt x="698" y="45"/>
                  </a:cubicBezTo>
                  <a:lnTo>
                    <a:pt x="633" y="54"/>
                  </a:lnTo>
                  <a:lnTo>
                    <a:pt x="633" y="147"/>
                  </a:lnTo>
                  <a:cubicBezTo>
                    <a:pt x="633" y="203"/>
                    <a:pt x="642" y="258"/>
                    <a:pt x="661" y="305"/>
                  </a:cubicBezTo>
                  <a:cubicBezTo>
                    <a:pt x="586" y="231"/>
                    <a:pt x="493" y="175"/>
                    <a:pt x="391" y="147"/>
                  </a:cubicBezTo>
                  <a:cubicBezTo>
                    <a:pt x="369" y="141"/>
                    <a:pt x="347" y="138"/>
                    <a:pt x="324" y="138"/>
                  </a:cubicBezTo>
                  <a:cubicBezTo>
                    <a:pt x="278" y="138"/>
                    <a:pt x="233" y="150"/>
                    <a:pt x="196" y="175"/>
                  </a:cubicBezTo>
                  <a:lnTo>
                    <a:pt x="140" y="128"/>
                  </a:lnTo>
                  <a:lnTo>
                    <a:pt x="140" y="258"/>
                  </a:lnTo>
                  <a:cubicBezTo>
                    <a:pt x="140" y="305"/>
                    <a:pt x="187" y="342"/>
                    <a:pt x="252" y="361"/>
                  </a:cubicBezTo>
                  <a:cubicBezTo>
                    <a:pt x="233" y="358"/>
                    <a:pt x="212" y="356"/>
                    <a:pt x="191" y="356"/>
                  </a:cubicBezTo>
                  <a:cubicBezTo>
                    <a:pt x="148" y="356"/>
                    <a:pt x="103" y="364"/>
                    <a:pt x="66" y="389"/>
                  </a:cubicBezTo>
                  <a:lnTo>
                    <a:pt x="1" y="342"/>
                  </a:lnTo>
                  <a:lnTo>
                    <a:pt x="1" y="472"/>
                  </a:lnTo>
                  <a:cubicBezTo>
                    <a:pt x="1" y="519"/>
                    <a:pt x="47" y="556"/>
                    <a:pt x="121" y="575"/>
                  </a:cubicBezTo>
                  <a:cubicBezTo>
                    <a:pt x="182" y="589"/>
                    <a:pt x="242" y="596"/>
                    <a:pt x="303" y="596"/>
                  </a:cubicBezTo>
                  <a:cubicBezTo>
                    <a:pt x="363" y="596"/>
                    <a:pt x="424" y="589"/>
                    <a:pt x="484" y="575"/>
                  </a:cubicBezTo>
                  <a:lnTo>
                    <a:pt x="484" y="575"/>
                  </a:lnTo>
                  <a:cubicBezTo>
                    <a:pt x="410" y="603"/>
                    <a:pt x="345" y="640"/>
                    <a:pt x="289" y="686"/>
                  </a:cubicBezTo>
                  <a:lnTo>
                    <a:pt x="224" y="658"/>
                  </a:lnTo>
                  <a:lnTo>
                    <a:pt x="224" y="779"/>
                  </a:lnTo>
                  <a:cubicBezTo>
                    <a:pt x="224" y="826"/>
                    <a:pt x="270" y="872"/>
                    <a:pt x="345" y="891"/>
                  </a:cubicBezTo>
                  <a:cubicBezTo>
                    <a:pt x="366" y="898"/>
                    <a:pt x="389" y="902"/>
                    <a:pt x="411" y="902"/>
                  </a:cubicBezTo>
                  <a:cubicBezTo>
                    <a:pt x="475" y="902"/>
                    <a:pt x="538" y="874"/>
                    <a:pt x="586" y="826"/>
                  </a:cubicBezTo>
                  <a:lnTo>
                    <a:pt x="586" y="826"/>
                  </a:lnTo>
                  <a:cubicBezTo>
                    <a:pt x="549" y="882"/>
                    <a:pt x="596" y="956"/>
                    <a:pt x="689" y="974"/>
                  </a:cubicBezTo>
                  <a:cubicBezTo>
                    <a:pt x="711" y="982"/>
                    <a:pt x="733" y="985"/>
                    <a:pt x="756" y="985"/>
                  </a:cubicBezTo>
                  <a:cubicBezTo>
                    <a:pt x="819" y="985"/>
                    <a:pt x="882" y="957"/>
                    <a:pt x="930" y="909"/>
                  </a:cubicBezTo>
                  <a:cubicBezTo>
                    <a:pt x="949" y="882"/>
                    <a:pt x="958" y="854"/>
                    <a:pt x="958" y="826"/>
                  </a:cubicBezTo>
                  <a:lnTo>
                    <a:pt x="958" y="705"/>
                  </a:lnTo>
                  <a:lnTo>
                    <a:pt x="949" y="705"/>
                  </a:lnTo>
                  <a:lnTo>
                    <a:pt x="949" y="696"/>
                  </a:lnTo>
                  <a:lnTo>
                    <a:pt x="958" y="705"/>
                  </a:lnTo>
                  <a:cubicBezTo>
                    <a:pt x="1023" y="770"/>
                    <a:pt x="1107" y="816"/>
                    <a:pt x="1200" y="835"/>
                  </a:cubicBezTo>
                  <a:cubicBezTo>
                    <a:pt x="1222" y="842"/>
                    <a:pt x="1245" y="846"/>
                    <a:pt x="1267" y="846"/>
                  </a:cubicBezTo>
                  <a:cubicBezTo>
                    <a:pt x="1331" y="846"/>
                    <a:pt x="1394" y="818"/>
                    <a:pt x="1442" y="770"/>
                  </a:cubicBezTo>
                  <a:cubicBezTo>
                    <a:pt x="1451" y="761"/>
                    <a:pt x="1451" y="742"/>
                    <a:pt x="1451" y="733"/>
                  </a:cubicBezTo>
                  <a:lnTo>
                    <a:pt x="1451" y="630"/>
                  </a:lnTo>
                  <a:cubicBezTo>
                    <a:pt x="1498" y="621"/>
                    <a:pt x="1535" y="593"/>
                    <a:pt x="1563" y="556"/>
                  </a:cubicBezTo>
                  <a:cubicBezTo>
                    <a:pt x="1572" y="547"/>
                    <a:pt x="1581" y="537"/>
                    <a:pt x="1581" y="528"/>
                  </a:cubicBezTo>
                  <a:lnTo>
                    <a:pt x="1581" y="398"/>
                  </a:lnTo>
                  <a:lnTo>
                    <a:pt x="1544" y="444"/>
                  </a:lnTo>
                  <a:cubicBezTo>
                    <a:pt x="1526" y="426"/>
                    <a:pt x="1498" y="417"/>
                    <a:pt x="1479" y="417"/>
                  </a:cubicBezTo>
                  <a:cubicBezTo>
                    <a:pt x="1419" y="403"/>
                    <a:pt x="1358" y="396"/>
                    <a:pt x="1298" y="396"/>
                  </a:cubicBezTo>
                  <a:cubicBezTo>
                    <a:pt x="1237" y="396"/>
                    <a:pt x="1177" y="403"/>
                    <a:pt x="1116" y="417"/>
                  </a:cubicBezTo>
                  <a:cubicBezTo>
                    <a:pt x="1209" y="379"/>
                    <a:pt x="1293" y="324"/>
                    <a:pt x="1358" y="249"/>
                  </a:cubicBezTo>
                  <a:cubicBezTo>
                    <a:pt x="1368" y="231"/>
                    <a:pt x="1368" y="212"/>
                    <a:pt x="1368" y="193"/>
                  </a:cubicBezTo>
                  <a:lnTo>
                    <a:pt x="1368" y="82"/>
                  </a:lnTo>
                  <a:lnTo>
                    <a:pt x="1330" y="128"/>
                  </a:lnTo>
                  <a:cubicBezTo>
                    <a:pt x="1302" y="110"/>
                    <a:pt x="1284" y="100"/>
                    <a:pt x="1256" y="91"/>
                  </a:cubicBezTo>
                  <a:cubicBezTo>
                    <a:pt x="1232" y="84"/>
                    <a:pt x="1207" y="80"/>
                    <a:pt x="1184" y="80"/>
                  </a:cubicBezTo>
                  <a:cubicBezTo>
                    <a:pt x="1117" y="80"/>
                    <a:pt x="1055" y="108"/>
                    <a:pt x="1014" y="156"/>
                  </a:cubicBezTo>
                  <a:cubicBezTo>
                    <a:pt x="1051" y="100"/>
                    <a:pt x="1005" y="35"/>
                    <a:pt x="903" y="7"/>
                  </a:cubicBezTo>
                  <a:cubicBezTo>
                    <a:pt x="885" y="2"/>
                    <a:pt x="867" y="0"/>
                    <a:pt x="84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30"/>
            <p:cNvSpPr/>
            <p:nvPr/>
          </p:nvSpPr>
          <p:spPr>
            <a:xfrm>
              <a:off x="1878590" y="3240767"/>
              <a:ext cx="179341" cy="108940"/>
            </a:xfrm>
            <a:custGeom>
              <a:avLst/>
              <a:gdLst/>
              <a:ahLst/>
              <a:cxnLst/>
              <a:rect l="l" t="t" r="r" b="b"/>
              <a:pathLst>
                <a:path w="1638" h="995" extrusionOk="0">
                  <a:moveTo>
                    <a:pt x="860" y="1"/>
                  </a:moveTo>
                  <a:cubicBezTo>
                    <a:pt x="795" y="1"/>
                    <a:pt x="731" y="23"/>
                    <a:pt x="689" y="73"/>
                  </a:cubicBezTo>
                  <a:cubicBezTo>
                    <a:pt x="643" y="147"/>
                    <a:pt x="643" y="240"/>
                    <a:pt x="689" y="305"/>
                  </a:cubicBezTo>
                  <a:cubicBezTo>
                    <a:pt x="615" y="231"/>
                    <a:pt x="522" y="184"/>
                    <a:pt x="419" y="156"/>
                  </a:cubicBezTo>
                  <a:cubicBezTo>
                    <a:pt x="395" y="149"/>
                    <a:pt x="371" y="145"/>
                    <a:pt x="347" y="145"/>
                  </a:cubicBezTo>
                  <a:cubicBezTo>
                    <a:pt x="280" y="145"/>
                    <a:pt x="219" y="173"/>
                    <a:pt x="178" y="221"/>
                  </a:cubicBezTo>
                  <a:cubicBezTo>
                    <a:pt x="144" y="272"/>
                    <a:pt x="179" y="338"/>
                    <a:pt x="255" y="364"/>
                  </a:cubicBezTo>
                  <a:lnTo>
                    <a:pt x="255" y="364"/>
                  </a:lnTo>
                  <a:cubicBezTo>
                    <a:pt x="241" y="361"/>
                    <a:pt x="227" y="359"/>
                    <a:pt x="213" y="359"/>
                  </a:cubicBezTo>
                  <a:cubicBezTo>
                    <a:pt x="150" y="359"/>
                    <a:pt x="86" y="387"/>
                    <a:pt x="38" y="435"/>
                  </a:cubicBezTo>
                  <a:cubicBezTo>
                    <a:pt x="1" y="491"/>
                    <a:pt x="47" y="565"/>
                    <a:pt x="150" y="584"/>
                  </a:cubicBezTo>
                  <a:cubicBezTo>
                    <a:pt x="210" y="598"/>
                    <a:pt x="271" y="605"/>
                    <a:pt x="331" y="605"/>
                  </a:cubicBezTo>
                  <a:cubicBezTo>
                    <a:pt x="392" y="605"/>
                    <a:pt x="452" y="598"/>
                    <a:pt x="512" y="584"/>
                  </a:cubicBezTo>
                  <a:lnTo>
                    <a:pt x="512" y="584"/>
                  </a:lnTo>
                  <a:cubicBezTo>
                    <a:pt x="410" y="612"/>
                    <a:pt x="326" y="677"/>
                    <a:pt x="271" y="751"/>
                  </a:cubicBezTo>
                  <a:cubicBezTo>
                    <a:pt x="233" y="807"/>
                    <a:pt x="280" y="872"/>
                    <a:pt x="373" y="900"/>
                  </a:cubicBezTo>
                  <a:cubicBezTo>
                    <a:pt x="395" y="908"/>
                    <a:pt x="417" y="911"/>
                    <a:pt x="440" y="911"/>
                  </a:cubicBezTo>
                  <a:cubicBezTo>
                    <a:pt x="503" y="911"/>
                    <a:pt x="567" y="883"/>
                    <a:pt x="615" y="835"/>
                  </a:cubicBezTo>
                  <a:lnTo>
                    <a:pt x="615" y="835"/>
                  </a:lnTo>
                  <a:cubicBezTo>
                    <a:pt x="577" y="891"/>
                    <a:pt x="624" y="956"/>
                    <a:pt x="717" y="984"/>
                  </a:cubicBezTo>
                  <a:cubicBezTo>
                    <a:pt x="739" y="991"/>
                    <a:pt x="761" y="995"/>
                    <a:pt x="784" y="995"/>
                  </a:cubicBezTo>
                  <a:cubicBezTo>
                    <a:pt x="847" y="995"/>
                    <a:pt x="911" y="967"/>
                    <a:pt x="959" y="919"/>
                  </a:cubicBezTo>
                  <a:cubicBezTo>
                    <a:pt x="996" y="844"/>
                    <a:pt x="996" y="761"/>
                    <a:pt x="959" y="696"/>
                  </a:cubicBezTo>
                  <a:lnTo>
                    <a:pt x="959" y="696"/>
                  </a:lnTo>
                  <a:cubicBezTo>
                    <a:pt x="1033" y="770"/>
                    <a:pt x="1126" y="817"/>
                    <a:pt x="1228" y="844"/>
                  </a:cubicBezTo>
                  <a:cubicBezTo>
                    <a:pt x="1250" y="852"/>
                    <a:pt x="1273" y="855"/>
                    <a:pt x="1295" y="855"/>
                  </a:cubicBezTo>
                  <a:cubicBezTo>
                    <a:pt x="1359" y="855"/>
                    <a:pt x="1422" y="827"/>
                    <a:pt x="1470" y="779"/>
                  </a:cubicBezTo>
                  <a:cubicBezTo>
                    <a:pt x="1507" y="725"/>
                    <a:pt x="1463" y="661"/>
                    <a:pt x="1366" y="633"/>
                  </a:cubicBezTo>
                  <a:lnTo>
                    <a:pt x="1366" y="633"/>
                  </a:lnTo>
                  <a:cubicBezTo>
                    <a:pt x="1388" y="638"/>
                    <a:pt x="1410" y="641"/>
                    <a:pt x="1431" y="641"/>
                  </a:cubicBezTo>
                  <a:cubicBezTo>
                    <a:pt x="1498" y="641"/>
                    <a:pt x="1559" y="614"/>
                    <a:pt x="1600" y="565"/>
                  </a:cubicBezTo>
                  <a:cubicBezTo>
                    <a:pt x="1638" y="500"/>
                    <a:pt x="1591" y="435"/>
                    <a:pt x="1498" y="407"/>
                  </a:cubicBezTo>
                  <a:cubicBezTo>
                    <a:pt x="1438" y="398"/>
                    <a:pt x="1377" y="393"/>
                    <a:pt x="1317" y="393"/>
                  </a:cubicBezTo>
                  <a:cubicBezTo>
                    <a:pt x="1256" y="393"/>
                    <a:pt x="1196" y="398"/>
                    <a:pt x="1135" y="407"/>
                  </a:cubicBezTo>
                  <a:cubicBezTo>
                    <a:pt x="1228" y="379"/>
                    <a:pt x="1312" y="324"/>
                    <a:pt x="1377" y="240"/>
                  </a:cubicBezTo>
                  <a:cubicBezTo>
                    <a:pt x="1414" y="184"/>
                    <a:pt x="1368" y="119"/>
                    <a:pt x="1275" y="91"/>
                  </a:cubicBezTo>
                  <a:cubicBezTo>
                    <a:pt x="1251" y="84"/>
                    <a:pt x="1226" y="80"/>
                    <a:pt x="1203" y="80"/>
                  </a:cubicBezTo>
                  <a:cubicBezTo>
                    <a:pt x="1136" y="80"/>
                    <a:pt x="1074" y="108"/>
                    <a:pt x="1033" y="156"/>
                  </a:cubicBezTo>
                  <a:cubicBezTo>
                    <a:pt x="1070" y="100"/>
                    <a:pt x="1024" y="35"/>
                    <a:pt x="922" y="7"/>
                  </a:cubicBezTo>
                  <a:cubicBezTo>
                    <a:pt x="901" y="3"/>
                    <a:pt x="880" y="1"/>
                    <a:pt x="860"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30"/>
            <p:cNvSpPr/>
            <p:nvPr/>
          </p:nvSpPr>
          <p:spPr>
            <a:xfrm>
              <a:off x="1993662" y="3440036"/>
              <a:ext cx="278098" cy="130509"/>
            </a:xfrm>
            <a:custGeom>
              <a:avLst/>
              <a:gdLst/>
              <a:ahLst/>
              <a:cxnLst/>
              <a:rect l="l" t="t" r="r" b="b"/>
              <a:pathLst>
                <a:path w="2540" h="1192" extrusionOk="0">
                  <a:moveTo>
                    <a:pt x="1" y="1"/>
                  </a:moveTo>
                  <a:lnTo>
                    <a:pt x="1" y="373"/>
                  </a:lnTo>
                  <a:cubicBezTo>
                    <a:pt x="1" y="931"/>
                    <a:pt x="670" y="1191"/>
                    <a:pt x="1265" y="1191"/>
                  </a:cubicBezTo>
                  <a:cubicBezTo>
                    <a:pt x="1861" y="1191"/>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30"/>
            <p:cNvSpPr/>
            <p:nvPr/>
          </p:nvSpPr>
          <p:spPr>
            <a:xfrm>
              <a:off x="1993662" y="3354525"/>
              <a:ext cx="278098" cy="175289"/>
            </a:xfrm>
            <a:custGeom>
              <a:avLst/>
              <a:gdLst/>
              <a:ahLst/>
              <a:cxnLst/>
              <a:rect l="l" t="t" r="r" b="b"/>
              <a:pathLst>
                <a:path w="2540" h="1601" extrusionOk="0">
                  <a:moveTo>
                    <a:pt x="1256" y="1"/>
                  </a:moveTo>
                  <a:cubicBezTo>
                    <a:pt x="698" y="1"/>
                    <a:pt x="1" y="233"/>
                    <a:pt x="1" y="791"/>
                  </a:cubicBezTo>
                  <a:cubicBezTo>
                    <a:pt x="1" y="1349"/>
                    <a:pt x="670" y="1600"/>
                    <a:pt x="1265" y="1600"/>
                  </a:cubicBezTo>
                  <a:cubicBezTo>
                    <a:pt x="1851" y="1600"/>
                    <a:pt x="2539" y="1349"/>
                    <a:pt x="2539" y="791"/>
                  </a:cubicBezTo>
                  <a:cubicBezTo>
                    <a:pt x="2539" y="224"/>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30"/>
            <p:cNvSpPr/>
            <p:nvPr/>
          </p:nvSpPr>
          <p:spPr>
            <a:xfrm>
              <a:off x="2008991" y="3360657"/>
              <a:ext cx="246456" cy="156896"/>
            </a:xfrm>
            <a:custGeom>
              <a:avLst/>
              <a:gdLst/>
              <a:ahLst/>
              <a:cxnLst/>
              <a:rect l="l" t="t" r="r" b="b"/>
              <a:pathLst>
                <a:path w="2251" h="1433" extrusionOk="0">
                  <a:moveTo>
                    <a:pt x="1116" y="0"/>
                  </a:moveTo>
                  <a:cubicBezTo>
                    <a:pt x="623" y="0"/>
                    <a:pt x="0" y="214"/>
                    <a:pt x="0" y="707"/>
                  </a:cubicBezTo>
                  <a:cubicBezTo>
                    <a:pt x="0" y="1200"/>
                    <a:pt x="595" y="1433"/>
                    <a:pt x="1125" y="1433"/>
                  </a:cubicBezTo>
                  <a:cubicBezTo>
                    <a:pt x="1646" y="1433"/>
                    <a:pt x="2251" y="1209"/>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30"/>
            <p:cNvSpPr/>
            <p:nvPr/>
          </p:nvSpPr>
          <p:spPr>
            <a:xfrm>
              <a:off x="2007896" y="3360657"/>
              <a:ext cx="247551" cy="85619"/>
            </a:xfrm>
            <a:custGeom>
              <a:avLst/>
              <a:gdLst/>
              <a:ahLst/>
              <a:cxnLst/>
              <a:rect l="l" t="t" r="r" b="b"/>
              <a:pathLst>
                <a:path w="2261" h="782" extrusionOk="0">
                  <a:moveTo>
                    <a:pt x="1126" y="0"/>
                  </a:moveTo>
                  <a:cubicBezTo>
                    <a:pt x="615" y="0"/>
                    <a:pt x="10" y="214"/>
                    <a:pt x="10" y="707"/>
                  </a:cubicBezTo>
                  <a:cubicBezTo>
                    <a:pt x="1" y="735"/>
                    <a:pt x="1" y="754"/>
                    <a:pt x="10" y="782"/>
                  </a:cubicBezTo>
                  <a:cubicBezTo>
                    <a:pt x="75" y="335"/>
                    <a:pt x="661" y="149"/>
                    <a:pt x="1126" y="149"/>
                  </a:cubicBezTo>
                  <a:cubicBezTo>
                    <a:pt x="1610" y="149"/>
                    <a:pt x="2205" y="345"/>
                    <a:pt x="2261" y="782"/>
                  </a:cubicBezTo>
                  <a:cubicBezTo>
                    <a:pt x="2261" y="763"/>
                    <a:pt x="2261" y="735"/>
                    <a:pt x="2261" y="71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30"/>
            <p:cNvSpPr/>
            <p:nvPr/>
          </p:nvSpPr>
          <p:spPr>
            <a:xfrm>
              <a:off x="2046655" y="3396240"/>
              <a:ext cx="173209" cy="107407"/>
            </a:xfrm>
            <a:custGeom>
              <a:avLst/>
              <a:gdLst/>
              <a:ahLst/>
              <a:cxnLst/>
              <a:rect l="l" t="t" r="r" b="b"/>
              <a:pathLst>
                <a:path w="1582" h="981" extrusionOk="0">
                  <a:moveTo>
                    <a:pt x="1339" y="624"/>
                  </a:moveTo>
                  <a:cubicBezTo>
                    <a:pt x="1377" y="633"/>
                    <a:pt x="1405" y="633"/>
                    <a:pt x="1432" y="633"/>
                  </a:cubicBezTo>
                  <a:lnTo>
                    <a:pt x="1414" y="652"/>
                  </a:lnTo>
                  <a:cubicBezTo>
                    <a:pt x="1386" y="643"/>
                    <a:pt x="1367" y="633"/>
                    <a:pt x="1339" y="624"/>
                  </a:cubicBezTo>
                  <a:close/>
                  <a:moveTo>
                    <a:pt x="949" y="689"/>
                  </a:moveTo>
                  <a:lnTo>
                    <a:pt x="958" y="698"/>
                  </a:lnTo>
                  <a:lnTo>
                    <a:pt x="949" y="698"/>
                  </a:lnTo>
                  <a:cubicBezTo>
                    <a:pt x="949" y="698"/>
                    <a:pt x="949" y="689"/>
                    <a:pt x="949" y="689"/>
                  </a:cubicBezTo>
                  <a:close/>
                  <a:moveTo>
                    <a:pt x="835" y="1"/>
                  </a:moveTo>
                  <a:cubicBezTo>
                    <a:pt x="789" y="1"/>
                    <a:pt x="741" y="13"/>
                    <a:pt x="698" y="38"/>
                  </a:cubicBezTo>
                  <a:lnTo>
                    <a:pt x="633" y="47"/>
                  </a:lnTo>
                  <a:lnTo>
                    <a:pt x="633" y="150"/>
                  </a:lnTo>
                  <a:cubicBezTo>
                    <a:pt x="633" y="196"/>
                    <a:pt x="642" y="252"/>
                    <a:pt x="661" y="299"/>
                  </a:cubicBezTo>
                  <a:cubicBezTo>
                    <a:pt x="586" y="224"/>
                    <a:pt x="493" y="168"/>
                    <a:pt x="391" y="140"/>
                  </a:cubicBezTo>
                  <a:cubicBezTo>
                    <a:pt x="375" y="138"/>
                    <a:pt x="358" y="137"/>
                    <a:pt x="342" y="137"/>
                  </a:cubicBezTo>
                  <a:cubicBezTo>
                    <a:pt x="293" y="137"/>
                    <a:pt x="244" y="147"/>
                    <a:pt x="196" y="168"/>
                  </a:cubicBezTo>
                  <a:lnTo>
                    <a:pt x="140" y="122"/>
                  </a:lnTo>
                  <a:lnTo>
                    <a:pt x="140" y="252"/>
                  </a:lnTo>
                  <a:cubicBezTo>
                    <a:pt x="140" y="297"/>
                    <a:pt x="183" y="342"/>
                    <a:pt x="252" y="361"/>
                  </a:cubicBezTo>
                  <a:lnTo>
                    <a:pt x="252" y="361"/>
                  </a:lnTo>
                  <a:cubicBezTo>
                    <a:pt x="232" y="356"/>
                    <a:pt x="212" y="354"/>
                    <a:pt x="192" y="354"/>
                  </a:cubicBezTo>
                  <a:cubicBezTo>
                    <a:pt x="149" y="354"/>
                    <a:pt x="107" y="364"/>
                    <a:pt x="65" y="382"/>
                  </a:cubicBezTo>
                  <a:lnTo>
                    <a:pt x="0" y="345"/>
                  </a:lnTo>
                  <a:lnTo>
                    <a:pt x="0" y="466"/>
                  </a:lnTo>
                  <a:cubicBezTo>
                    <a:pt x="0" y="512"/>
                    <a:pt x="47" y="559"/>
                    <a:pt x="121" y="578"/>
                  </a:cubicBezTo>
                  <a:cubicBezTo>
                    <a:pt x="182" y="587"/>
                    <a:pt x="242" y="591"/>
                    <a:pt x="303" y="591"/>
                  </a:cubicBezTo>
                  <a:cubicBezTo>
                    <a:pt x="363" y="591"/>
                    <a:pt x="423" y="587"/>
                    <a:pt x="484" y="578"/>
                  </a:cubicBezTo>
                  <a:lnTo>
                    <a:pt x="484" y="578"/>
                  </a:lnTo>
                  <a:cubicBezTo>
                    <a:pt x="409" y="605"/>
                    <a:pt x="344" y="643"/>
                    <a:pt x="289" y="680"/>
                  </a:cubicBezTo>
                  <a:lnTo>
                    <a:pt x="223" y="652"/>
                  </a:lnTo>
                  <a:lnTo>
                    <a:pt x="223" y="773"/>
                  </a:lnTo>
                  <a:cubicBezTo>
                    <a:pt x="223" y="819"/>
                    <a:pt x="270" y="866"/>
                    <a:pt x="344" y="884"/>
                  </a:cubicBezTo>
                  <a:cubicBezTo>
                    <a:pt x="369" y="893"/>
                    <a:pt x="394" y="897"/>
                    <a:pt x="419" y="897"/>
                  </a:cubicBezTo>
                  <a:cubicBezTo>
                    <a:pt x="480" y="897"/>
                    <a:pt x="540" y="872"/>
                    <a:pt x="586" y="819"/>
                  </a:cubicBezTo>
                  <a:lnTo>
                    <a:pt x="586" y="819"/>
                  </a:lnTo>
                  <a:cubicBezTo>
                    <a:pt x="549" y="884"/>
                    <a:pt x="595" y="949"/>
                    <a:pt x="688" y="968"/>
                  </a:cubicBezTo>
                  <a:cubicBezTo>
                    <a:pt x="713" y="976"/>
                    <a:pt x="738" y="980"/>
                    <a:pt x="763" y="980"/>
                  </a:cubicBezTo>
                  <a:cubicBezTo>
                    <a:pt x="824" y="980"/>
                    <a:pt x="884" y="956"/>
                    <a:pt x="930" y="903"/>
                  </a:cubicBezTo>
                  <a:cubicBezTo>
                    <a:pt x="949" y="884"/>
                    <a:pt x="958" y="857"/>
                    <a:pt x="958" y="819"/>
                  </a:cubicBezTo>
                  <a:cubicBezTo>
                    <a:pt x="958" y="810"/>
                    <a:pt x="958" y="801"/>
                    <a:pt x="958" y="791"/>
                  </a:cubicBezTo>
                  <a:lnTo>
                    <a:pt x="958" y="708"/>
                  </a:lnTo>
                  <a:cubicBezTo>
                    <a:pt x="1023" y="773"/>
                    <a:pt x="1107" y="819"/>
                    <a:pt x="1200" y="838"/>
                  </a:cubicBezTo>
                  <a:cubicBezTo>
                    <a:pt x="1222" y="845"/>
                    <a:pt x="1244" y="849"/>
                    <a:pt x="1267" y="849"/>
                  </a:cubicBezTo>
                  <a:cubicBezTo>
                    <a:pt x="1330" y="849"/>
                    <a:pt x="1394" y="821"/>
                    <a:pt x="1442" y="773"/>
                  </a:cubicBezTo>
                  <a:cubicBezTo>
                    <a:pt x="1451" y="764"/>
                    <a:pt x="1451" y="745"/>
                    <a:pt x="1451" y="736"/>
                  </a:cubicBezTo>
                  <a:lnTo>
                    <a:pt x="1451" y="633"/>
                  </a:lnTo>
                  <a:cubicBezTo>
                    <a:pt x="1497" y="624"/>
                    <a:pt x="1544" y="596"/>
                    <a:pt x="1572" y="559"/>
                  </a:cubicBezTo>
                  <a:cubicBezTo>
                    <a:pt x="1572" y="550"/>
                    <a:pt x="1581" y="540"/>
                    <a:pt x="1581" y="522"/>
                  </a:cubicBezTo>
                  <a:lnTo>
                    <a:pt x="1581" y="401"/>
                  </a:lnTo>
                  <a:lnTo>
                    <a:pt x="1544" y="438"/>
                  </a:lnTo>
                  <a:cubicBezTo>
                    <a:pt x="1525" y="419"/>
                    <a:pt x="1497" y="419"/>
                    <a:pt x="1479" y="410"/>
                  </a:cubicBezTo>
                  <a:cubicBezTo>
                    <a:pt x="1418" y="396"/>
                    <a:pt x="1358" y="389"/>
                    <a:pt x="1298" y="389"/>
                  </a:cubicBezTo>
                  <a:cubicBezTo>
                    <a:pt x="1237" y="389"/>
                    <a:pt x="1177" y="396"/>
                    <a:pt x="1116" y="410"/>
                  </a:cubicBezTo>
                  <a:cubicBezTo>
                    <a:pt x="1209" y="382"/>
                    <a:pt x="1293" y="326"/>
                    <a:pt x="1358" y="243"/>
                  </a:cubicBezTo>
                  <a:cubicBezTo>
                    <a:pt x="1367" y="224"/>
                    <a:pt x="1377" y="215"/>
                    <a:pt x="1367" y="196"/>
                  </a:cubicBezTo>
                  <a:lnTo>
                    <a:pt x="1367" y="75"/>
                  </a:lnTo>
                  <a:lnTo>
                    <a:pt x="1330" y="122"/>
                  </a:lnTo>
                  <a:cubicBezTo>
                    <a:pt x="1302" y="103"/>
                    <a:pt x="1274" y="94"/>
                    <a:pt x="1256" y="85"/>
                  </a:cubicBezTo>
                  <a:cubicBezTo>
                    <a:pt x="1234" y="80"/>
                    <a:pt x="1212" y="78"/>
                    <a:pt x="1190" y="78"/>
                  </a:cubicBezTo>
                  <a:cubicBezTo>
                    <a:pt x="1121" y="78"/>
                    <a:pt x="1057" y="102"/>
                    <a:pt x="1014" y="159"/>
                  </a:cubicBezTo>
                  <a:cubicBezTo>
                    <a:pt x="1051" y="94"/>
                    <a:pt x="1005" y="29"/>
                    <a:pt x="902"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0"/>
            <p:cNvSpPr/>
            <p:nvPr/>
          </p:nvSpPr>
          <p:spPr>
            <a:xfrm>
              <a:off x="2044574" y="3382773"/>
              <a:ext cx="179341" cy="108064"/>
            </a:xfrm>
            <a:custGeom>
              <a:avLst/>
              <a:gdLst/>
              <a:ahLst/>
              <a:cxnLst/>
              <a:rect l="l" t="t" r="r" b="b"/>
              <a:pathLst>
                <a:path w="1638" h="987" extrusionOk="0">
                  <a:moveTo>
                    <a:pt x="847" y="0"/>
                  </a:moveTo>
                  <a:cubicBezTo>
                    <a:pt x="787" y="0"/>
                    <a:pt x="728" y="25"/>
                    <a:pt x="689" y="77"/>
                  </a:cubicBezTo>
                  <a:cubicBezTo>
                    <a:pt x="642" y="143"/>
                    <a:pt x="642" y="226"/>
                    <a:pt x="689" y="301"/>
                  </a:cubicBezTo>
                  <a:cubicBezTo>
                    <a:pt x="614" y="226"/>
                    <a:pt x="521" y="170"/>
                    <a:pt x="419" y="152"/>
                  </a:cubicBezTo>
                  <a:cubicBezTo>
                    <a:pt x="392" y="144"/>
                    <a:pt x="365" y="140"/>
                    <a:pt x="339" y="140"/>
                  </a:cubicBezTo>
                  <a:cubicBezTo>
                    <a:pt x="275" y="140"/>
                    <a:pt x="217" y="164"/>
                    <a:pt x="177" y="217"/>
                  </a:cubicBezTo>
                  <a:cubicBezTo>
                    <a:pt x="141" y="271"/>
                    <a:pt x="184" y="335"/>
                    <a:pt x="273" y="364"/>
                  </a:cubicBezTo>
                  <a:lnTo>
                    <a:pt x="273" y="364"/>
                  </a:lnTo>
                  <a:cubicBezTo>
                    <a:pt x="253" y="358"/>
                    <a:pt x="233" y="355"/>
                    <a:pt x="213" y="355"/>
                  </a:cubicBezTo>
                  <a:cubicBezTo>
                    <a:pt x="149" y="355"/>
                    <a:pt x="86" y="383"/>
                    <a:pt x="38" y="431"/>
                  </a:cubicBezTo>
                  <a:cubicBezTo>
                    <a:pt x="1" y="487"/>
                    <a:pt x="47" y="552"/>
                    <a:pt x="150" y="580"/>
                  </a:cubicBezTo>
                  <a:cubicBezTo>
                    <a:pt x="210" y="589"/>
                    <a:pt x="270" y="594"/>
                    <a:pt x="331" y="594"/>
                  </a:cubicBezTo>
                  <a:cubicBezTo>
                    <a:pt x="391" y="594"/>
                    <a:pt x="452" y="589"/>
                    <a:pt x="512" y="580"/>
                  </a:cubicBezTo>
                  <a:lnTo>
                    <a:pt x="512" y="580"/>
                  </a:lnTo>
                  <a:cubicBezTo>
                    <a:pt x="410" y="608"/>
                    <a:pt x="326" y="663"/>
                    <a:pt x="270" y="747"/>
                  </a:cubicBezTo>
                  <a:cubicBezTo>
                    <a:pt x="233" y="803"/>
                    <a:pt x="280" y="868"/>
                    <a:pt x="373" y="896"/>
                  </a:cubicBezTo>
                  <a:cubicBezTo>
                    <a:pt x="395" y="903"/>
                    <a:pt x="417" y="907"/>
                    <a:pt x="440" y="907"/>
                  </a:cubicBezTo>
                  <a:cubicBezTo>
                    <a:pt x="503" y="907"/>
                    <a:pt x="566" y="879"/>
                    <a:pt x="614" y="831"/>
                  </a:cubicBezTo>
                  <a:lnTo>
                    <a:pt x="614" y="831"/>
                  </a:lnTo>
                  <a:cubicBezTo>
                    <a:pt x="577" y="887"/>
                    <a:pt x="624" y="952"/>
                    <a:pt x="717" y="980"/>
                  </a:cubicBezTo>
                  <a:cubicBezTo>
                    <a:pt x="737" y="984"/>
                    <a:pt x="757" y="986"/>
                    <a:pt x="777" y="986"/>
                  </a:cubicBezTo>
                  <a:cubicBezTo>
                    <a:pt x="843" y="986"/>
                    <a:pt x="909" y="962"/>
                    <a:pt x="959" y="905"/>
                  </a:cubicBezTo>
                  <a:cubicBezTo>
                    <a:pt x="996" y="840"/>
                    <a:pt x="996" y="756"/>
                    <a:pt x="959" y="682"/>
                  </a:cubicBezTo>
                  <a:lnTo>
                    <a:pt x="959" y="682"/>
                  </a:lnTo>
                  <a:cubicBezTo>
                    <a:pt x="1033" y="756"/>
                    <a:pt x="1126" y="812"/>
                    <a:pt x="1228" y="840"/>
                  </a:cubicBezTo>
                  <a:cubicBezTo>
                    <a:pt x="1250" y="847"/>
                    <a:pt x="1273" y="851"/>
                    <a:pt x="1295" y="851"/>
                  </a:cubicBezTo>
                  <a:cubicBezTo>
                    <a:pt x="1359" y="851"/>
                    <a:pt x="1422" y="823"/>
                    <a:pt x="1470" y="775"/>
                  </a:cubicBezTo>
                  <a:cubicBezTo>
                    <a:pt x="1503" y="716"/>
                    <a:pt x="1469" y="658"/>
                    <a:pt x="1387" y="633"/>
                  </a:cubicBezTo>
                  <a:lnTo>
                    <a:pt x="1387" y="633"/>
                  </a:lnTo>
                  <a:cubicBezTo>
                    <a:pt x="1402" y="636"/>
                    <a:pt x="1416" y="637"/>
                    <a:pt x="1431" y="637"/>
                  </a:cubicBezTo>
                  <a:cubicBezTo>
                    <a:pt x="1497" y="637"/>
                    <a:pt x="1559" y="609"/>
                    <a:pt x="1600" y="561"/>
                  </a:cubicBezTo>
                  <a:cubicBezTo>
                    <a:pt x="1637" y="496"/>
                    <a:pt x="1591" y="431"/>
                    <a:pt x="1498" y="412"/>
                  </a:cubicBezTo>
                  <a:cubicBezTo>
                    <a:pt x="1437" y="398"/>
                    <a:pt x="1377" y="391"/>
                    <a:pt x="1317" y="391"/>
                  </a:cubicBezTo>
                  <a:cubicBezTo>
                    <a:pt x="1256" y="391"/>
                    <a:pt x="1196" y="398"/>
                    <a:pt x="1135" y="412"/>
                  </a:cubicBezTo>
                  <a:cubicBezTo>
                    <a:pt x="1228" y="375"/>
                    <a:pt x="1312" y="319"/>
                    <a:pt x="1377" y="245"/>
                  </a:cubicBezTo>
                  <a:cubicBezTo>
                    <a:pt x="1414" y="180"/>
                    <a:pt x="1368" y="115"/>
                    <a:pt x="1275" y="96"/>
                  </a:cubicBezTo>
                  <a:cubicBezTo>
                    <a:pt x="1250" y="89"/>
                    <a:pt x="1226" y="85"/>
                    <a:pt x="1202" y="85"/>
                  </a:cubicBezTo>
                  <a:cubicBezTo>
                    <a:pt x="1136" y="85"/>
                    <a:pt x="1074" y="113"/>
                    <a:pt x="1033" y="161"/>
                  </a:cubicBezTo>
                  <a:cubicBezTo>
                    <a:pt x="1070" y="96"/>
                    <a:pt x="1024" y="31"/>
                    <a:pt x="921" y="12"/>
                  </a:cubicBezTo>
                  <a:cubicBezTo>
                    <a:pt x="897" y="4"/>
                    <a:pt x="872" y="0"/>
                    <a:pt x="847"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0"/>
            <p:cNvSpPr/>
            <p:nvPr/>
          </p:nvSpPr>
          <p:spPr>
            <a:xfrm>
              <a:off x="2228843" y="3547991"/>
              <a:ext cx="278098" cy="129414"/>
            </a:xfrm>
            <a:custGeom>
              <a:avLst/>
              <a:gdLst/>
              <a:ahLst/>
              <a:cxnLst/>
              <a:rect l="l" t="t" r="r" b="b"/>
              <a:pathLst>
                <a:path w="2540" h="1182" extrusionOk="0">
                  <a:moveTo>
                    <a:pt x="1" y="1"/>
                  </a:moveTo>
                  <a:lnTo>
                    <a:pt x="1" y="373"/>
                  </a:lnTo>
                  <a:cubicBezTo>
                    <a:pt x="1" y="930"/>
                    <a:pt x="670" y="1182"/>
                    <a:pt x="1266" y="1182"/>
                  </a:cubicBezTo>
                  <a:cubicBezTo>
                    <a:pt x="1851" y="1182"/>
                    <a:pt x="2540" y="930"/>
                    <a:pt x="2540" y="373"/>
                  </a:cubicBezTo>
                  <a:lnTo>
                    <a:pt x="254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30"/>
            <p:cNvSpPr/>
            <p:nvPr/>
          </p:nvSpPr>
          <p:spPr>
            <a:xfrm>
              <a:off x="2228843" y="3462481"/>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40" y="1349"/>
                    <a:pt x="2540" y="791"/>
                  </a:cubicBezTo>
                  <a:cubicBezTo>
                    <a:pt x="2540" y="224"/>
                    <a:pt x="1824"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0"/>
            <p:cNvSpPr/>
            <p:nvPr/>
          </p:nvSpPr>
          <p:spPr>
            <a:xfrm>
              <a:off x="2244171" y="3468612"/>
              <a:ext cx="246456" cy="156896"/>
            </a:xfrm>
            <a:custGeom>
              <a:avLst/>
              <a:gdLst/>
              <a:ahLst/>
              <a:cxnLst/>
              <a:rect l="l" t="t" r="r" b="b"/>
              <a:pathLst>
                <a:path w="2251" h="1433" extrusionOk="0">
                  <a:moveTo>
                    <a:pt x="1116" y="0"/>
                  </a:moveTo>
                  <a:cubicBezTo>
                    <a:pt x="623" y="0"/>
                    <a:pt x="0" y="214"/>
                    <a:pt x="0" y="707"/>
                  </a:cubicBezTo>
                  <a:cubicBezTo>
                    <a:pt x="0" y="1200"/>
                    <a:pt x="596" y="1432"/>
                    <a:pt x="1116" y="1432"/>
                  </a:cubicBezTo>
                  <a:cubicBezTo>
                    <a:pt x="1646" y="1432"/>
                    <a:pt x="2251" y="1209"/>
                    <a:pt x="2251" y="707"/>
                  </a:cubicBezTo>
                  <a:cubicBezTo>
                    <a:pt x="2251" y="214"/>
                    <a:pt x="161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30"/>
            <p:cNvSpPr/>
            <p:nvPr/>
          </p:nvSpPr>
          <p:spPr>
            <a:xfrm>
              <a:off x="2243186" y="3468612"/>
              <a:ext cx="247442" cy="85619"/>
            </a:xfrm>
            <a:custGeom>
              <a:avLst/>
              <a:gdLst/>
              <a:ahLst/>
              <a:cxnLst/>
              <a:rect l="l" t="t" r="r" b="b"/>
              <a:pathLst>
                <a:path w="2260" h="782" extrusionOk="0">
                  <a:moveTo>
                    <a:pt x="1116" y="0"/>
                  </a:moveTo>
                  <a:cubicBezTo>
                    <a:pt x="614" y="0"/>
                    <a:pt x="0" y="214"/>
                    <a:pt x="0" y="707"/>
                  </a:cubicBezTo>
                  <a:lnTo>
                    <a:pt x="0" y="781"/>
                  </a:lnTo>
                  <a:cubicBezTo>
                    <a:pt x="74" y="335"/>
                    <a:pt x="660" y="149"/>
                    <a:pt x="1125" y="149"/>
                  </a:cubicBezTo>
                  <a:cubicBezTo>
                    <a:pt x="1609" y="149"/>
                    <a:pt x="2195" y="335"/>
                    <a:pt x="2250" y="781"/>
                  </a:cubicBezTo>
                  <a:cubicBezTo>
                    <a:pt x="2260" y="763"/>
                    <a:pt x="2260" y="735"/>
                    <a:pt x="2250" y="707"/>
                  </a:cubicBezTo>
                  <a:cubicBezTo>
                    <a:pt x="2250" y="214"/>
                    <a:pt x="1627"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30"/>
            <p:cNvSpPr/>
            <p:nvPr/>
          </p:nvSpPr>
          <p:spPr>
            <a:xfrm>
              <a:off x="2281835" y="3503429"/>
              <a:ext cx="173209" cy="108174"/>
            </a:xfrm>
            <a:custGeom>
              <a:avLst/>
              <a:gdLst/>
              <a:ahLst/>
              <a:cxnLst/>
              <a:rect l="l" t="t" r="r" b="b"/>
              <a:pathLst>
                <a:path w="1582" h="988" extrusionOk="0">
                  <a:moveTo>
                    <a:pt x="1340" y="631"/>
                  </a:moveTo>
                  <a:cubicBezTo>
                    <a:pt x="1367" y="640"/>
                    <a:pt x="1405" y="640"/>
                    <a:pt x="1433" y="640"/>
                  </a:cubicBezTo>
                  <a:lnTo>
                    <a:pt x="1405" y="659"/>
                  </a:lnTo>
                  <a:cubicBezTo>
                    <a:pt x="1386" y="649"/>
                    <a:pt x="1367" y="640"/>
                    <a:pt x="1340" y="631"/>
                  </a:cubicBezTo>
                  <a:close/>
                  <a:moveTo>
                    <a:pt x="940" y="696"/>
                  </a:moveTo>
                  <a:lnTo>
                    <a:pt x="958" y="705"/>
                  </a:lnTo>
                  <a:lnTo>
                    <a:pt x="940" y="705"/>
                  </a:lnTo>
                  <a:cubicBezTo>
                    <a:pt x="940" y="705"/>
                    <a:pt x="940" y="696"/>
                    <a:pt x="940" y="696"/>
                  </a:cubicBezTo>
                  <a:close/>
                  <a:moveTo>
                    <a:pt x="847" y="0"/>
                  </a:moveTo>
                  <a:cubicBezTo>
                    <a:pt x="795" y="0"/>
                    <a:pt x="739" y="18"/>
                    <a:pt x="698" y="45"/>
                  </a:cubicBezTo>
                  <a:lnTo>
                    <a:pt x="633" y="54"/>
                  </a:lnTo>
                  <a:lnTo>
                    <a:pt x="633" y="156"/>
                  </a:lnTo>
                  <a:cubicBezTo>
                    <a:pt x="633" y="203"/>
                    <a:pt x="642" y="259"/>
                    <a:pt x="661" y="305"/>
                  </a:cubicBezTo>
                  <a:cubicBezTo>
                    <a:pt x="586" y="231"/>
                    <a:pt x="493" y="175"/>
                    <a:pt x="391" y="147"/>
                  </a:cubicBezTo>
                  <a:cubicBezTo>
                    <a:pt x="375" y="145"/>
                    <a:pt x="358" y="144"/>
                    <a:pt x="341" y="144"/>
                  </a:cubicBezTo>
                  <a:cubicBezTo>
                    <a:pt x="290" y="144"/>
                    <a:pt x="238" y="154"/>
                    <a:pt x="196" y="175"/>
                  </a:cubicBezTo>
                  <a:lnTo>
                    <a:pt x="140" y="129"/>
                  </a:lnTo>
                  <a:lnTo>
                    <a:pt x="140" y="259"/>
                  </a:lnTo>
                  <a:cubicBezTo>
                    <a:pt x="140" y="303"/>
                    <a:pt x="183" y="348"/>
                    <a:pt x="244" y="368"/>
                  </a:cubicBezTo>
                  <a:lnTo>
                    <a:pt x="244" y="368"/>
                  </a:lnTo>
                  <a:cubicBezTo>
                    <a:pt x="226" y="363"/>
                    <a:pt x="207" y="361"/>
                    <a:pt x="187" y="361"/>
                  </a:cubicBezTo>
                  <a:cubicBezTo>
                    <a:pt x="145" y="361"/>
                    <a:pt x="102" y="371"/>
                    <a:pt x="66" y="389"/>
                  </a:cubicBezTo>
                  <a:lnTo>
                    <a:pt x="0" y="352"/>
                  </a:lnTo>
                  <a:lnTo>
                    <a:pt x="0" y="473"/>
                  </a:lnTo>
                  <a:cubicBezTo>
                    <a:pt x="0" y="519"/>
                    <a:pt x="47" y="566"/>
                    <a:pt x="121" y="584"/>
                  </a:cubicBezTo>
                  <a:cubicBezTo>
                    <a:pt x="182" y="594"/>
                    <a:pt x="242" y="598"/>
                    <a:pt x="303" y="598"/>
                  </a:cubicBezTo>
                  <a:cubicBezTo>
                    <a:pt x="363" y="598"/>
                    <a:pt x="424" y="594"/>
                    <a:pt x="484" y="584"/>
                  </a:cubicBezTo>
                  <a:lnTo>
                    <a:pt x="484" y="584"/>
                  </a:lnTo>
                  <a:cubicBezTo>
                    <a:pt x="410" y="603"/>
                    <a:pt x="345" y="640"/>
                    <a:pt x="289" y="687"/>
                  </a:cubicBezTo>
                  <a:lnTo>
                    <a:pt x="224" y="659"/>
                  </a:lnTo>
                  <a:lnTo>
                    <a:pt x="224" y="780"/>
                  </a:lnTo>
                  <a:cubicBezTo>
                    <a:pt x="224" y="826"/>
                    <a:pt x="261" y="873"/>
                    <a:pt x="345" y="891"/>
                  </a:cubicBezTo>
                  <a:cubicBezTo>
                    <a:pt x="369" y="899"/>
                    <a:pt x="394" y="903"/>
                    <a:pt x="419" y="903"/>
                  </a:cubicBezTo>
                  <a:cubicBezTo>
                    <a:pt x="479" y="903"/>
                    <a:pt x="537" y="879"/>
                    <a:pt x="577" y="826"/>
                  </a:cubicBezTo>
                  <a:lnTo>
                    <a:pt x="577" y="826"/>
                  </a:lnTo>
                  <a:cubicBezTo>
                    <a:pt x="540" y="891"/>
                    <a:pt x="586" y="956"/>
                    <a:pt x="689" y="975"/>
                  </a:cubicBezTo>
                  <a:cubicBezTo>
                    <a:pt x="713" y="983"/>
                    <a:pt x="738" y="987"/>
                    <a:pt x="763" y="987"/>
                  </a:cubicBezTo>
                  <a:cubicBezTo>
                    <a:pt x="824" y="987"/>
                    <a:pt x="884" y="962"/>
                    <a:pt x="930" y="910"/>
                  </a:cubicBezTo>
                  <a:cubicBezTo>
                    <a:pt x="940" y="891"/>
                    <a:pt x="949" y="863"/>
                    <a:pt x="958" y="826"/>
                  </a:cubicBezTo>
                  <a:cubicBezTo>
                    <a:pt x="958" y="817"/>
                    <a:pt x="958" y="807"/>
                    <a:pt x="958" y="798"/>
                  </a:cubicBezTo>
                  <a:lnTo>
                    <a:pt x="958" y="714"/>
                  </a:lnTo>
                  <a:cubicBezTo>
                    <a:pt x="1023" y="780"/>
                    <a:pt x="1107" y="826"/>
                    <a:pt x="1200" y="845"/>
                  </a:cubicBezTo>
                  <a:cubicBezTo>
                    <a:pt x="1222" y="852"/>
                    <a:pt x="1244" y="855"/>
                    <a:pt x="1267" y="855"/>
                  </a:cubicBezTo>
                  <a:cubicBezTo>
                    <a:pt x="1330" y="855"/>
                    <a:pt x="1394" y="828"/>
                    <a:pt x="1442" y="780"/>
                  </a:cubicBezTo>
                  <a:cubicBezTo>
                    <a:pt x="1442" y="770"/>
                    <a:pt x="1451" y="752"/>
                    <a:pt x="1451" y="733"/>
                  </a:cubicBezTo>
                  <a:lnTo>
                    <a:pt x="1451" y="640"/>
                  </a:lnTo>
                  <a:cubicBezTo>
                    <a:pt x="1498" y="631"/>
                    <a:pt x="1535" y="603"/>
                    <a:pt x="1563" y="566"/>
                  </a:cubicBezTo>
                  <a:cubicBezTo>
                    <a:pt x="1572" y="556"/>
                    <a:pt x="1581" y="547"/>
                    <a:pt x="1581" y="528"/>
                  </a:cubicBezTo>
                  <a:lnTo>
                    <a:pt x="1581" y="398"/>
                  </a:lnTo>
                  <a:lnTo>
                    <a:pt x="1535" y="445"/>
                  </a:lnTo>
                  <a:cubicBezTo>
                    <a:pt x="1516" y="426"/>
                    <a:pt x="1498" y="426"/>
                    <a:pt x="1479" y="417"/>
                  </a:cubicBezTo>
                  <a:cubicBezTo>
                    <a:pt x="1419" y="403"/>
                    <a:pt x="1356" y="396"/>
                    <a:pt x="1293" y="396"/>
                  </a:cubicBezTo>
                  <a:cubicBezTo>
                    <a:pt x="1230" y="396"/>
                    <a:pt x="1168" y="403"/>
                    <a:pt x="1107" y="417"/>
                  </a:cubicBezTo>
                  <a:cubicBezTo>
                    <a:pt x="1209" y="389"/>
                    <a:pt x="1293" y="324"/>
                    <a:pt x="1358" y="249"/>
                  </a:cubicBezTo>
                  <a:cubicBezTo>
                    <a:pt x="1367" y="231"/>
                    <a:pt x="1367" y="222"/>
                    <a:pt x="1367" y="203"/>
                  </a:cubicBezTo>
                  <a:lnTo>
                    <a:pt x="1367" y="82"/>
                  </a:lnTo>
                  <a:lnTo>
                    <a:pt x="1321" y="129"/>
                  </a:lnTo>
                  <a:cubicBezTo>
                    <a:pt x="1302" y="110"/>
                    <a:pt x="1274" y="101"/>
                    <a:pt x="1247" y="91"/>
                  </a:cubicBezTo>
                  <a:cubicBezTo>
                    <a:pt x="1226" y="87"/>
                    <a:pt x="1205" y="85"/>
                    <a:pt x="1185" y="85"/>
                  </a:cubicBezTo>
                  <a:cubicBezTo>
                    <a:pt x="1120" y="85"/>
                    <a:pt x="1056" y="107"/>
                    <a:pt x="1014" y="156"/>
                  </a:cubicBezTo>
                  <a:cubicBezTo>
                    <a:pt x="1051" y="101"/>
                    <a:pt x="1005" y="36"/>
                    <a:pt x="902" y="8"/>
                  </a:cubicBezTo>
                  <a:cubicBezTo>
                    <a:pt x="885" y="3"/>
                    <a:pt x="866" y="0"/>
                    <a:pt x="847"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30"/>
            <p:cNvSpPr/>
            <p:nvPr/>
          </p:nvSpPr>
          <p:spPr>
            <a:xfrm>
              <a:off x="2279755" y="3489853"/>
              <a:ext cx="179341" cy="109269"/>
            </a:xfrm>
            <a:custGeom>
              <a:avLst/>
              <a:gdLst/>
              <a:ahLst/>
              <a:cxnLst/>
              <a:rect l="l" t="t" r="r" b="b"/>
              <a:pathLst>
                <a:path w="1638" h="998" extrusionOk="0">
                  <a:moveTo>
                    <a:pt x="838" y="1"/>
                  </a:moveTo>
                  <a:cubicBezTo>
                    <a:pt x="696" y="1"/>
                    <a:pt x="586" y="168"/>
                    <a:pt x="680" y="308"/>
                  </a:cubicBezTo>
                  <a:cubicBezTo>
                    <a:pt x="605" y="234"/>
                    <a:pt x="512" y="178"/>
                    <a:pt x="410" y="160"/>
                  </a:cubicBezTo>
                  <a:cubicBezTo>
                    <a:pt x="386" y="151"/>
                    <a:pt x="360" y="147"/>
                    <a:pt x="335" y="147"/>
                  </a:cubicBezTo>
                  <a:cubicBezTo>
                    <a:pt x="274" y="147"/>
                    <a:pt x="214" y="172"/>
                    <a:pt x="168" y="225"/>
                  </a:cubicBezTo>
                  <a:cubicBezTo>
                    <a:pt x="132" y="279"/>
                    <a:pt x="175" y="342"/>
                    <a:pt x="272" y="371"/>
                  </a:cubicBezTo>
                  <a:lnTo>
                    <a:pt x="272" y="371"/>
                  </a:lnTo>
                  <a:cubicBezTo>
                    <a:pt x="248" y="365"/>
                    <a:pt x="223" y="361"/>
                    <a:pt x="199" y="361"/>
                  </a:cubicBezTo>
                  <a:cubicBezTo>
                    <a:pt x="136" y="361"/>
                    <a:pt x="78" y="386"/>
                    <a:pt x="38" y="439"/>
                  </a:cubicBezTo>
                  <a:cubicBezTo>
                    <a:pt x="1" y="494"/>
                    <a:pt x="47" y="559"/>
                    <a:pt x="140" y="587"/>
                  </a:cubicBezTo>
                  <a:cubicBezTo>
                    <a:pt x="201" y="597"/>
                    <a:pt x="261" y="601"/>
                    <a:pt x="322" y="601"/>
                  </a:cubicBezTo>
                  <a:cubicBezTo>
                    <a:pt x="382" y="601"/>
                    <a:pt x="443" y="597"/>
                    <a:pt x="503" y="587"/>
                  </a:cubicBezTo>
                  <a:lnTo>
                    <a:pt x="503" y="587"/>
                  </a:lnTo>
                  <a:cubicBezTo>
                    <a:pt x="410" y="615"/>
                    <a:pt x="326" y="671"/>
                    <a:pt x="261" y="745"/>
                  </a:cubicBezTo>
                  <a:cubicBezTo>
                    <a:pt x="224" y="811"/>
                    <a:pt x="271" y="876"/>
                    <a:pt x="373" y="894"/>
                  </a:cubicBezTo>
                  <a:cubicBezTo>
                    <a:pt x="397" y="902"/>
                    <a:pt x="422" y="907"/>
                    <a:pt x="447" y="907"/>
                  </a:cubicBezTo>
                  <a:cubicBezTo>
                    <a:pt x="508" y="907"/>
                    <a:pt x="566" y="882"/>
                    <a:pt x="605" y="829"/>
                  </a:cubicBezTo>
                  <a:lnTo>
                    <a:pt x="605" y="829"/>
                  </a:lnTo>
                  <a:cubicBezTo>
                    <a:pt x="568" y="894"/>
                    <a:pt x="615" y="959"/>
                    <a:pt x="717" y="978"/>
                  </a:cubicBezTo>
                  <a:cubicBezTo>
                    <a:pt x="745" y="991"/>
                    <a:pt x="773" y="997"/>
                    <a:pt x="800" y="997"/>
                  </a:cubicBezTo>
                  <a:cubicBezTo>
                    <a:pt x="943" y="997"/>
                    <a:pt x="1052" y="830"/>
                    <a:pt x="959" y="690"/>
                  </a:cubicBezTo>
                  <a:lnTo>
                    <a:pt x="959" y="690"/>
                  </a:lnTo>
                  <a:cubicBezTo>
                    <a:pt x="1033" y="764"/>
                    <a:pt x="1126" y="820"/>
                    <a:pt x="1228" y="848"/>
                  </a:cubicBezTo>
                  <a:cubicBezTo>
                    <a:pt x="1250" y="855"/>
                    <a:pt x="1273" y="859"/>
                    <a:pt x="1295" y="859"/>
                  </a:cubicBezTo>
                  <a:cubicBezTo>
                    <a:pt x="1359" y="859"/>
                    <a:pt x="1422" y="831"/>
                    <a:pt x="1470" y="783"/>
                  </a:cubicBezTo>
                  <a:cubicBezTo>
                    <a:pt x="1497" y="719"/>
                    <a:pt x="1453" y="655"/>
                    <a:pt x="1364" y="635"/>
                  </a:cubicBezTo>
                  <a:lnTo>
                    <a:pt x="1364" y="635"/>
                  </a:lnTo>
                  <a:cubicBezTo>
                    <a:pt x="1383" y="639"/>
                    <a:pt x="1402" y="641"/>
                    <a:pt x="1421" y="641"/>
                  </a:cubicBezTo>
                  <a:cubicBezTo>
                    <a:pt x="1486" y="641"/>
                    <a:pt x="1551" y="618"/>
                    <a:pt x="1600" y="569"/>
                  </a:cubicBezTo>
                  <a:cubicBezTo>
                    <a:pt x="1638" y="504"/>
                    <a:pt x="1591" y="439"/>
                    <a:pt x="1498" y="420"/>
                  </a:cubicBezTo>
                  <a:cubicBezTo>
                    <a:pt x="1438" y="406"/>
                    <a:pt x="1375" y="399"/>
                    <a:pt x="1312" y="399"/>
                  </a:cubicBezTo>
                  <a:cubicBezTo>
                    <a:pt x="1249" y="399"/>
                    <a:pt x="1187" y="406"/>
                    <a:pt x="1126" y="420"/>
                  </a:cubicBezTo>
                  <a:cubicBezTo>
                    <a:pt x="1228" y="383"/>
                    <a:pt x="1312" y="327"/>
                    <a:pt x="1377" y="253"/>
                  </a:cubicBezTo>
                  <a:cubicBezTo>
                    <a:pt x="1414" y="187"/>
                    <a:pt x="1368" y="122"/>
                    <a:pt x="1266" y="104"/>
                  </a:cubicBezTo>
                  <a:cubicBezTo>
                    <a:pt x="1241" y="96"/>
                    <a:pt x="1216" y="91"/>
                    <a:pt x="1191" y="91"/>
                  </a:cubicBezTo>
                  <a:cubicBezTo>
                    <a:pt x="1131" y="91"/>
                    <a:pt x="1073" y="116"/>
                    <a:pt x="1033" y="169"/>
                  </a:cubicBezTo>
                  <a:cubicBezTo>
                    <a:pt x="1070" y="104"/>
                    <a:pt x="1014" y="39"/>
                    <a:pt x="921" y="20"/>
                  </a:cubicBezTo>
                  <a:cubicBezTo>
                    <a:pt x="893" y="7"/>
                    <a:pt x="865" y="1"/>
                    <a:pt x="838"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30"/>
            <p:cNvSpPr/>
            <p:nvPr/>
          </p:nvSpPr>
          <p:spPr>
            <a:xfrm>
              <a:off x="2405994" y="3663063"/>
              <a:ext cx="278098" cy="129414"/>
            </a:xfrm>
            <a:custGeom>
              <a:avLst/>
              <a:gdLst/>
              <a:ahLst/>
              <a:cxnLst/>
              <a:rect l="l" t="t" r="r" b="b"/>
              <a:pathLst>
                <a:path w="2540" h="1182" extrusionOk="0">
                  <a:moveTo>
                    <a:pt x="1" y="0"/>
                  </a:moveTo>
                  <a:lnTo>
                    <a:pt x="1" y="372"/>
                  </a:lnTo>
                  <a:cubicBezTo>
                    <a:pt x="1" y="930"/>
                    <a:pt x="671" y="1181"/>
                    <a:pt x="1256" y="1181"/>
                  </a:cubicBezTo>
                  <a:cubicBezTo>
                    <a:pt x="1852"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30"/>
            <p:cNvSpPr/>
            <p:nvPr/>
          </p:nvSpPr>
          <p:spPr>
            <a:xfrm>
              <a:off x="2405994" y="3576458"/>
              <a:ext cx="278098" cy="176275"/>
            </a:xfrm>
            <a:custGeom>
              <a:avLst/>
              <a:gdLst/>
              <a:ahLst/>
              <a:cxnLst/>
              <a:rect l="l" t="t" r="r" b="b"/>
              <a:pathLst>
                <a:path w="2540" h="1610" extrusionOk="0">
                  <a:moveTo>
                    <a:pt x="1256" y="1"/>
                  </a:moveTo>
                  <a:cubicBezTo>
                    <a:pt x="698" y="1"/>
                    <a:pt x="1" y="233"/>
                    <a:pt x="1" y="791"/>
                  </a:cubicBezTo>
                  <a:cubicBezTo>
                    <a:pt x="1" y="1349"/>
                    <a:pt x="661" y="1610"/>
                    <a:pt x="1256" y="1610"/>
                  </a:cubicBezTo>
                  <a:cubicBezTo>
                    <a:pt x="1852" y="1610"/>
                    <a:pt x="2540" y="1359"/>
                    <a:pt x="2540" y="791"/>
                  </a:cubicBezTo>
                  <a:cubicBezTo>
                    <a:pt x="2540" y="233"/>
                    <a:pt x="1824"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30"/>
            <p:cNvSpPr/>
            <p:nvPr/>
          </p:nvSpPr>
          <p:spPr>
            <a:xfrm>
              <a:off x="2421323" y="3583684"/>
              <a:ext cx="246456" cy="155801"/>
            </a:xfrm>
            <a:custGeom>
              <a:avLst/>
              <a:gdLst/>
              <a:ahLst/>
              <a:cxnLst/>
              <a:rect l="l" t="t" r="r" b="b"/>
              <a:pathLst>
                <a:path w="2251" h="1423" extrusionOk="0">
                  <a:moveTo>
                    <a:pt x="1116" y="0"/>
                  </a:moveTo>
                  <a:cubicBezTo>
                    <a:pt x="623" y="0"/>
                    <a:pt x="0" y="205"/>
                    <a:pt x="0" y="697"/>
                  </a:cubicBezTo>
                  <a:cubicBezTo>
                    <a:pt x="0" y="1190"/>
                    <a:pt x="596" y="1423"/>
                    <a:pt x="1116" y="1423"/>
                  </a:cubicBezTo>
                  <a:cubicBezTo>
                    <a:pt x="1646" y="1423"/>
                    <a:pt x="2251" y="1200"/>
                    <a:pt x="2251" y="697"/>
                  </a:cubicBezTo>
                  <a:cubicBezTo>
                    <a:pt x="2251" y="205"/>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30"/>
            <p:cNvSpPr/>
            <p:nvPr/>
          </p:nvSpPr>
          <p:spPr>
            <a:xfrm>
              <a:off x="2420337" y="3583684"/>
              <a:ext cx="247442" cy="85619"/>
            </a:xfrm>
            <a:custGeom>
              <a:avLst/>
              <a:gdLst/>
              <a:ahLst/>
              <a:cxnLst/>
              <a:rect l="l" t="t" r="r" b="b"/>
              <a:pathLst>
                <a:path w="2260" h="782" extrusionOk="0">
                  <a:moveTo>
                    <a:pt x="1116" y="0"/>
                  </a:moveTo>
                  <a:cubicBezTo>
                    <a:pt x="614" y="0"/>
                    <a:pt x="0" y="205"/>
                    <a:pt x="0" y="697"/>
                  </a:cubicBezTo>
                  <a:cubicBezTo>
                    <a:pt x="0" y="716"/>
                    <a:pt x="0" y="744"/>
                    <a:pt x="0" y="772"/>
                  </a:cubicBezTo>
                  <a:cubicBezTo>
                    <a:pt x="75" y="335"/>
                    <a:pt x="660" y="140"/>
                    <a:pt x="1125" y="140"/>
                  </a:cubicBezTo>
                  <a:cubicBezTo>
                    <a:pt x="1609" y="140"/>
                    <a:pt x="2195" y="335"/>
                    <a:pt x="2251" y="781"/>
                  </a:cubicBezTo>
                  <a:cubicBezTo>
                    <a:pt x="2260" y="753"/>
                    <a:pt x="2260" y="72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30"/>
            <p:cNvSpPr/>
            <p:nvPr/>
          </p:nvSpPr>
          <p:spPr>
            <a:xfrm>
              <a:off x="2458987" y="3618282"/>
              <a:ext cx="173209" cy="108174"/>
            </a:xfrm>
            <a:custGeom>
              <a:avLst/>
              <a:gdLst/>
              <a:ahLst/>
              <a:cxnLst/>
              <a:rect l="l" t="t" r="r" b="b"/>
              <a:pathLst>
                <a:path w="1582" h="988" extrusionOk="0">
                  <a:moveTo>
                    <a:pt x="1340" y="623"/>
                  </a:moveTo>
                  <a:cubicBezTo>
                    <a:pt x="1368" y="633"/>
                    <a:pt x="1405" y="633"/>
                    <a:pt x="1433" y="633"/>
                  </a:cubicBezTo>
                  <a:lnTo>
                    <a:pt x="1405" y="651"/>
                  </a:lnTo>
                  <a:cubicBezTo>
                    <a:pt x="1386" y="642"/>
                    <a:pt x="1368" y="633"/>
                    <a:pt x="1340" y="623"/>
                  </a:cubicBezTo>
                  <a:close/>
                  <a:moveTo>
                    <a:pt x="940" y="688"/>
                  </a:moveTo>
                  <a:lnTo>
                    <a:pt x="958" y="698"/>
                  </a:lnTo>
                  <a:lnTo>
                    <a:pt x="940" y="707"/>
                  </a:lnTo>
                  <a:lnTo>
                    <a:pt x="940" y="688"/>
                  </a:lnTo>
                  <a:close/>
                  <a:moveTo>
                    <a:pt x="829" y="0"/>
                  </a:moveTo>
                  <a:cubicBezTo>
                    <a:pt x="781" y="0"/>
                    <a:pt x="735"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8" y="140"/>
                    <a:pt x="233" y="152"/>
                    <a:pt x="196" y="177"/>
                  </a:cubicBezTo>
                  <a:lnTo>
                    <a:pt x="140" y="130"/>
                  </a:lnTo>
                  <a:lnTo>
                    <a:pt x="140" y="251"/>
                  </a:lnTo>
                  <a:cubicBezTo>
                    <a:pt x="140" y="298"/>
                    <a:pt x="177" y="344"/>
                    <a:pt x="252" y="363"/>
                  </a:cubicBezTo>
                  <a:cubicBezTo>
                    <a:pt x="228" y="359"/>
                    <a:pt x="204" y="357"/>
                    <a:pt x="181" y="357"/>
                  </a:cubicBezTo>
                  <a:cubicBezTo>
                    <a:pt x="140" y="357"/>
                    <a:pt x="101" y="364"/>
                    <a:pt x="66" y="381"/>
                  </a:cubicBezTo>
                  <a:lnTo>
                    <a:pt x="1" y="344"/>
                  </a:lnTo>
                  <a:lnTo>
                    <a:pt x="1" y="465"/>
                  </a:lnTo>
                  <a:cubicBezTo>
                    <a:pt x="1" y="512"/>
                    <a:pt x="47" y="558"/>
                    <a:pt x="112" y="577"/>
                  </a:cubicBezTo>
                  <a:cubicBezTo>
                    <a:pt x="173" y="591"/>
                    <a:pt x="235" y="598"/>
                    <a:pt x="297" y="598"/>
                  </a:cubicBezTo>
                  <a:cubicBezTo>
                    <a:pt x="359" y="598"/>
                    <a:pt x="419" y="591"/>
                    <a:pt x="475" y="577"/>
                  </a:cubicBezTo>
                  <a:lnTo>
                    <a:pt x="475" y="577"/>
                  </a:lnTo>
                  <a:cubicBezTo>
                    <a:pt x="410" y="605"/>
                    <a:pt x="345" y="642"/>
                    <a:pt x="289" y="688"/>
                  </a:cubicBezTo>
                  <a:lnTo>
                    <a:pt x="224" y="660"/>
                  </a:lnTo>
                  <a:lnTo>
                    <a:pt x="224" y="772"/>
                  </a:lnTo>
                  <a:cubicBezTo>
                    <a:pt x="224" y="828"/>
                    <a:pt x="261" y="874"/>
                    <a:pt x="335" y="893"/>
                  </a:cubicBezTo>
                  <a:cubicBezTo>
                    <a:pt x="360" y="900"/>
                    <a:pt x="384" y="904"/>
                    <a:pt x="408" y="904"/>
                  </a:cubicBezTo>
                  <a:cubicBezTo>
                    <a:pt x="474" y="904"/>
                    <a:pt x="536" y="876"/>
                    <a:pt x="577" y="828"/>
                  </a:cubicBezTo>
                  <a:lnTo>
                    <a:pt x="577" y="828"/>
                  </a:lnTo>
                  <a:cubicBezTo>
                    <a:pt x="540" y="884"/>
                    <a:pt x="586" y="949"/>
                    <a:pt x="689" y="977"/>
                  </a:cubicBezTo>
                  <a:cubicBezTo>
                    <a:pt x="711" y="984"/>
                    <a:pt x="733" y="987"/>
                    <a:pt x="755" y="987"/>
                  </a:cubicBezTo>
                  <a:cubicBezTo>
                    <a:pt x="818" y="987"/>
                    <a:pt x="880" y="960"/>
                    <a:pt x="921" y="912"/>
                  </a:cubicBezTo>
                  <a:cubicBezTo>
                    <a:pt x="940" y="884"/>
                    <a:pt x="949" y="856"/>
                    <a:pt x="949" y="828"/>
                  </a:cubicBezTo>
                  <a:lnTo>
                    <a:pt x="949" y="707"/>
                  </a:lnTo>
                  <a:cubicBezTo>
                    <a:pt x="1023" y="772"/>
                    <a:pt x="1107" y="819"/>
                    <a:pt x="1191" y="837"/>
                  </a:cubicBezTo>
                  <a:cubicBezTo>
                    <a:pt x="1215" y="844"/>
                    <a:pt x="1239" y="848"/>
                    <a:pt x="1263" y="848"/>
                  </a:cubicBezTo>
                  <a:cubicBezTo>
                    <a:pt x="1330" y="848"/>
                    <a:pt x="1391" y="820"/>
                    <a:pt x="1433" y="772"/>
                  </a:cubicBezTo>
                  <a:cubicBezTo>
                    <a:pt x="1442" y="763"/>
                    <a:pt x="1451" y="744"/>
                    <a:pt x="1451" y="726"/>
                  </a:cubicBezTo>
                  <a:lnTo>
                    <a:pt x="1451" y="633"/>
                  </a:lnTo>
                  <a:cubicBezTo>
                    <a:pt x="1498" y="623"/>
                    <a:pt x="1544" y="605"/>
                    <a:pt x="1572" y="558"/>
                  </a:cubicBezTo>
                  <a:cubicBezTo>
                    <a:pt x="1581" y="549"/>
                    <a:pt x="1581" y="540"/>
                    <a:pt x="1581" y="530"/>
                  </a:cubicBezTo>
                  <a:lnTo>
                    <a:pt x="1581" y="400"/>
                  </a:lnTo>
                  <a:lnTo>
                    <a:pt x="1535" y="437"/>
                  </a:lnTo>
                  <a:cubicBezTo>
                    <a:pt x="1516" y="428"/>
                    <a:pt x="1498" y="419"/>
                    <a:pt x="1479" y="409"/>
                  </a:cubicBezTo>
                  <a:cubicBezTo>
                    <a:pt x="1419" y="400"/>
                    <a:pt x="1356" y="395"/>
                    <a:pt x="1293" y="395"/>
                  </a:cubicBezTo>
                  <a:cubicBezTo>
                    <a:pt x="1230" y="395"/>
                    <a:pt x="1168" y="400"/>
                    <a:pt x="1107" y="409"/>
                  </a:cubicBezTo>
                  <a:cubicBezTo>
                    <a:pt x="1209" y="381"/>
                    <a:pt x="1293" y="326"/>
                    <a:pt x="1358" y="242"/>
                  </a:cubicBezTo>
                  <a:cubicBezTo>
                    <a:pt x="1368" y="233"/>
                    <a:pt x="1368" y="214"/>
                    <a:pt x="1368" y="196"/>
                  </a:cubicBezTo>
                  <a:lnTo>
                    <a:pt x="1368" y="84"/>
                  </a:lnTo>
                  <a:lnTo>
                    <a:pt x="1321" y="121"/>
                  </a:lnTo>
                  <a:cubicBezTo>
                    <a:pt x="1302" y="112"/>
                    <a:pt x="1275" y="103"/>
                    <a:pt x="1247" y="93"/>
                  </a:cubicBezTo>
                  <a:cubicBezTo>
                    <a:pt x="1225" y="86"/>
                    <a:pt x="1202" y="82"/>
                    <a:pt x="1180" y="82"/>
                  </a:cubicBezTo>
                  <a:cubicBezTo>
                    <a:pt x="1116" y="82"/>
                    <a:pt x="1053" y="110"/>
                    <a:pt x="1005" y="158"/>
                  </a:cubicBezTo>
                  <a:cubicBezTo>
                    <a:pt x="1042" y="93"/>
                    <a:pt x="996" y="28"/>
                    <a:pt x="903" y="10"/>
                  </a:cubicBezTo>
                  <a:cubicBezTo>
                    <a:pt x="878" y="3"/>
                    <a:pt x="853" y="0"/>
                    <a:pt x="82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30"/>
            <p:cNvSpPr/>
            <p:nvPr/>
          </p:nvSpPr>
          <p:spPr>
            <a:xfrm>
              <a:off x="2456906" y="3604815"/>
              <a:ext cx="179341" cy="108393"/>
            </a:xfrm>
            <a:custGeom>
              <a:avLst/>
              <a:gdLst/>
              <a:ahLst/>
              <a:cxnLst/>
              <a:rect l="l" t="t" r="r" b="b"/>
              <a:pathLst>
                <a:path w="1638" h="990" extrusionOk="0">
                  <a:moveTo>
                    <a:pt x="855" y="1"/>
                  </a:moveTo>
                  <a:cubicBezTo>
                    <a:pt x="791" y="1"/>
                    <a:pt x="728" y="29"/>
                    <a:pt x="680" y="77"/>
                  </a:cubicBezTo>
                  <a:cubicBezTo>
                    <a:pt x="643" y="151"/>
                    <a:pt x="643" y="235"/>
                    <a:pt x="680" y="300"/>
                  </a:cubicBezTo>
                  <a:cubicBezTo>
                    <a:pt x="605" y="226"/>
                    <a:pt x="512" y="179"/>
                    <a:pt x="410" y="151"/>
                  </a:cubicBezTo>
                  <a:cubicBezTo>
                    <a:pt x="388" y="144"/>
                    <a:pt x="366" y="140"/>
                    <a:pt x="343" y="140"/>
                  </a:cubicBezTo>
                  <a:cubicBezTo>
                    <a:pt x="280" y="140"/>
                    <a:pt x="219" y="168"/>
                    <a:pt x="178" y="216"/>
                  </a:cubicBezTo>
                  <a:cubicBezTo>
                    <a:pt x="144" y="266"/>
                    <a:pt x="171" y="331"/>
                    <a:pt x="250" y="357"/>
                  </a:cubicBezTo>
                  <a:lnTo>
                    <a:pt x="250" y="357"/>
                  </a:lnTo>
                  <a:cubicBezTo>
                    <a:pt x="238" y="355"/>
                    <a:pt x="225" y="354"/>
                    <a:pt x="213" y="354"/>
                  </a:cubicBezTo>
                  <a:cubicBezTo>
                    <a:pt x="149" y="354"/>
                    <a:pt x="86" y="382"/>
                    <a:pt x="38" y="430"/>
                  </a:cubicBezTo>
                  <a:cubicBezTo>
                    <a:pt x="1" y="486"/>
                    <a:pt x="47" y="560"/>
                    <a:pt x="140" y="579"/>
                  </a:cubicBezTo>
                  <a:cubicBezTo>
                    <a:pt x="201" y="593"/>
                    <a:pt x="261" y="600"/>
                    <a:pt x="322" y="600"/>
                  </a:cubicBezTo>
                  <a:cubicBezTo>
                    <a:pt x="382" y="600"/>
                    <a:pt x="443" y="593"/>
                    <a:pt x="503" y="579"/>
                  </a:cubicBezTo>
                  <a:lnTo>
                    <a:pt x="503" y="579"/>
                  </a:lnTo>
                  <a:cubicBezTo>
                    <a:pt x="410" y="607"/>
                    <a:pt x="326" y="672"/>
                    <a:pt x="261" y="746"/>
                  </a:cubicBezTo>
                  <a:cubicBezTo>
                    <a:pt x="224" y="802"/>
                    <a:pt x="271" y="876"/>
                    <a:pt x="373" y="895"/>
                  </a:cubicBezTo>
                  <a:cubicBezTo>
                    <a:pt x="395" y="902"/>
                    <a:pt x="417" y="906"/>
                    <a:pt x="440" y="906"/>
                  </a:cubicBezTo>
                  <a:cubicBezTo>
                    <a:pt x="503" y="906"/>
                    <a:pt x="564" y="878"/>
                    <a:pt x="605" y="830"/>
                  </a:cubicBezTo>
                  <a:lnTo>
                    <a:pt x="605" y="830"/>
                  </a:lnTo>
                  <a:cubicBezTo>
                    <a:pt x="568" y="886"/>
                    <a:pt x="624" y="951"/>
                    <a:pt x="717" y="979"/>
                  </a:cubicBezTo>
                  <a:cubicBezTo>
                    <a:pt x="739" y="986"/>
                    <a:pt x="761" y="990"/>
                    <a:pt x="784" y="990"/>
                  </a:cubicBezTo>
                  <a:cubicBezTo>
                    <a:pt x="847" y="990"/>
                    <a:pt x="911" y="962"/>
                    <a:pt x="959" y="914"/>
                  </a:cubicBezTo>
                  <a:cubicBezTo>
                    <a:pt x="996" y="839"/>
                    <a:pt x="996" y="756"/>
                    <a:pt x="959" y="690"/>
                  </a:cubicBezTo>
                  <a:lnTo>
                    <a:pt x="959" y="690"/>
                  </a:lnTo>
                  <a:cubicBezTo>
                    <a:pt x="1033" y="765"/>
                    <a:pt x="1126" y="811"/>
                    <a:pt x="1228" y="839"/>
                  </a:cubicBezTo>
                  <a:cubicBezTo>
                    <a:pt x="1250" y="847"/>
                    <a:pt x="1273" y="850"/>
                    <a:pt x="1295" y="850"/>
                  </a:cubicBezTo>
                  <a:cubicBezTo>
                    <a:pt x="1358" y="850"/>
                    <a:pt x="1420" y="822"/>
                    <a:pt x="1461" y="774"/>
                  </a:cubicBezTo>
                  <a:cubicBezTo>
                    <a:pt x="1497" y="720"/>
                    <a:pt x="1454" y="657"/>
                    <a:pt x="1366" y="628"/>
                  </a:cubicBezTo>
                  <a:lnTo>
                    <a:pt x="1366" y="628"/>
                  </a:lnTo>
                  <a:cubicBezTo>
                    <a:pt x="1385" y="633"/>
                    <a:pt x="1405" y="636"/>
                    <a:pt x="1425" y="636"/>
                  </a:cubicBezTo>
                  <a:cubicBezTo>
                    <a:pt x="1489" y="636"/>
                    <a:pt x="1552" y="608"/>
                    <a:pt x="1600" y="560"/>
                  </a:cubicBezTo>
                  <a:cubicBezTo>
                    <a:pt x="1638" y="504"/>
                    <a:pt x="1591" y="439"/>
                    <a:pt x="1498" y="411"/>
                  </a:cubicBezTo>
                  <a:cubicBezTo>
                    <a:pt x="1438" y="398"/>
                    <a:pt x="1375" y="391"/>
                    <a:pt x="1312" y="391"/>
                  </a:cubicBezTo>
                  <a:cubicBezTo>
                    <a:pt x="1249" y="391"/>
                    <a:pt x="1187" y="398"/>
                    <a:pt x="1126" y="411"/>
                  </a:cubicBezTo>
                  <a:cubicBezTo>
                    <a:pt x="1228" y="384"/>
                    <a:pt x="1312" y="328"/>
                    <a:pt x="1377" y="244"/>
                  </a:cubicBezTo>
                  <a:cubicBezTo>
                    <a:pt x="1414" y="188"/>
                    <a:pt x="1368" y="123"/>
                    <a:pt x="1266" y="95"/>
                  </a:cubicBezTo>
                  <a:cubicBezTo>
                    <a:pt x="1244" y="88"/>
                    <a:pt x="1221" y="85"/>
                    <a:pt x="1199" y="85"/>
                  </a:cubicBezTo>
                  <a:cubicBezTo>
                    <a:pt x="1135" y="85"/>
                    <a:pt x="1072" y="112"/>
                    <a:pt x="1024" y="160"/>
                  </a:cubicBezTo>
                  <a:cubicBezTo>
                    <a:pt x="1061" y="105"/>
                    <a:pt x="1015" y="40"/>
                    <a:pt x="922" y="12"/>
                  </a:cubicBezTo>
                  <a:cubicBezTo>
                    <a:pt x="900" y="4"/>
                    <a:pt x="877" y="1"/>
                    <a:pt x="85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30"/>
            <p:cNvSpPr/>
            <p:nvPr/>
          </p:nvSpPr>
          <p:spPr>
            <a:xfrm>
              <a:off x="2102603" y="3150877"/>
              <a:ext cx="278098" cy="129414"/>
            </a:xfrm>
            <a:custGeom>
              <a:avLst/>
              <a:gdLst/>
              <a:ahLst/>
              <a:cxnLst/>
              <a:rect l="l" t="t" r="r" b="b"/>
              <a:pathLst>
                <a:path w="2540" h="1182" extrusionOk="0">
                  <a:moveTo>
                    <a:pt x="1" y="1"/>
                  </a:moveTo>
                  <a:lnTo>
                    <a:pt x="1" y="373"/>
                  </a:lnTo>
                  <a:cubicBezTo>
                    <a:pt x="1" y="931"/>
                    <a:pt x="670"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30"/>
            <p:cNvSpPr/>
            <p:nvPr/>
          </p:nvSpPr>
          <p:spPr>
            <a:xfrm>
              <a:off x="2102603" y="306438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30"/>
            <p:cNvSpPr/>
            <p:nvPr/>
          </p:nvSpPr>
          <p:spPr>
            <a:xfrm>
              <a:off x="2117931" y="3071498"/>
              <a:ext cx="246456" cy="155910"/>
            </a:xfrm>
            <a:custGeom>
              <a:avLst/>
              <a:gdLst/>
              <a:ahLst/>
              <a:cxnLst/>
              <a:rect l="l" t="t" r="r" b="b"/>
              <a:pathLst>
                <a:path w="2251" h="1424" extrusionOk="0">
                  <a:moveTo>
                    <a:pt x="1116" y="1"/>
                  </a:moveTo>
                  <a:cubicBezTo>
                    <a:pt x="623" y="1"/>
                    <a:pt x="0" y="205"/>
                    <a:pt x="0" y="707"/>
                  </a:cubicBezTo>
                  <a:cubicBezTo>
                    <a:pt x="0" y="1200"/>
                    <a:pt x="586" y="1423"/>
                    <a:pt x="1116" y="1423"/>
                  </a:cubicBezTo>
                  <a:cubicBezTo>
                    <a:pt x="1646" y="1423"/>
                    <a:pt x="2251" y="1200"/>
                    <a:pt x="2251" y="707"/>
                  </a:cubicBezTo>
                  <a:cubicBezTo>
                    <a:pt x="2251" y="214"/>
                    <a:pt x="161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30"/>
            <p:cNvSpPr/>
            <p:nvPr/>
          </p:nvSpPr>
          <p:spPr>
            <a:xfrm>
              <a:off x="2117931" y="3071498"/>
              <a:ext cx="246456" cy="85619"/>
            </a:xfrm>
            <a:custGeom>
              <a:avLst/>
              <a:gdLst/>
              <a:ahLst/>
              <a:cxnLst/>
              <a:rect l="l" t="t" r="r" b="b"/>
              <a:pathLst>
                <a:path w="2251" h="782" extrusionOk="0">
                  <a:moveTo>
                    <a:pt x="1116" y="1"/>
                  </a:moveTo>
                  <a:cubicBezTo>
                    <a:pt x="605" y="1"/>
                    <a:pt x="0" y="205"/>
                    <a:pt x="0" y="707"/>
                  </a:cubicBezTo>
                  <a:cubicBezTo>
                    <a:pt x="0" y="726"/>
                    <a:pt x="0" y="754"/>
                    <a:pt x="0" y="782"/>
                  </a:cubicBezTo>
                  <a:cubicBezTo>
                    <a:pt x="56" y="335"/>
                    <a:pt x="651" y="149"/>
                    <a:pt x="1116" y="149"/>
                  </a:cubicBezTo>
                  <a:cubicBezTo>
                    <a:pt x="1600" y="149"/>
                    <a:pt x="2186" y="335"/>
                    <a:pt x="2241" y="782"/>
                  </a:cubicBezTo>
                  <a:cubicBezTo>
                    <a:pt x="2251" y="754"/>
                    <a:pt x="2251" y="735"/>
                    <a:pt x="2251" y="707"/>
                  </a:cubicBezTo>
                  <a:cubicBezTo>
                    <a:pt x="2251" y="214"/>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30"/>
            <p:cNvSpPr/>
            <p:nvPr/>
          </p:nvSpPr>
          <p:spPr>
            <a:xfrm>
              <a:off x="2155595" y="3106097"/>
              <a:ext cx="173209" cy="108174"/>
            </a:xfrm>
            <a:custGeom>
              <a:avLst/>
              <a:gdLst/>
              <a:ahLst/>
              <a:cxnLst/>
              <a:rect l="l" t="t" r="r" b="b"/>
              <a:pathLst>
                <a:path w="1582" h="988" extrusionOk="0">
                  <a:moveTo>
                    <a:pt x="1339" y="633"/>
                  </a:moveTo>
                  <a:lnTo>
                    <a:pt x="1339" y="633"/>
                  </a:lnTo>
                  <a:cubicBezTo>
                    <a:pt x="1358" y="633"/>
                    <a:pt x="1381" y="637"/>
                    <a:pt x="1402" y="637"/>
                  </a:cubicBezTo>
                  <a:cubicBezTo>
                    <a:pt x="1413" y="637"/>
                    <a:pt x="1423" y="636"/>
                    <a:pt x="1432" y="633"/>
                  </a:cubicBezTo>
                  <a:lnTo>
                    <a:pt x="1432" y="633"/>
                  </a:lnTo>
                  <a:lnTo>
                    <a:pt x="1405" y="661"/>
                  </a:lnTo>
                  <a:cubicBezTo>
                    <a:pt x="1386" y="642"/>
                    <a:pt x="1367" y="633"/>
                    <a:pt x="1339" y="633"/>
                  </a:cubicBezTo>
                  <a:close/>
                  <a:moveTo>
                    <a:pt x="940" y="689"/>
                  </a:moveTo>
                  <a:lnTo>
                    <a:pt x="949" y="707"/>
                  </a:lnTo>
                  <a:lnTo>
                    <a:pt x="940" y="707"/>
                  </a:lnTo>
                  <a:lnTo>
                    <a:pt x="940" y="689"/>
                  </a:lnTo>
                  <a:close/>
                  <a:moveTo>
                    <a:pt x="832" y="1"/>
                  </a:moveTo>
                  <a:cubicBezTo>
                    <a:pt x="783" y="1"/>
                    <a:pt x="736" y="15"/>
                    <a:pt x="698" y="47"/>
                  </a:cubicBezTo>
                  <a:lnTo>
                    <a:pt x="633" y="56"/>
                  </a:lnTo>
                  <a:lnTo>
                    <a:pt x="633" y="149"/>
                  </a:lnTo>
                  <a:cubicBezTo>
                    <a:pt x="633" y="205"/>
                    <a:pt x="633" y="252"/>
                    <a:pt x="661" y="298"/>
                  </a:cubicBezTo>
                  <a:cubicBezTo>
                    <a:pt x="586" y="224"/>
                    <a:pt x="493" y="177"/>
                    <a:pt x="391" y="149"/>
                  </a:cubicBezTo>
                  <a:cubicBezTo>
                    <a:pt x="369" y="143"/>
                    <a:pt x="346" y="140"/>
                    <a:pt x="323" y="140"/>
                  </a:cubicBezTo>
                  <a:cubicBezTo>
                    <a:pt x="277" y="140"/>
                    <a:pt x="230" y="153"/>
                    <a:pt x="186" y="177"/>
                  </a:cubicBezTo>
                  <a:lnTo>
                    <a:pt x="140" y="131"/>
                  </a:lnTo>
                  <a:lnTo>
                    <a:pt x="140" y="252"/>
                  </a:lnTo>
                  <a:cubicBezTo>
                    <a:pt x="140" y="298"/>
                    <a:pt x="177" y="345"/>
                    <a:pt x="251" y="363"/>
                  </a:cubicBezTo>
                  <a:cubicBezTo>
                    <a:pt x="228" y="360"/>
                    <a:pt x="204" y="358"/>
                    <a:pt x="180" y="358"/>
                  </a:cubicBezTo>
                  <a:cubicBezTo>
                    <a:pt x="140" y="358"/>
                    <a:pt x="101" y="364"/>
                    <a:pt x="65" y="382"/>
                  </a:cubicBezTo>
                  <a:lnTo>
                    <a:pt x="0" y="345"/>
                  </a:lnTo>
                  <a:lnTo>
                    <a:pt x="0" y="475"/>
                  </a:lnTo>
                  <a:cubicBezTo>
                    <a:pt x="0" y="521"/>
                    <a:pt x="47" y="559"/>
                    <a:pt x="112" y="577"/>
                  </a:cubicBezTo>
                  <a:cubicBezTo>
                    <a:pt x="172" y="591"/>
                    <a:pt x="235" y="598"/>
                    <a:pt x="297" y="598"/>
                  </a:cubicBezTo>
                  <a:cubicBezTo>
                    <a:pt x="358" y="598"/>
                    <a:pt x="419" y="591"/>
                    <a:pt x="475" y="577"/>
                  </a:cubicBezTo>
                  <a:lnTo>
                    <a:pt x="475" y="577"/>
                  </a:lnTo>
                  <a:cubicBezTo>
                    <a:pt x="410" y="605"/>
                    <a:pt x="344" y="642"/>
                    <a:pt x="289" y="689"/>
                  </a:cubicBezTo>
                  <a:lnTo>
                    <a:pt x="224" y="661"/>
                  </a:lnTo>
                  <a:lnTo>
                    <a:pt x="224" y="773"/>
                  </a:lnTo>
                  <a:cubicBezTo>
                    <a:pt x="224" y="828"/>
                    <a:pt x="261" y="875"/>
                    <a:pt x="335" y="893"/>
                  </a:cubicBezTo>
                  <a:cubicBezTo>
                    <a:pt x="359" y="901"/>
                    <a:pt x="384" y="904"/>
                    <a:pt x="407" y="904"/>
                  </a:cubicBezTo>
                  <a:cubicBezTo>
                    <a:pt x="474" y="904"/>
                    <a:pt x="536" y="876"/>
                    <a:pt x="577" y="828"/>
                  </a:cubicBezTo>
                  <a:lnTo>
                    <a:pt x="577" y="828"/>
                  </a:lnTo>
                  <a:cubicBezTo>
                    <a:pt x="540" y="884"/>
                    <a:pt x="586" y="949"/>
                    <a:pt x="688" y="977"/>
                  </a:cubicBezTo>
                  <a:cubicBezTo>
                    <a:pt x="710" y="984"/>
                    <a:pt x="733" y="988"/>
                    <a:pt x="755" y="988"/>
                  </a:cubicBezTo>
                  <a:cubicBezTo>
                    <a:pt x="818" y="988"/>
                    <a:pt x="880" y="960"/>
                    <a:pt x="921" y="912"/>
                  </a:cubicBezTo>
                  <a:cubicBezTo>
                    <a:pt x="940" y="884"/>
                    <a:pt x="949" y="856"/>
                    <a:pt x="958" y="828"/>
                  </a:cubicBezTo>
                  <a:cubicBezTo>
                    <a:pt x="958" y="819"/>
                    <a:pt x="958" y="810"/>
                    <a:pt x="958" y="791"/>
                  </a:cubicBezTo>
                  <a:lnTo>
                    <a:pt x="958" y="726"/>
                  </a:lnTo>
                  <a:cubicBezTo>
                    <a:pt x="1023" y="782"/>
                    <a:pt x="1107" y="828"/>
                    <a:pt x="1200" y="847"/>
                  </a:cubicBezTo>
                  <a:cubicBezTo>
                    <a:pt x="1222" y="854"/>
                    <a:pt x="1244" y="858"/>
                    <a:pt x="1267" y="858"/>
                  </a:cubicBezTo>
                  <a:cubicBezTo>
                    <a:pt x="1330" y="858"/>
                    <a:pt x="1391" y="830"/>
                    <a:pt x="1432" y="782"/>
                  </a:cubicBezTo>
                  <a:cubicBezTo>
                    <a:pt x="1442" y="773"/>
                    <a:pt x="1451" y="754"/>
                    <a:pt x="1451" y="745"/>
                  </a:cubicBezTo>
                  <a:lnTo>
                    <a:pt x="1451" y="642"/>
                  </a:lnTo>
                  <a:cubicBezTo>
                    <a:pt x="1498" y="633"/>
                    <a:pt x="1535" y="605"/>
                    <a:pt x="1563" y="568"/>
                  </a:cubicBezTo>
                  <a:cubicBezTo>
                    <a:pt x="1572" y="559"/>
                    <a:pt x="1581" y="549"/>
                    <a:pt x="1581" y="540"/>
                  </a:cubicBezTo>
                  <a:lnTo>
                    <a:pt x="1581" y="410"/>
                  </a:lnTo>
                  <a:lnTo>
                    <a:pt x="1535" y="438"/>
                  </a:lnTo>
                  <a:cubicBezTo>
                    <a:pt x="1516" y="428"/>
                    <a:pt x="1498" y="419"/>
                    <a:pt x="1479" y="419"/>
                  </a:cubicBezTo>
                  <a:cubicBezTo>
                    <a:pt x="1418" y="405"/>
                    <a:pt x="1356" y="398"/>
                    <a:pt x="1293" y="398"/>
                  </a:cubicBezTo>
                  <a:cubicBezTo>
                    <a:pt x="1230" y="398"/>
                    <a:pt x="1167" y="405"/>
                    <a:pt x="1107" y="419"/>
                  </a:cubicBezTo>
                  <a:cubicBezTo>
                    <a:pt x="1209" y="382"/>
                    <a:pt x="1293" y="326"/>
                    <a:pt x="1358" y="252"/>
                  </a:cubicBezTo>
                  <a:cubicBezTo>
                    <a:pt x="1367" y="233"/>
                    <a:pt x="1367" y="215"/>
                    <a:pt x="1367" y="196"/>
                  </a:cubicBezTo>
                  <a:lnTo>
                    <a:pt x="1367" y="84"/>
                  </a:lnTo>
                  <a:lnTo>
                    <a:pt x="1321" y="122"/>
                  </a:lnTo>
                  <a:cubicBezTo>
                    <a:pt x="1302" y="112"/>
                    <a:pt x="1274" y="103"/>
                    <a:pt x="1246" y="94"/>
                  </a:cubicBezTo>
                  <a:cubicBezTo>
                    <a:pt x="1225" y="86"/>
                    <a:pt x="1202" y="83"/>
                    <a:pt x="1180" y="83"/>
                  </a:cubicBezTo>
                  <a:cubicBezTo>
                    <a:pt x="1116" y="83"/>
                    <a:pt x="1053" y="111"/>
                    <a:pt x="1005" y="159"/>
                  </a:cubicBezTo>
                  <a:cubicBezTo>
                    <a:pt x="1042" y="103"/>
                    <a:pt x="995" y="29"/>
                    <a:pt x="902" y="10"/>
                  </a:cubicBezTo>
                  <a:cubicBezTo>
                    <a:pt x="879" y="4"/>
                    <a:pt x="855"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30"/>
            <p:cNvSpPr/>
            <p:nvPr/>
          </p:nvSpPr>
          <p:spPr>
            <a:xfrm>
              <a:off x="2153515" y="3092739"/>
              <a:ext cx="179341" cy="109269"/>
            </a:xfrm>
            <a:custGeom>
              <a:avLst/>
              <a:gdLst/>
              <a:ahLst/>
              <a:cxnLst/>
              <a:rect l="l" t="t" r="r" b="b"/>
              <a:pathLst>
                <a:path w="1638" h="998" extrusionOk="0">
                  <a:moveTo>
                    <a:pt x="854" y="0"/>
                  </a:moveTo>
                  <a:cubicBezTo>
                    <a:pt x="791" y="0"/>
                    <a:pt x="728" y="28"/>
                    <a:pt x="680" y="76"/>
                  </a:cubicBezTo>
                  <a:cubicBezTo>
                    <a:pt x="642" y="151"/>
                    <a:pt x="642" y="234"/>
                    <a:pt x="680" y="309"/>
                  </a:cubicBezTo>
                  <a:cubicBezTo>
                    <a:pt x="605" y="234"/>
                    <a:pt x="512" y="178"/>
                    <a:pt x="410" y="151"/>
                  </a:cubicBezTo>
                  <a:cubicBezTo>
                    <a:pt x="388" y="143"/>
                    <a:pt x="366" y="140"/>
                    <a:pt x="343" y="140"/>
                  </a:cubicBezTo>
                  <a:cubicBezTo>
                    <a:pt x="280" y="140"/>
                    <a:pt x="219" y="168"/>
                    <a:pt x="177" y="216"/>
                  </a:cubicBezTo>
                  <a:cubicBezTo>
                    <a:pt x="144" y="274"/>
                    <a:pt x="178" y="333"/>
                    <a:pt x="253" y="358"/>
                  </a:cubicBezTo>
                  <a:lnTo>
                    <a:pt x="253" y="358"/>
                  </a:lnTo>
                  <a:cubicBezTo>
                    <a:pt x="240" y="355"/>
                    <a:pt x="226" y="354"/>
                    <a:pt x="213" y="354"/>
                  </a:cubicBezTo>
                  <a:cubicBezTo>
                    <a:pt x="149" y="354"/>
                    <a:pt x="86" y="381"/>
                    <a:pt x="38" y="430"/>
                  </a:cubicBezTo>
                  <a:cubicBezTo>
                    <a:pt x="1" y="495"/>
                    <a:pt x="47" y="560"/>
                    <a:pt x="140" y="578"/>
                  </a:cubicBezTo>
                  <a:cubicBezTo>
                    <a:pt x="201" y="592"/>
                    <a:pt x="261" y="599"/>
                    <a:pt x="322" y="599"/>
                  </a:cubicBezTo>
                  <a:cubicBezTo>
                    <a:pt x="382" y="599"/>
                    <a:pt x="442" y="592"/>
                    <a:pt x="503" y="578"/>
                  </a:cubicBezTo>
                  <a:lnTo>
                    <a:pt x="503" y="578"/>
                  </a:lnTo>
                  <a:cubicBezTo>
                    <a:pt x="410" y="616"/>
                    <a:pt x="326" y="671"/>
                    <a:pt x="261" y="746"/>
                  </a:cubicBezTo>
                  <a:cubicBezTo>
                    <a:pt x="224" y="811"/>
                    <a:pt x="270" y="876"/>
                    <a:pt x="373" y="895"/>
                  </a:cubicBezTo>
                  <a:cubicBezTo>
                    <a:pt x="395" y="902"/>
                    <a:pt x="417" y="905"/>
                    <a:pt x="440" y="905"/>
                  </a:cubicBezTo>
                  <a:cubicBezTo>
                    <a:pt x="503" y="905"/>
                    <a:pt x="566" y="878"/>
                    <a:pt x="614" y="829"/>
                  </a:cubicBezTo>
                  <a:lnTo>
                    <a:pt x="614" y="829"/>
                  </a:lnTo>
                  <a:cubicBezTo>
                    <a:pt x="577" y="885"/>
                    <a:pt x="624" y="960"/>
                    <a:pt x="717" y="978"/>
                  </a:cubicBezTo>
                  <a:cubicBezTo>
                    <a:pt x="745" y="992"/>
                    <a:pt x="773" y="998"/>
                    <a:pt x="800" y="998"/>
                  </a:cubicBezTo>
                  <a:cubicBezTo>
                    <a:pt x="943" y="998"/>
                    <a:pt x="1052" y="831"/>
                    <a:pt x="959" y="690"/>
                  </a:cubicBezTo>
                  <a:lnTo>
                    <a:pt x="959" y="690"/>
                  </a:lnTo>
                  <a:cubicBezTo>
                    <a:pt x="1033" y="764"/>
                    <a:pt x="1126" y="820"/>
                    <a:pt x="1228" y="839"/>
                  </a:cubicBezTo>
                  <a:cubicBezTo>
                    <a:pt x="1250" y="846"/>
                    <a:pt x="1273" y="849"/>
                    <a:pt x="1295" y="849"/>
                  </a:cubicBezTo>
                  <a:cubicBezTo>
                    <a:pt x="1359" y="849"/>
                    <a:pt x="1422" y="822"/>
                    <a:pt x="1470" y="774"/>
                  </a:cubicBezTo>
                  <a:cubicBezTo>
                    <a:pt x="1506" y="719"/>
                    <a:pt x="1463" y="656"/>
                    <a:pt x="1366" y="627"/>
                  </a:cubicBezTo>
                  <a:lnTo>
                    <a:pt x="1366" y="627"/>
                  </a:lnTo>
                  <a:cubicBezTo>
                    <a:pt x="1387" y="633"/>
                    <a:pt x="1409" y="636"/>
                    <a:pt x="1431" y="636"/>
                  </a:cubicBezTo>
                  <a:cubicBezTo>
                    <a:pt x="1497" y="636"/>
                    <a:pt x="1559" y="608"/>
                    <a:pt x="1600" y="560"/>
                  </a:cubicBezTo>
                  <a:cubicBezTo>
                    <a:pt x="1637" y="504"/>
                    <a:pt x="1591" y="439"/>
                    <a:pt x="1498" y="411"/>
                  </a:cubicBezTo>
                  <a:cubicBezTo>
                    <a:pt x="1437" y="402"/>
                    <a:pt x="1375" y="397"/>
                    <a:pt x="1312" y="397"/>
                  </a:cubicBezTo>
                  <a:cubicBezTo>
                    <a:pt x="1249" y="397"/>
                    <a:pt x="1186" y="402"/>
                    <a:pt x="1126" y="411"/>
                  </a:cubicBezTo>
                  <a:cubicBezTo>
                    <a:pt x="1228" y="383"/>
                    <a:pt x="1312" y="327"/>
                    <a:pt x="1377" y="244"/>
                  </a:cubicBezTo>
                  <a:cubicBezTo>
                    <a:pt x="1414" y="188"/>
                    <a:pt x="1368" y="123"/>
                    <a:pt x="1265" y="95"/>
                  </a:cubicBezTo>
                  <a:cubicBezTo>
                    <a:pt x="1244" y="87"/>
                    <a:pt x="1221" y="84"/>
                    <a:pt x="1199" y="84"/>
                  </a:cubicBezTo>
                  <a:cubicBezTo>
                    <a:pt x="1135" y="84"/>
                    <a:pt x="1072" y="112"/>
                    <a:pt x="1024" y="160"/>
                  </a:cubicBezTo>
                  <a:cubicBezTo>
                    <a:pt x="1061"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30"/>
            <p:cNvSpPr/>
            <p:nvPr/>
          </p:nvSpPr>
          <p:spPr>
            <a:xfrm>
              <a:off x="2316433" y="3367773"/>
              <a:ext cx="278098" cy="129414"/>
            </a:xfrm>
            <a:custGeom>
              <a:avLst/>
              <a:gdLst/>
              <a:ahLst/>
              <a:cxnLst/>
              <a:rect l="l" t="t" r="r" b="b"/>
              <a:pathLst>
                <a:path w="2540" h="1182" extrusionOk="0">
                  <a:moveTo>
                    <a:pt x="1" y="1"/>
                  </a:moveTo>
                  <a:lnTo>
                    <a:pt x="1" y="373"/>
                  </a:lnTo>
                  <a:cubicBezTo>
                    <a:pt x="1" y="931"/>
                    <a:pt x="670" y="1182"/>
                    <a:pt x="1265" y="1182"/>
                  </a:cubicBezTo>
                  <a:cubicBezTo>
                    <a:pt x="1860"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30"/>
            <p:cNvSpPr/>
            <p:nvPr/>
          </p:nvSpPr>
          <p:spPr>
            <a:xfrm>
              <a:off x="2316433" y="3281278"/>
              <a:ext cx="278098" cy="176165"/>
            </a:xfrm>
            <a:custGeom>
              <a:avLst/>
              <a:gdLst/>
              <a:ahLst/>
              <a:cxnLst/>
              <a:rect l="l" t="t" r="r" b="b"/>
              <a:pathLst>
                <a:path w="2540" h="1609" extrusionOk="0">
                  <a:moveTo>
                    <a:pt x="1256" y="0"/>
                  </a:moveTo>
                  <a:cubicBezTo>
                    <a:pt x="698" y="0"/>
                    <a:pt x="1" y="233"/>
                    <a:pt x="1" y="800"/>
                  </a:cubicBezTo>
                  <a:cubicBezTo>
                    <a:pt x="1" y="1358"/>
                    <a:pt x="670" y="1609"/>
                    <a:pt x="1256" y="1609"/>
                  </a:cubicBezTo>
                  <a:cubicBezTo>
                    <a:pt x="1851" y="1609"/>
                    <a:pt x="2539" y="1358"/>
                    <a:pt x="2539" y="800"/>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30"/>
            <p:cNvSpPr/>
            <p:nvPr/>
          </p:nvSpPr>
          <p:spPr>
            <a:xfrm>
              <a:off x="2331761" y="3288394"/>
              <a:ext cx="246456" cy="155910"/>
            </a:xfrm>
            <a:custGeom>
              <a:avLst/>
              <a:gdLst/>
              <a:ahLst/>
              <a:cxnLst/>
              <a:rect l="l" t="t" r="r" b="b"/>
              <a:pathLst>
                <a:path w="2251" h="1424" extrusionOk="0">
                  <a:moveTo>
                    <a:pt x="1116" y="0"/>
                  </a:moveTo>
                  <a:cubicBezTo>
                    <a:pt x="623" y="0"/>
                    <a:pt x="0" y="214"/>
                    <a:pt x="0" y="698"/>
                  </a:cubicBezTo>
                  <a:cubicBezTo>
                    <a:pt x="0" y="1191"/>
                    <a:pt x="595" y="1423"/>
                    <a:pt x="1125" y="1423"/>
                  </a:cubicBezTo>
                  <a:cubicBezTo>
                    <a:pt x="1646" y="1423"/>
                    <a:pt x="2251" y="1200"/>
                    <a:pt x="2251" y="707"/>
                  </a:cubicBezTo>
                  <a:cubicBezTo>
                    <a:pt x="2251" y="214"/>
                    <a:pt x="1627"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30"/>
            <p:cNvSpPr/>
            <p:nvPr/>
          </p:nvSpPr>
          <p:spPr>
            <a:xfrm>
              <a:off x="2330667" y="3288394"/>
              <a:ext cx="247551" cy="85619"/>
            </a:xfrm>
            <a:custGeom>
              <a:avLst/>
              <a:gdLst/>
              <a:ahLst/>
              <a:cxnLst/>
              <a:rect l="l" t="t" r="r" b="b"/>
              <a:pathLst>
                <a:path w="2261" h="782" extrusionOk="0">
                  <a:moveTo>
                    <a:pt x="1126" y="0"/>
                  </a:moveTo>
                  <a:cubicBezTo>
                    <a:pt x="615" y="0"/>
                    <a:pt x="10" y="214"/>
                    <a:pt x="10" y="698"/>
                  </a:cubicBezTo>
                  <a:cubicBezTo>
                    <a:pt x="1" y="726"/>
                    <a:pt x="1" y="753"/>
                    <a:pt x="10" y="772"/>
                  </a:cubicBezTo>
                  <a:cubicBezTo>
                    <a:pt x="75" y="335"/>
                    <a:pt x="661" y="149"/>
                    <a:pt x="1126" y="149"/>
                  </a:cubicBezTo>
                  <a:cubicBezTo>
                    <a:pt x="1610" y="149"/>
                    <a:pt x="2205" y="335"/>
                    <a:pt x="2261" y="781"/>
                  </a:cubicBezTo>
                  <a:cubicBezTo>
                    <a:pt x="2261" y="763"/>
                    <a:pt x="2261" y="735"/>
                    <a:pt x="2261" y="70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30"/>
            <p:cNvSpPr/>
            <p:nvPr/>
          </p:nvSpPr>
          <p:spPr>
            <a:xfrm>
              <a:off x="2369425" y="3323212"/>
              <a:ext cx="173209" cy="107955"/>
            </a:xfrm>
            <a:custGeom>
              <a:avLst/>
              <a:gdLst/>
              <a:ahLst/>
              <a:cxnLst/>
              <a:rect l="l" t="t" r="r" b="b"/>
              <a:pathLst>
                <a:path w="1582" h="986" extrusionOk="0">
                  <a:moveTo>
                    <a:pt x="1339" y="631"/>
                  </a:moveTo>
                  <a:lnTo>
                    <a:pt x="1339" y="631"/>
                  </a:lnTo>
                  <a:cubicBezTo>
                    <a:pt x="1376" y="640"/>
                    <a:pt x="1404" y="640"/>
                    <a:pt x="1432" y="640"/>
                  </a:cubicBezTo>
                  <a:lnTo>
                    <a:pt x="1414" y="659"/>
                  </a:lnTo>
                  <a:cubicBezTo>
                    <a:pt x="1386" y="649"/>
                    <a:pt x="1367" y="640"/>
                    <a:pt x="1339" y="631"/>
                  </a:cubicBezTo>
                  <a:close/>
                  <a:moveTo>
                    <a:pt x="939" y="696"/>
                  </a:moveTo>
                  <a:lnTo>
                    <a:pt x="949" y="705"/>
                  </a:lnTo>
                  <a:cubicBezTo>
                    <a:pt x="939" y="705"/>
                    <a:pt x="939" y="696"/>
                    <a:pt x="939" y="696"/>
                  </a:cubicBezTo>
                  <a:close/>
                  <a:moveTo>
                    <a:pt x="848" y="0"/>
                  </a:moveTo>
                  <a:cubicBezTo>
                    <a:pt x="798" y="0"/>
                    <a:pt x="745" y="18"/>
                    <a:pt x="698" y="45"/>
                  </a:cubicBezTo>
                  <a:lnTo>
                    <a:pt x="633" y="54"/>
                  </a:lnTo>
                  <a:lnTo>
                    <a:pt x="633" y="157"/>
                  </a:lnTo>
                  <a:cubicBezTo>
                    <a:pt x="633" y="203"/>
                    <a:pt x="642" y="259"/>
                    <a:pt x="660" y="305"/>
                  </a:cubicBezTo>
                  <a:cubicBezTo>
                    <a:pt x="586" y="231"/>
                    <a:pt x="493" y="175"/>
                    <a:pt x="391" y="147"/>
                  </a:cubicBezTo>
                  <a:cubicBezTo>
                    <a:pt x="374" y="145"/>
                    <a:pt x="358" y="144"/>
                    <a:pt x="342" y="144"/>
                  </a:cubicBezTo>
                  <a:cubicBezTo>
                    <a:pt x="293" y="144"/>
                    <a:pt x="244" y="154"/>
                    <a:pt x="195" y="175"/>
                  </a:cubicBezTo>
                  <a:lnTo>
                    <a:pt x="140" y="129"/>
                  </a:lnTo>
                  <a:lnTo>
                    <a:pt x="140" y="259"/>
                  </a:lnTo>
                  <a:cubicBezTo>
                    <a:pt x="140" y="304"/>
                    <a:pt x="184" y="350"/>
                    <a:pt x="256" y="360"/>
                  </a:cubicBezTo>
                  <a:lnTo>
                    <a:pt x="256" y="360"/>
                  </a:lnTo>
                  <a:cubicBezTo>
                    <a:pt x="241" y="359"/>
                    <a:pt x="227" y="358"/>
                    <a:pt x="212" y="358"/>
                  </a:cubicBezTo>
                  <a:cubicBezTo>
                    <a:pt x="163" y="358"/>
                    <a:pt x="114" y="368"/>
                    <a:pt x="65" y="389"/>
                  </a:cubicBezTo>
                  <a:lnTo>
                    <a:pt x="0" y="352"/>
                  </a:lnTo>
                  <a:lnTo>
                    <a:pt x="0" y="473"/>
                  </a:lnTo>
                  <a:cubicBezTo>
                    <a:pt x="0" y="519"/>
                    <a:pt x="47" y="566"/>
                    <a:pt x="121" y="575"/>
                  </a:cubicBezTo>
                  <a:cubicBezTo>
                    <a:pt x="182" y="589"/>
                    <a:pt x="242" y="596"/>
                    <a:pt x="302" y="596"/>
                  </a:cubicBezTo>
                  <a:cubicBezTo>
                    <a:pt x="363" y="596"/>
                    <a:pt x="423" y="589"/>
                    <a:pt x="484" y="575"/>
                  </a:cubicBezTo>
                  <a:lnTo>
                    <a:pt x="484" y="575"/>
                  </a:lnTo>
                  <a:cubicBezTo>
                    <a:pt x="409" y="603"/>
                    <a:pt x="344" y="640"/>
                    <a:pt x="288" y="687"/>
                  </a:cubicBezTo>
                  <a:lnTo>
                    <a:pt x="223" y="659"/>
                  </a:lnTo>
                  <a:lnTo>
                    <a:pt x="223" y="780"/>
                  </a:lnTo>
                  <a:cubicBezTo>
                    <a:pt x="223" y="826"/>
                    <a:pt x="270" y="873"/>
                    <a:pt x="344" y="891"/>
                  </a:cubicBezTo>
                  <a:cubicBezTo>
                    <a:pt x="366" y="898"/>
                    <a:pt x="389" y="902"/>
                    <a:pt x="411" y="902"/>
                  </a:cubicBezTo>
                  <a:cubicBezTo>
                    <a:pt x="475" y="902"/>
                    <a:pt x="538" y="874"/>
                    <a:pt x="586" y="826"/>
                  </a:cubicBezTo>
                  <a:lnTo>
                    <a:pt x="586" y="826"/>
                  </a:lnTo>
                  <a:cubicBezTo>
                    <a:pt x="549" y="882"/>
                    <a:pt x="595" y="956"/>
                    <a:pt x="688" y="975"/>
                  </a:cubicBezTo>
                  <a:cubicBezTo>
                    <a:pt x="710" y="982"/>
                    <a:pt x="733" y="986"/>
                    <a:pt x="755" y="986"/>
                  </a:cubicBezTo>
                  <a:cubicBezTo>
                    <a:pt x="819" y="986"/>
                    <a:pt x="882" y="958"/>
                    <a:pt x="930" y="910"/>
                  </a:cubicBezTo>
                  <a:cubicBezTo>
                    <a:pt x="949" y="882"/>
                    <a:pt x="958" y="854"/>
                    <a:pt x="958" y="826"/>
                  </a:cubicBezTo>
                  <a:cubicBezTo>
                    <a:pt x="958" y="817"/>
                    <a:pt x="958" y="807"/>
                    <a:pt x="958" y="789"/>
                  </a:cubicBezTo>
                  <a:lnTo>
                    <a:pt x="958" y="714"/>
                  </a:lnTo>
                  <a:cubicBezTo>
                    <a:pt x="1023" y="770"/>
                    <a:pt x="1107" y="817"/>
                    <a:pt x="1200" y="845"/>
                  </a:cubicBezTo>
                  <a:cubicBezTo>
                    <a:pt x="1220" y="849"/>
                    <a:pt x="1241" y="851"/>
                    <a:pt x="1262" y="851"/>
                  </a:cubicBezTo>
                  <a:cubicBezTo>
                    <a:pt x="1327" y="851"/>
                    <a:pt x="1392" y="829"/>
                    <a:pt x="1442" y="780"/>
                  </a:cubicBezTo>
                  <a:cubicBezTo>
                    <a:pt x="1451" y="761"/>
                    <a:pt x="1451" y="752"/>
                    <a:pt x="1451" y="733"/>
                  </a:cubicBezTo>
                  <a:lnTo>
                    <a:pt x="1451" y="631"/>
                  </a:lnTo>
                  <a:cubicBezTo>
                    <a:pt x="1497" y="631"/>
                    <a:pt x="1544" y="603"/>
                    <a:pt x="1572" y="566"/>
                  </a:cubicBezTo>
                  <a:cubicBezTo>
                    <a:pt x="1572" y="556"/>
                    <a:pt x="1581" y="538"/>
                    <a:pt x="1581" y="528"/>
                  </a:cubicBezTo>
                  <a:lnTo>
                    <a:pt x="1581" y="398"/>
                  </a:lnTo>
                  <a:lnTo>
                    <a:pt x="1544" y="445"/>
                  </a:lnTo>
                  <a:cubicBezTo>
                    <a:pt x="1525" y="426"/>
                    <a:pt x="1497" y="417"/>
                    <a:pt x="1479" y="417"/>
                  </a:cubicBezTo>
                  <a:cubicBezTo>
                    <a:pt x="1418" y="403"/>
                    <a:pt x="1358" y="396"/>
                    <a:pt x="1297" y="396"/>
                  </a:cubicBezTo>
                  <a:cubicBezTo>
                    <a:pt x="1237" y="396"/>
                    <a:pt x="1177" y="403"/>
                    <a:pt x="1116" y="417"/>
                  </a:cubicBezTo>
                  <a:cubicBezTo>
                    <a:pt x="1209" y="389"/>
                    <a:pt x="1293" y="324"/>
                    <a:pt x="1358" y="250"/>
                  </a:cubicBezTo>
                  <a:cubicBezTo>
                    <a:pt x="1367" y="231"/>
                    <a:pt x="1376" y="212"/>
                    <a:pt x="1367" y="203"/>
                  </a:cubicBezTo>
                  <a:lnTo>
                    <a:pt x="1367" y="82"/>
                  </a:lnTo>
                  <a:lnTo>
                    <a:pt x="1330" y="129"/>
                  </a:lnTo>
                  <a:cubicBezTo>
                    <a:pt x="1302" y="110"/>
                    <a:pt x="1274" y="101"/>
                    <a:pt x="1256" y="91"/>
                  </a:cubicBezTo>
                  <a:cubicBezTo>
                    <a:pt x="1233" y="87"/>
                    <a:pt x="1210" y="85"/>
                    <a:pt x="1188" y="85"/>
                  </a:cubicBezTo>
                  <a:cubicBezTo>
                    <a:pt x="1120" y="85"/>
                    <a:pt x="1056" y="107"/>
                    <a:pt x="1014" y="157"/>
                  </a:cubicBezTo>
                  <a:cubicBezTo>
                    <a:pt x="1051" y="101"/>
                    <a:pt x="1005" y="36"/>
                    <a:pt x="902" y="8"/>
                  </a:cubicBezTo>
                  <a:cubicBezTo>
                    <a:pt x="885" y="3"/>
                    <a:pt x="867" y="0"/>
                    <a:pt x="84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30"/>
            <p:cNvSpPr/>
            <p:nvPr/>
          </p:nvSpPr>
          <p:spPr>
            <a:xfrm>
              <a:off x="2367345" y="3309088"/>
              <a:ext cx="180326" cy="109816"/>
            </a:xfrm>
            <a:custGeom>
              <a:avLst/>
              <a:gdLst/>
              <a:ahLst/>
              <a:cxnLst/>
              <a:rect l="l" t="t" r="r" b="b"/>
              <a:pathLst>
                <a:path w="1647" h="1003" extrusionOk="0">
                  <a:moveTo>
                    <a:pt x="845" y="0"/>
                  </a:moveTo>
                  <a:cubicBezTo>
                    <a:pt x="699" y="0"/>
                    <a:pt x="584" y="170"/>
                    <a:pt x="679" y="313"/>
                  </a:cubicBezTo>
                  <a:cubicBezTo>
                    <a:pt x="605" y="239"/>
                    <a:pt x="512" y="183"/>
                    <a:pt x="410" y="155"/>
                  </a:cubicBezTo>
                  <a:cubicBezTo>
                    <a:pt x="389" y="151"/>
                    <a:pt x="369" y="148"/>
                    <a:pt x="348" y="148"/>
                  </a:cubicBezTo>
                  <a:cubicBezTo>
                    <a:pt x="283" y="148"/>
                    <a:pt x="220" y="171"/>
                    <a:pt x="177" y="220"/>
                  </a:cubicBezTo>
                  <a:cubicBezTo>
                    <a:pt x="141" y="284"/>
                    <a:pt x="184" y="347"/>
                    <a:pt x="272" y="376"/>
                  </a:cubicBezTo>
                  <a:lnTo>
                    <a:pt x="272" y="376"/>
                  </a:lnTo>
                  <a:cubicBezTo>
                    <a:pt x="250" y="370"/>
                    <a:pt x="227" y="366"/>
                    <a:pt x="205" y="366"/>
                  </a:cubicBezTo>
                  <a:cubicBezTo>
                    <a:pt x="144" y="366"/>
                    <a:pt x="84" y="391"/>
                    <a:pt x="38" y="444"/>
                  </a:cubicBezTo>
                  <a:cubicBezTo>
                    <a:pt x="1" y="499"/>
                    <a:pt x="47" y="564"/>
                    <a:pt x="149" y="592"/>
                  </a:cubicBezTo>
                  <a:cubicBezTo>
                    <a:pt x="205" y="602"/>
                    <a:pt x="266" y="606"/>
                    <a:pt x="327" y="606"/>
                  </a:cubicBezTo>
                  <a:cubicBezTo>
                    <a:pt x="389" y="606"/>
                    <a:pt x="452" y="602"/>
                    <a:pt x="512" y="592"/>
                  </a:cubicBezTo>
                  <a:lnTo>
                    <a:pt x="512" y="592"/>
                  </a:lnTo>
                  <a:cubicBezTo>
                    <a:pt x="410" y="620"/>
                    <a:pt x="326" y="676"/>
                    <a:pt x="261" y="750"/>
                  </a:cubicBezTo>
                  <a:cubicBezTo>
                    <a:pt x="224" y="816"/>
                    <a:pt x="280" y="881"/>
                    <a:pt x="373" y="899"/>
                  </a:cubicBezTo>
                  <a:cubicBezTo>
                    <a:pt x="397" y="907"/>
                    <a:pt x="422" y="912"/>
                    <a:pt x="447" y="912"/>
                  </a:cubicBezTo>
                  <a:cubicBezTo>
                    <a:pt x="508" y="912"/>
                    <a:pt x="568" y="887"/>
                    <a:pt x="614" y="834"/>
                  </a:cubicBezTo>
                  <a:lnTo>
                    <a:pt x="614" y="834"/>
                  </a:lnTo>
                  <a:cubicBezTo>
                    <a:pt x="577" y="899"/>
                    <a:pt x="624" y="964"/>
                    <a:pt x="717" y="983"/>
                  </a:cubicBezTo>
                  <a:cubicBezTo>
                    <a:pt x="745" y="996"/>
                    <a:pt x="773" y="1002"/>
                    <a:pt x="800" y="1002"/>
                  </a:cubicBezTo>
                  <a:cubicBezTo>
                    <a:pt x="942" y="1002"/>
                    <a:pt x="1052" y="835"/>
                    <a:pt x="958" y="695"/>
                  </a:cubicBezTo>
                  <a:lnTo>
                    <a:pt x="958" y="695"/>
                  </a:lnTo>
                  <a:cubicBezTo>
                    <a:pt x="1033" y="769"/>
                    <a:pt x="1126" y="825"/>
                    <a:pt x="1228" y="853"/>
                  </a:cubicBezTo>
                  <a:cubicBezTo>
                    <a:pt x="1248" y="857"/>
                    <a:pt x="1268" y="859"/>
                    <a:pt x="1288" y="859"/>
                  </a:cubicBezTo>
                  <a:cubicBezTo>
                    <a:pt x="1354" y="859"/>
                    <a:pt x="1420" y="835"/>
                    <a:pt x="1470" y="778"/>
                  </a:cubicBezTo>
                  <a:cubicBezTo>
                    <a:pt x="1506" y="724"/>
                    <a:pt x="1463" y="661"/>
                    <a:pt x="1366" y="632"/>
                  </a:cubicBezTo>
                  <a:lnTo>
                    <a:pt x="1366" y="632"/>
                  </a:lnTo>
                  <a:cubicBezTo>
                    <a:pt x="1391" y="638"/>
                    <a:pt x="1415" y="642"/>
                    <a:pt x="1439" y="642"/>
                  </a:cubicBezTo>
                  <a:cubicBezTo>
                    <a:pt x="1502" y="642"/>
                    <a:pt x="1561" y="617"/>
                    <a:pt x="1600" y="564"/>
                  </a:cubicBezTo>
                  <a:cubicBezTo>
                    <a:pt x="1647" y="509"/>
                    <a:pt x="1591" y="444"/>
                    <a:pt x="1498" y="416"/>
                  </a:cubicBezTo>
                  <a:cubicBezTo>
                    <a:pt x="1437" y="406"/>
                    <a:pt x="1377" y="402"/>
                    <a:pt x="1316" y="402"/>
                  </a:cubicBezTo>
                  <a:cubicBezTo>
                    <a:pt x="1256" y="402"/>
                    <a:pt x="1196" y="406"/>
                    <a:pt x="1135" y="416"/>
                  </a:cubicBezTo>
                  <a:cubicBezTo>
                    <a:pt x="1228" y="388"/>
                    <a:pt x="1312" y="332"/>
                    <a:pt x="1377" y="248"/>
                  </a:cubicBezTo>
                  <a:cubicBezTo>
                    <a:pt x="1414" y="193"/>
                    <a:pt x="1368" y="127"/>
                    <a:pt x="1275" y="100"/>
                  </a:cubicBezTo>
                  <a:cubicBezTo>
                    <a:pt x="1252" y="95"/>
                    <a:pt x="1229" y="93"/>
                    <a:pt x="1207" y="93"/>
                  </a:cubicBezTo>
                  <a:cubicBezTo>
                    <a:pt x="1139" y="93"/>
                    <a:pt x="1075" y="115"/>
                    <a:pt x="1033" y="165"/>
                  </a:cubicBezTo>
                  <a:cubicBezTo>
                    <a:pt x="1070" y="109"/>
                    <a:pt x="1024" y="44"/>
                    <a:pt x="921" y="16"/>
                  </a:cubicBezTo>
                  <a:cubicBezTo>
                    <a:pt x="896" y="5"/>
                    <a:pt x="870" y="0"/>
                    <a:pt x="84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30"/>
            <p:cNvSpPr/>
            <p:nvPr/>
          </p:nvSpPr>
          <p:spPr>
            <a:xfrm>
              <a:off x="2497636" y="3403467"/>
              <a:ext cx="278098" cy="130400"/>
            </a:xfrm>
            <a:custGeom>
              <a:avLst/>
              <a:gdLst/>
              <a:ahLst/>
              <a:cxnLst/>
              <a:rect l="l" t="t" r="r" b="b"/>
              <a:pathLst>
                <a:path w="2540" h="1191" extrusionOk="0">
                  <a:moveTo>
                    <a:pt x="2540" y="0"/>
                  </a:moveTo>
                  <a:lnTo>
                    <a:pt x="1" y="9"/>
                  </a:lnTo>
                  <a:lnTo>
                    <a:pt x="1" y="381"/>
                  </a:lnTo>
                  <a:cubicBezTo>
                    <a:pt x="1" y="939"/>
                    <a:pt x="670" y="1190"/>
                    <a:pt x="1256" y="1190"/>
                  </a:cubicBezTo>
                  <a:cubicBezTo>
                    <a:pt x="1851" y="1190"/>
                    <a:pt x="2540" y="939"/>
                    <a:pt x="2540" y="381"/>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30"/>
            <p:cNvSpPr/>
            <p:nvPr/>
          </p:nvSpPr>
          <p:spPr>
            <a:xfrm>
              <a:off x="2497636" y="3317847"/>
              <a:ext cx="278098" cy="176275"/>
            </a:xfrm>
            <a:custGeom>
              <a:avLst/>
              <a:gdLst/>
              <a:ahLst/>
              <a:cxnLst/>
              <a:rect l="l" t="t" r="r" b="b"/>
              <a:pathLst>
                <a:path w="2540" h="1610" extrusionOk="0">
                  <a:moveTo>
                    <a:pt x="1256" y="1"/>
                  </a:moveTo>
                  <a:cubicBezTo>
                    <a:pt x="698" y="1"/>
                    <a:pt x="1" y="233"/>
                    <a:pt x="1" y="791"/>
                  </a:cubicBezTo>
                  <a:cubicBezTo>
                    <a:pt x="1" y="1359"/>
                    <a:pt x="661" y="1610"/>
                    <a:pt x="1256" y="1610"/>
                  </a:cubicBezTo>
                  <a:cubicBezTo>
                    <a:pt x="1851" y="1610"/>
                    <a:pt x="2540" y="1359"/>
                    <a:pt x="2540" y="791"/>
                  </a:cubicBezTo>
                  <a:cubicBezTo>
                    <a:pt x="2540" y="233"/>
                    <a:pt x="1824"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30"/>
            <p:cNvSpPr/>
            <p:nvPr/>
          </p:nvSpPr>
          <p:spPr>
            <a:xfrm>
              <a:off x="2512964" y="3325073"/>
              <a:ext cx="246456" cy="155801"/>
            </a:xfrm>
            <a:custGeom>
              <a:avLst/>
              <a:gdLst/>
              <a:ahLst/>
              <a:cxnLst/>
              <a:rect l="l" t="t" r="r" b="b"/>
              <a:pathLst>
                <a:path w="2251" h="1423" extrusionOk="0">
                  <a:moveTo>
                    <a:pt x="1116" y="0"/>
                  </a:moveTo>
                  <a:cubicBezTo>
                    <a:pt x="623" y="0"/>
                    <a:pt x="0" y="205"/>
                    <a:pt x="0" y="697"/>
                  </a:cubicBezTo>
                  <a:cubicBezTo>
                    <a:pt x="0" y="1190"/>
                    <a:pt x="596" y="1423"/>
                    <a:pt x="1116" y="1423"/>
                  </a:cubicBezTo>
                  <a:cubicBezTo>
                    <a:pt x="1646" y="1423"/>
                    <a:pt x="2251" y="1200"/>
                    <a:pt x="2251" y="697"/>
                  </a:cubicBezTo>
                  <a:cubicBezTo>
                    <a:pt x="2251" y="205"/>
                    <a:pt x="161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30"/>
            <p:cNvSpPr/>
            <p:nvPr/>
          </p:nvSpPr>
          <p:spPr>
            <a:xfrm>
              <a:off x="2511979" y="3325073"/>
              <a:ext cx="247442" cy="85619"/>
            </a:xfrm>
            <a:custGeom>
              <a:avLst/>
              <a:gdLst/>
              <a:ahLst/>
              <a:cxnLst/>
              <a:rect l="l" t="t" r="r" b="b"/>
              <a:pathLst>
                <a:path w="2260" h="782" extrusionOk="0">
                  <a:moveTo>
                    <a:pt x="1116" y="0"/>
                  </a:moveTo>
                  <a:cubicBezTo>
                    <a:pt x="614" y="0"/>
                    <a:pt x="0" y="205"/>
                    <a:pt x="0" y="697"/>
                  </a:cubicBezTo>
                  <a:lnTo>
                    <a:pt x="0" y="772"/>
                  </a:lnTo>
                  <a:cubicBezTo>
                    <a:pt x="74" y="325"/>
                    <a:pt x="660" y="140"/>
                    <a:pt x="1125" y="140"/>
                  </a:cubicBezTo>
                  <a:cubicBezTo>
                    <a:pt x="1609" y="140"/>
                    <a:pt x="2195" y="335"/>
                    <a:pt x="2251" y="781"/>
                  </a:cubicBezTo>
                  <a:cubicBezTo>
                    <a:pt x="2260" y="753"/>
                    <a:pt x="2260" y="725"/>
                    <a:pt x="2251" y="707"/>
                  </a:cubicBezTo>
                  <a:cubicBezTo>
                    <a:pt x="2251" y="214"/>
                    <a:pt x="1627"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30"/>
            <p:cNvSpPr/>
            <p:nvPr/>
          </p:nvSpPr>
          <p:spPr>
            <a:xfrm>
              <a:off x="2550628" y="3359671"/>
              <a:ext cx="173209" cy="108174"/>
            </a:xfrm>
            <a:custGeom>
              <a:avLst/>
              <a:gdLst/>
              <a:ahLst/>
              <a:cxnLst/>
              <a:rect l="l" t="t" r="r" b="b"/>
              <a:pathLst>
                <a:path w="1582" h="988" extrusionOk="0">
                  <a:moveTo>
                    <a:pt x="1340" y="623"/>
                  </a:moveTo>
                  <a:lnTo>
                    <a:pt x="1340" y="623"/>
                  </a:lnTo>
                  <a:cubicBezTo>
                    <a:pt x="1367" y="633"/>
                    <a:pt x="1405" y="633"/>
                    <a:pt x="1433" y="633"/>
                  </a:cubicBezTo>
                  <a:lnTo>
                    <a:pt x="1405" y="660"/>
                  </a:lnTo>
                  <a:cubicBezTo>
                    <a:pt x="1386" y="642"/>
                    <a:pt x="1367" y="633"/>
                    <a:pt x="1340" y="623"/>
                  </a:cubicBezTo>
                  <a:close/>
                  <a:moveTo>
                    <a:pt x="940" y="688"/>
                  </a:moveTo>
                  <a:lnTo>
                    <a:pt x="949" y="698"/>
                  </a:lnTo>
                  <a:lnTo>
                    <a:pt x="940" y="707"/>
                  </a:lnTo>
                  <a:cubicBezTo>
                    <a:pt x="940" y="698"/>
                    <a:pt x="940" y="698"/>
                    <a:pt x="940" y="688"/>
                  </a:cubicBezTo>
                  <a:close/>
                  <a:moveTo>
                    <a:pt x="833" y="0"/>
                  </a:moveTo>
                  <a:cubicBezTo>
                    <a:pt x="785" y="0"/>
                    <a:pt x="735"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8" y="140"/>
                    <a:pt x="233" y="152"/>
                    <a:pt x="196" y="177"/>
                  </a:cubicBezTo>
                  <a:lnTo>
                    <a:pt x="140" y="130"/>
                  </a:lnTo>
                  <a:lnTo>
                    <a:pt x="140" y="251"/>
                  </a:lnTo>
                  <a:cubicBezTo>
                    <a:pt x="140" y="298"/>
                    <a:pt x="186" y="344"/>
                    <a:pt x="252" y="363"/>
                  </a:cubicBezTo>
                  <a:cubicBezTo>
                    <a:pt x="231" y="359"/>
                    <a:pt x="208" y="357"/>
                    <a:pt x="185" y="357"/>
                  </a:cubicBezTo>
                  <a:cubicBezTo>
                    <a:pt x="144" y="357"/>
                    <a:pt x="101" y="364"/>
                    <a:pt x="66" y="381"/>
                  </a:cubicBezTo>
                  <a:lnTo>
                    <a:pt x="0" y="344"/>
                  </a:lnTo>
                  <a:lnTo>
                    <a:pt x="0" y="474"/>
                  </a:lnTo>
                  <a:cubicBezTo>
                    <a:pt x="0" y="521"/>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81"/>
                  </a:lnTo>
                  <a:cubicBezTo>
                    <a:pt x="224" y="828"/>
                    <a:pt x="261" y="874"/>
                    <a:pt x="345" y="893"/>
                  </a:cubicBezTo>
                  <a:cubicBezTo>
                    <a:pt x="366" y="900"/>
                    <a:pt x="389" y="904"/>
                    <a:pt x="411" y="904"/>
                  </a:cubicBezTo>
                  <a:cubicBezTo>
                    <a:pt x="474" y="904"/>
                    <a:pt x="536" y="876"/>
                    <a:pt x="577" y="828"/>
                  </a:cubicBezTo>
                  <a:lnTo>
                    <a:pt x="577" y="828"/>
                  </a:lnTo>
                  <a:cubicBezTo>
                    <a:pt x="540" y="884"/>
                    <a:pt x="586" y="958"/>
                    <a:pt x="689" y="977"/>
                  </a:cubicBezTo>
                  <a:cubicBezTo>
                    <a:pt x="710" y="984"/>
                    <a:pt x="733" y="987"/>
                    <a:pt x="755" y="987"/>
                  </a:cubicBezTo>
                  <a:cubicBezTo>
                    <a:pt x="819" y="987"/>
                    <a:pt x="882" y="960"/>
                    <a:pt x="930" y="912"/>
                  </a:cubicBezTo>
                  <a:cubicBezTo>
                    <a:pt x="940" y="884"/>
                    <a:pt x="949" y="856"/>
                    <a:pt x="958" y="828"/>
                  </a:cubicBezTo>
                  <a:lnTo>
                    <a:pt x="958" y="819"/>
                  </a:lnTo>
                  <a:cubicBezTo>
                    <a:pt x="958" y="809"/>
                    <a:pt x="958" y="800"/>
                    <a:pt x="958" y="791"/>
                  </a:cubicBezTo>
                  <a:lnTo>
                    <a:pt x="958" y="707"/>
                  </a:lnTo>
                  <a:cubicBezTo>
                    <a:pt x="1023" y="772"/>
                    <a:pt x="1107" y="819"/>
                    <a:pt x="1200" y="837"/>
                  </a:cubicBezTo>
                  <a:cubicBezTo>
                    <a:pt x="1222" y="844"/>
                    <a:pt x="1244" y="848"/>
                    <a:pt x="1267" y="848"/>
                  </a:cubicBezTo>
                  <a:cubicBezTo>
                    <a:pt x="1330" y="848"/>
                    <a:pt x="1394" y="820"/>
                    <a:pt x="1442" y="772"/>
                  </a:cubicBezTo>
                  <a:cubicBezTo>
                    <a:pt x="1442" y="763"/>
                    <a:pt x="1451" y="744"/>
                    <a:pt x="1451" y="735"/>
                  </a:cubicBezTo>
                  <a:lnTo>
                    <a:pt x="1451" y="633"/>
                  </a:lnTo>
                  <a:cubicBezTo>
                    <a:pt x="1498" y="623"/>
                    <a:pt x="1535" y="595"/>
                    <a:pt x="1563" y="558"/>
                  </a:cubicBezTo>
                  <a:cubicBezTo>
                    <a:pt x="1572" y="549"/>
                    <a:pt x="1581" y="540"/>
                    <a:pt x="1581" y="530"/>
                  </a:cubicBezTo>
                  <a:lnTo>
                    <a:pt x="1581" y="400"/>
                  </a:lnTo>
                  <a:lnTo>
                    <a:pt x="1535" y="437"/>
                  </a:lnTo>
                  <a:cubicBezTo>
                    <a:pt x="1516" y="428"/>
                    <a:pt x="1498" y="419"/>
                    <a:pt x="1479" y="419"/>
                  </a:cubicBezTo>
                  <a:cubicBezTo>
                    <a:pt x="1419" y="405"/>
                    <a:pt x="1356" y="398"/>
                    <a:pt x="1293" y="398"/>
                  </a:cubicBezTo>
                  <a:cubicBezTo>
                    <a:pt x="1230" y="398"/>
                    <a:pt x="1168" y="405"/>
                    <a:pt x="1107" y="419"/>
                  </a:cubicBezTo>
                  <a:cubicBezTo>
                    <a:pt x="1209" y="381"/>
                    <a:pt x="1293" y="326"/>
                    <a:pt x="1358" y="242"/>
                  </a:cubicBezTo>
                  <a:cubicBezTo>
                    <a:pt x="1367" y="233"/>
                    <a:pt x="1367" y="214"/>
                    <a:pt x="1367" y="195"/>
                  </a:cubicBezTo>
                  <a:lnTo>
                    <a:pt x="1367" y="84"/>
                  </a:lnTo>
                  <a:lnTo>
                    <a:pt x="1321" y="121"/>
                  </a:lnTo>
                  <a:cubicBezTo>
                    <a:pt x="1302" y="112"/>
                    <a:pt x="1274" y="102"/>
                    <a:pt x="1247" y="93"/>
                  </a:cubicBezTo>
                  <a:cubicBezTo>
                    <a:pt x="1225" y="86"/>
                    <a:pt x="1202" y="82"/>
                    <a:pt x="1180" y="82"/>
                  </a:cubicBezTo>
                  <a:cubicBezTo>
                    <a:pt x="1117" y="82"/>
                    <a:pt x="1055" y="110"/>
                    <a:pt x="1014" y="158"/>
                  </a:cubicBezTo>
                  <a:cubicBezTo>
                    <a:pt x="1051" y="93"/>
                    <a:pt x="1005" y="28"/>
                    <a:pt x="902" y="9"/>
                  </a:cubicBezTo>
                  <a:cubicBezTo>
                    <a:pt x="881" y="3"/>
                    <a:pt x="857" y="0"/>
                    <a:pt x="83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30"/>
            <p:cNvSpPr/>
            <p:nvPr/>
          </p:nvSpPr>
          <p:spPr>
            <a:xfrm>
              <a:off x="2548548" y="3346204"/>
              <a:ext cx="179341" cy="109378"/>
            </a:xfrm>
            <a:custGeom>
              <a:avLst/>
              <a:gdLst/>
              <a:ahLst/>
              <a:cxnLst/>
              <a:rect l="l" t="t" r="r" b="b"/>
              <a:pathLst>
                <a:path w="1638" h="999" extrusionOk="0">
                  <a:moveTo>
                    <a:pt x="859" y="1"/>
                  </a:moveTo>
                  <a:cubicBezTo>
                    <a:pt x="792" y="1"/>
                    <a:pt x="730" y="29"/>
                    <a:pt x="689" y="77"/>
                  </a:cubicBezTo>
                  <a:cubicBezTo>
                    <a:pt x="643" y="151"/>
                    <a:pt x="643" y="235"/>
                    <a:pt x="689" y="309"/>
                  </a:cubicBezTo>
                  <a:cubicBezTo>
                    <a:pt x="615" y="235"/>
                    <a:pt x="522" y="179"/>
                    <a:pt x="419" y="160"/>
                  </a:cubicBezTo>
                  <a:cubicBezTo>
                    <a:pt x="392" y="152"/>
                    <a:pt x="365" y="148"/>
                    <a:pt x="339" y="148"/>
                  </a:cubicBezTo>
                  <a:cubicBezTo>
                    <a:pt x="275" y="148"/>
                    <a:pt x="217" y="173"/>
                    <a:pt x="178" y="225"/>
                  </a:cubicBezTo>
                  <a:cubicBezTo>
                    <a:pt x="141" y="280"/>
                    <a:pt x="184" y="343"/>
                    <a:pt x="272" y="372"/>
                  </a:cubicBezTo>
                  <a:lnTo>
                    <a:pt x="272" y="372"/>
                  </a:lnTo>
                  <a:cubicBezTo>
                    <a:pt x="250" y="365"/>
                    <a:pt x="228" y="362"/>
                    <a:pt x="205" y="362"/>
                  </a:cubicBezTo>
                  <a:cubicBezTo>
                    <a:pt x="144" y="362"/>
                    <a:pt x="84" y="387"/>
                    <a:pt x="38" y="439"/>
                  </a:cubicBezTo>
                  <a:cubicBezTo>
                    <a:pt x="1" y="495"/>
                    <a:pt x="57" y="560"/>
                    <a:pt x="150" y="588"/>
                  </a:cubicBezTo>
                  <a:cubicBezTo>
                    <a:pt x="210" y="597"/>
                    <a:pt x="271" y="602"/>
                    <a:pt x="331" y="602"/>
                  </a:cubicBezTo>
                  <a:cubicBezTo>
                    <a:pt x="391" y="602"/>
                    <a:pt x="452" y="597"/>
                    <a:pt x="512" y="588"/>
                  </a:cubicBezTo>
                  <a:lnTo>
                    <a:pt x="512" y="588"/>
                  </a:lnTo>
                  <a:cubicBezTo>
                    <a:pt x="410" y="616"/>
                    <a:pt x="326" y="672"/>
                    <a:pt x="271" y="746"/>
                  </a:cubicBezTo>
                  <a:cubicBezTo>
                    <a:pt x="233" y="811"/>
                    <a:pt x="280" y="876"/>
                    <a:pt x="373" y="895"/>
                  </a:cubicBezTo>
                  <a:cubicBezTo>
                    <a:pt x="397" y="903"/>
                    <a:pt x="422" y="907"/>
                    <a:pt x="447" y="907"/>
                  </a:cubicBezTo>
                  <a:cubicBezTo>
                    <a:pt x="508" y="907"/>
                    <a:pt x="568" y="883"/>
                    <a:pt x="615" y="830"/>
                  </a:cubicBezTo>
                  <a:lnTo>
                    <a:pt x="615" y="830"/>
                  </a:lnTo>
                  <a:cubicBezTo>
                    <a:pt x="577" y="895"/>
                    <a:pt x="624" y="960"/>
                    <a:pt x="717" y="979"/>
                  </a:cubicBezTo>
                  <a:cubicBezTo>
                    <a:pt x="747" y="992"/>
                    <a:pt x="776" y="998"/>
                    <a:pt x="803" y="998"/>
                  </a:cubicBezTo>
                  <a:cubicBezTo>
                    <a:pt x="949" y="998"/>
                    <a:pt x="1052" y="831"/>
                    <a:pt x="959" y="690"/>
                  </a:cubicBezTo>
                  <a:lnTo>
                    <a:pt x="959" y="690"/>
                  </a:lnTo>
                  <a:cubicBezTo>
                    <a:pt x="1033" y="765"/>
                    <a:pt x="1126" y="821"/>
                    <a:pt x="1228" y="839"/>
                  </a:cubicBezTo>
                  <a:cubicBezTo>
                    <a:pt x="1253" y="847"/>
                    <a:pt x="1278" y="852"/>
                    <a:pt x="1303" y="852"/>
                  </a:cubicBezTo>
                  <a:cubicBezTo>
                    <a:pt x="1364" y="852"/>
                    <a:pt x="1424" y="827"/>
                    <a:pt x="1470" y="774"/>
                  </a:cubicBezTo>
                  <a:cubicBezTo>
                    <a:pt x="1507" y="719"/>
                    <a:pt x="1463" y="656"/>
                    <a:pt x="1373" y="636"/>
                  </a:cubicBezTo>
                  <a:lnTo>
                    <a:pt x="1373" y="636"/>
                  </a:lnTo>
                  <a:cubicBezTo>
                    <a:pt x="1391" y="639"/>
                    <a:pt x="1410" y="641"/>
                    <a:pt x="1428" y="641"/>
                  </a:cubicBezTo>
                  <a:cubicBezTo>
                    <a:pt x="1493" y="641"/>
                    <a:pt x="1558" y="617"/>
                    <a:pt x="1600" y="560"/>
                  </a:cubicBezTo>
                  <a:cubicBezTo>
                    <a:pt x="1638" y="504"/>
                    <a:pt x="1591" y="439"/>
                    <a:pt x="1498" y="411"/>
                  </a:cubicBezTo>
                  <a:cubicBezTo>
                    <a:pt x="1438" y="398"/>
                    <a:pt x="1377" y="391"/>
                    <a:pt x="1317" y="391"/>
                  </a:cubicBezTo>
                  <a:cubicBezTo>
                    <a:pt x="1256" y="391"/>
                    <a:pt x="1196" y="398"/>
                    <a:pt x="1135" y="411"/>
                  </a:cubicBezTo>
                  <a:cubicBezTo>
                    <a:pt x="1228" y="384"/>
                    <a:pt x="1312" y="318"/>
                    <a:pt x="1377" y="244"/>
                  </a:cubicBezTo>
                  <a:cubicBezTo>
                    <a:pt x="1414" y="188"/>
                    <a:pt x="1368" y="114"/>
                    <a:pt x="1275" y="95"/>
                  </a:cubicBezTo>
                  <a:cubicBezTo>
                    <a:pt x="1253" y="88"/>
                    <a:pt x="1230" y="85"/>
                    <a:pt x="1207" y="85"/>
                  </a:cubicBezTo>
                  <a:cubicBezTo>
                    <a:pt x="1141" y="85"/>
                    <a:pt x="1074" y="112"/>
                    <a:pt x="1033" y="160"/>
                  </a:cubicBezTo>
                  <a:cubicBezTo>
                    <a:pt x="1070" y="105"/>
                    <a:pt x="1024" y="30"/>
                    <a:pt x="931" y="12"/>
                  </a:cubicBezTo>
                  <a:cubicBezTo>
                    <a:pt x="906" y="4"/>
                    <a:pt x="882" y="1"/>
                    <a:pt x="859"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30"/>
            <p:cNvSpPr/>
            <p:nvPr/>
          </p:nvSpPr>
          <p:spPr>
            <a:xfrm>
              <a:off x="2742013" y="3475729"/>
              <a:ext cx="278098" cy="129414"/>
            </a:xfrm>
            <a:custGeom>
              <a:avLst/>
              <a:gdLst/>
              <a:ahLst/>
              <a:cxnLst/>
              <a:rect l="l" t="t" r="r" b="b"/>
              <a:pathLst>
                <a:path w="2540" h="1182" extrusionOk="0">
                  <a:moveTo>
                    <a:pt x="1" y="0"/>
                  </a:moveTo>
                  <a:lnTo>
                    <a:pt x="1" y="372"/>
                  </a:lnTo>
                  <a:cubicBezTo>
                    <a:pt x="1" y="930"/>
                    <a:pt x="661" y="1181"/>
                    <a:pt x="1256" y="1181"/>
                  </a:cubicBezTo>
                  <a:cubicBezTo>
                    <a:pt x="1851" y="1181"/>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30"/>
            <p:cNvSpPr/>
            <p:nvPr/>
          </p:nvSpPr>
          <p:spPr>
            <a:xfrm>
              <a:off x="2741028" y="3389124"/>
              <a:ext cx="278098" cy="176275"/>
            </a:xfrm>
            <a:custGeom>
              <a:avLst/>
              <a:gdLst/>
              <a:ahLst/>
              <a:cxnLst/>
              <a:rect l="l" t="t" r="r" b="b"/>
              <a:pathLst>
                <a:path w="2540" h="1610" extrusionOk="0">
                  <a:moveTo>
                    <a:pt x="1256" y="1"/>
                  </a:moveTo>
                  <a:cubicBezTo>
                    <a:pt x="707" y="1"/>
                    <a:pt x="0" y="233"/>
                    <a:pt x="0" y="801"/>
                  </a:cubicBezTo>
                  <a:cubicBezTo>
                    <a:pt x="0" y="1359"/>
                    <a:pt x="670" y="1610"/>
                    <a:pt x="1265" y="1610"/>
                  </a:cubicBezTo>
                  <a:cubicBezTo>
                    <a:pt x="1860" y="1610"/>
                    <a:pt x="2539" y="1359"/>
                    <a:pt x="2539" y="80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30"/>
            <p:cNvSpPr/>
            <p:nvPr/>
          </p:nvSpPr>
          <p:spPr>
            <a:xfrm>
              <a:off x="2757342" y="3396240"/>
              <a:ext cx="246456" cy="157005"/>
            </a:xfrm>
            <a:custGeom>
              <a:avLst/>
              <a:gdLst/>
              <a:ahLst/>
              <a:cxnLst/>
              <a:rect l="l" t="t" r="r" b="b"/>
              <a:pathLst>
                <a:path w="2251" h="1434" extrusionOk="0">
                  <a:moveTo>
                    <a:pt x="1116" y="1"/>
                  </a:moveTo>
                  <a:cubicBezTo>
                    <a:pt x="623" y="1"/>
                    <a:pt x="0" y="206"/>
                    <a:pt x="0" y="708"/>
                  </a:cubicBezTo>
                  <a:cubicBezTo>
                    <a:pt x="0" y="1201"/>
                    <a:pt x="586" y="1433"/>
                    <a:pt x="1116" y="1433"/>
                  </a:cubicBezTo>
                  <a:cubicBezTo>
                    <a:pt x="1646" y="1433"/>
                    <a:pt x="2251" y="1210"/>
                    <a:pt x="2251" y="708"/>
                  </a:cubicBezTo>
                  <a:cubicBezTo>
                    <a:pt x="2251" y="21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30"/>
            <p:cNvSpPr/>
            <p:nvPr/>
          </p:nvSpPr>
          <p:spPr>
            <a:xfrm>
              <a:off x="2756247" y="3396240"/>
              <a:ext cx="246566" cy="85729"/>
            </a:xfrm>
            <a:custGeom>
              <a:avLst/>
              <a:gdLst/>
              <a:ahLst/>
              <a:cxnLst/>
              <a:rect l="l" t="t" r="r" b="b"/>
              <a:pathLst>
                <a:path w="2252" h="783" extrusionOk="0">
                  <a:moveTo>
                    <a:pt x="1117" y="1"/>
                  </a:moveTo>
                  <a:cubicBezTo>
                    <a:pt x="615" y="1"/>
                    <a:pt x="1" y="206"/>
                    <a:pt x="1" y="708"/>
                  </a:cubicBezTo>
                  <a:lnTo>
                    <a:pt x="1" y="782"/>
                  </a:lnTo>
                  <a:cubicBezTo>
                    <a:pt x="66" y="336"/>
                    <a:pt x="652" y="150"/>
                    <a:pt x="1126" y="150"/>
                  </a:cubicBezTo>
                  <a:cubicBezTo>
                    <a:pt x="1600" y="150"/>
                    <a:pt x="2196" y="336"/>
                    <a:pt x="2251" y="782"/>
                  </a:cubicBezTo>
                  <a:cubicBezTo>
                    <a:pt x="2251" y="764"/>
                    <a:pt x="2251" y="736"/>
                    <a:pt x="2251" y="708"/>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30"/>
            <p:cNvSpPr/>
            <p:nvPr/>
          </p:nvSpPr>
          <p:spPr>
            <a:xfrm>
              <a:off x="2795005" y="3431167"/>
              <a:ext cx="172114" cy="108064"/>
            </a:xfrm>
            <a:custGeom>
              <a:avLst/>
              <a:gdLst/>
              <a:ahLst/>
              <a:cxnLst/>
              <a:rect l="l" t="t" r="r" b="b"/>
              <a:pathLst>
                <a:path w="1572" h="987" extrusionOk="0">
                  <a:moveTo>
                    <a:pt x="1361" y="636"/>
                  </a:moveTo>
                  <a:cubicBezTo>
                    <a:pt x="1382" y="640"/>
                    <a:pt x="1405" y="640"/>
                    <a:pt x="1432" y="640"/>
                  </a:cubicBezTo>
                  <a:lnTo>
                    <a:pt x="1404" y="658"/>
                  </a:lnTo>
                  <a:cubicBezTo>
                    <a:pt x="1392" y="652"/>
                    <a:pt x="1376" y="642"/>
                    <a:pt x="1361" y="636"/>
                  </a:cubicBezTo>
                  <a:close/>
                  <a:moveTo>
                    <a:pt x="940" y="696"/>
                  </a:moveTo>
                  <a:lnTo>
                    <a:pt x="949" y="705"/>
                  </a:lnTo>
                  <a:lnTo>
                    <a:pt x="940" y="705"/>
                  </a:lnTo>
                  <a:cubicBezTo>
                    <a:pt x="940" y="705"/>
                    <a:pt x="940" y="696"/>
                    <a:pt x="940" y="696"/>
                  </a:cubicBezTo>
                  <a:close/>
                  <a:moveTo>
                    <a:pt x="843" y="0"/>
                  </a:moveTo>
                  <a:cubicBezTo>
                    <a:pt x="789" y="0"/>
                    <a:pt x="736" y="17"/>
                    <a:pt x="688" y="45"/>
                  </a:cubicBezTo>
                  <a:lnTo>
                    <a:pt x="633" y="54"/>
                  </a:lnTo>
                  <a:lnTo>
                    <a:pt x="633" y="156"/>
                  </a:lnTo>
                  <a:cubicBezTo>
                    <a:pt x="623" y="203"/>
                    <a:pt x="633" y="259"/>
                    <a:pt x="661" y="305"/>
                  </a:cubicBezTo>
                  <a:cubicBezTo>
                    <a:pt x="586" y="231"/>
                    <a:pt x="493" y="175"/>
                    <a:pt x="391" y="147"/>
                  </a:cubicBezTo>
                  <a:cubicBezTo>
                    <a:pt x="375" y="145"/>
                    <a:pt x="358" y="143"/>
                    <a:pt x="341" y="143"/>
                  </a:cubicBezTo>
                  <a:cubicBezTo>
                    <a:pt x="289" y="143"/>
                    <a:pt x="235" y="154"/>
                    <a:pt x="186" y="175"/>
                  </a:cubicBezTo>
                  <a:lnTo>
                    <a:pt x="140" y="128"/>
                  </a:lnTo>
                  <a:lnTo>
                    <a:pt x="140" y="259"/>
                  </a:lnTo>
                  <a:cubicBezTo>
                    <a:pt x="140" y="304"/>
                    <a:pt x="175" y="350"/>
                    <a:pt x="247" y="360"/>
                  </a:cubicBezTo>
                  <a:lnTo>
                    <a:pt x="247" y="360"/>
                  </a:lnTo>
                  <a:cubicBezTo>
                    <a:pt x="232" y="358"/>
                    <a:pt x="217" y="357"/>
                    <a:pt x="203" y="357"/>
                  </a:cubicBezTo>
                  <a:cubicBezTo>
                    <a:pt x="154" y="357"/>
                    <a:pt x="107" y="368"/>
                    <a:pt x="65" y="389"/>
                  </a:cubicBezTo>
                  <a:lnTo>
                    <a:pt x="0" y="352"/>
                  </a:lnTo>
                  <a:lnTo>
                    <a:pt x="0" y="472"/>
                  </a:lnTo>
                  <a:cubicBezTo>
                    <a:pt x="0" y="519"/>
                    <a:pt x="37" y="565"/>
                    <a:pt x="112" y="584"/>
                  </a:cubicBezTo>
                  <a:cubicBezTo>
                    <a:pt x="172" y="593"/>
                    <a:pt x="233" y="598"/>
                    <a:pt x="293" y="598"/>
                  </a:cubicBezTo>
                  <a:cubicBezTo>
                    <a:pt x="354" y="598"/>
                    <a:pt x="414" y="593"/>
                    <a:pt x="475" y="584"/>
                  </a:cubicBezTo>
                  <a:lnTo>
                    <a:pt x="475" y="584"/>
                  </a:lnTo>
                  <a:cubicBezTo>
                    <a:pt x="409" y="603"/>
                    <a:pt x="344" y="640"/>
                    <a:pt x="279" y="686"/>
                  </a:cubicBezTo>
                  <a:lnTo>
                    <a:pt x="223" y="658"/>
                  </a:lnTo>
                  <a:lnTo>
                    <a:pt x="223" y="779"/>
                  </a:lnTo>
                  <a:cubicBezTo>
                    <a:pt x="223" y="826"/>
                    <a:pt x="261" y="872"/>
                    <a:pt x="335" y="891"/>
                  </a:cubicBezTo>
                  <a:cubicBezTo>
                    <a:pt x="362" y="899"/>
                    <a:pt x="389" y="903"/>
                    <a:pt x="415" y="903"/>
                  </a:cubicBezTo>
                  <a:cubicBezTo>
                    <a:pt x="479" y="903"/>
                    <a:pt x="537" y="878"/>
                    <a:pt x="577" y="826"/>
                  </a:cubicBezTo>
                  <a:lnTo>
                    <a:pt x="577" y="826"/>
                  </a:lnTo>
                  <a:cubicBezTo>
                    <a:pt x="540" y="891"/>
                    <a:pt x="586" y="956"/>
                    <a:pt x="679" y="975"/>
                  </a:cubicBezTo>
                  <a:cubicBezTo>
                    <a:pt x="706" y="983"/>
                    <a:pt x="733" y="987"/>
                    <a:pt x="760" y="987"/>
                  </a:cubicBezTo>
                  <a:cubicBezTo>
                    <a:pt x="823" y="987"/>
                    <a:pt x="881" y="962"/>
                    <a:pt x="921" y="909"/>
                  </a:cubicBezTo>
                  <a:cubicBezTo>
                    <a:pt x="940" y="891"/>
                    <a:pt x="949" y="863"/>
                    <a:pt x="949" y="826"/>
                  </a:cubicBezTo>
                  <a:cubicBezTo>
                    <a:pt x="949" y="816"/>
                    <a:pt x="949" y="807"/>
                    <a:pt x="949" y="798"/>
                  </a:cubicBezTo>
                  <a:lnTo>
                    <a:pt x="949" y="714"/>
                  </a:lnTo>
                  <a:cubicBezTo>
                    <a:pt x="1023" y="779"/>
                    <a:pt x="1107" y="826"/>
                    <a:pt x="1191" y="844"/>
                  </a:cubicBezTo>
                  <a:cubicBezTo>
                    <a:pt x="1215" y="852"/>
                    <a:pt x="1239" y="855"/>
                    <a:pt x="1263" y="855"/>
                  </a:cubicBezTo>
                  <a:cubicBezTo>
                    <a:pt x="1330" y="855"/>
                    <a:pt x="1391" y="827"/>
                    <a:pt x="1432" y="779"/>
                  </a:cubicBezTo>
                  <a:cubicBezTo>
                    <a:pt x="1442" y="770"/>
                    <a:pt x="1451" y="751"/>
                    <a:pt x="1442" y="742"/>
                  </a:cubicBezTo>
                  <a:lnTo>
                    <a:pt x="1442" y="640"/>
                  </a:lnTo>
                  <a:cubicBezTo>
                    <a:pt x="1488" y="630"/>
                    <a:pt x="1535" y="603"/>
                    <a:pt x="1563" y="565"/>
                  </a:cubicBezTo>
                  <a:cubicBezTo>
                    <a:pt x="1572" y="556"/>
                    <a:pt x="1572" y="547"/>
                    <a:pt x="1572" y="538"/>
                  </a:cubicBezTo>
                  <a:lnTo>
                    <a:pt x="1572" y="407"/>
                  </a:lnTo>
                  <a:lnTo>
                    <a:pt x="1535" y="445"/>
                  </a:lnTo>
                  <a:cubicBezTo>
                    <a:pt x="1516" y="426"/>
                    <a:pt x="1497" y="417"/>
                    <a:pt x="1470" y="417"/>
                  </a:cubicBezTo>
                  <a:cubicBezTo>
                    <a:pt x="1409" y="403"/>
                    <a:pt x="1349" y="396"/>
                    <a:pt x="1288" y="396"/>
                  </a:cubicBezTo>
                  <a:cubicBezTo>
                    <a:pt x="1228" y="396"/>
                    <a:pt x="1167" y="403"/>
                    <a:pt x="1107" y="417"/>
                  </a:cubicBezTo>
                  <a:cubicBezTo>
                    <a:pt x="1200" y="389"/>
                    <a:pt x="1293" y="324"/>
                    <a:pt x="1349" y="249"/>
                  </a:cubicBezTo>
                  <a:cubicBezTo>
                    <a:pt x="1358" y="231"/>
                    <a:pt x="1367" y="212"/>
                    <a:pt x="1367" y="203"/>
                  </a:cubicBezTo>
                  <a:lnTo>
                    <a:pt x="1367" y="82"/>
                  </a:lnTo>
                  <a:lnTo>
                    <a:pt x="1321" y="128"/>
                  </a:lnTo>
                  <a:cubicBezTo>
                    <a:pt x="1302" y="110"/>
                    <a:pt x="1274" y="100"/>
                    <a:pt x="1246" y="91"/>
                  </a:cubicBezTo>
                  <a:cubicBezTo>
                    <a:pt x="1225" y="84"/>
                    <a:pt x="1202" y="80"/>
                    <a:pt x="1180" y="80"/>
                  </a:cubicBezTo>
                  <a:cubicBezTo>
                    <a:pt x="1116" y="80"/>
                    <a:pt x="1053" y="108"/>
                    <a:pt x="1005" y="156"/>
                  </a:cubicBezTo>
                  <a:cubicBezTo>
                    <a:pt x="1042" y="100"/>
                    <a:pt x="995" y="35"/>
                    <a:pt x="902" y="7"/>
                  </a:cubicBezTo>
                  <a:cubicBezTo>
                    <a:pt x="882" y="2"/>
                    <a:pt x="862"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0"/>
            <p:cNvSpPr/>
            <p:nvPr/>
          </p:nvSpPr>
          <p:spPr>
            <a:xfrm>
              <a:off x="2792925" y="3417481"/>
              <a:ext cx="179341" cy="109925"/>
            </a:xfrm>
            <a:custGeom>
              <a:avLst/>
              <a:gdLst/>
              <a:ahLst/>
              <a:cxnLst/>
              <a:rect l="l" t="t" r="r" b="b"/>
              <a:pathLst>
                <a:path w="1638" h="1004" extrusionOk="0">
                  <a:moveTo>
                    <a:pt x="854" y="1"/>
                  </a:moveTo>
                  <a:cubicBezTo>
                    <a:pt x="791" y="1"/>
                    <a:pt x="728" y="29"/>
                    <a:pt x="680" y="77"/>
                  </a:cubicBezTo>
                  <a:cubicBezTo>
                    <a:pt x="642" y="151"/>
                    <a:pt x="642" y="244"/>
                    <a:pt x="680" y="309"/>
                  </a:cubicBezTo>
                  <a:cubicBezTo>
                    <a:pt x="605" y="235"/>
                    <a:pt x="512" y="188"/>
                    <a:pt x="410" y="160"/>
                  </a:cubicBezTo>
                  <a:cubicBezTo>
                    <a:pt x="388" y="153"/>
                    <a:pt x="365" y="150"/>
                    <a:pt x="343" y="150"/>
                  </a:cubicBezTo>
                  <a:cubicBezTo>
                    <a:pt x="279" y="150"/>
                    <a:pt x="216" y="177"/>
                    <a:pt x="168" y="225"/>
                  </a:cubicBezTo>
                  <a:cubicBezTo>
                    <a:pt x="132" y="280"/>
                    <a:pt x="175" y="343"/>
                    <a:pt x="273" y="372"/>
                  </a:cubicBezTo>
                  <a:lnTo>
                    <a:pt x="273" y="372"/>
                  </a:lnTo>
                  <a:cubicBezTo>
                    <a:pt x="251" y="366"/>
                    <a:pt x="229" y="363"/>
                    <a:pt x="207" y="363"/>
                  </a:cubicBezTo>
                  <a:cubicBezTo>
                    <a:pt x="141" y="363"/>
                    <a:pt x="79" y="391"/>
                    <a:pt x="38" y="439"/>
                  </a:cubicBezTo>
                  <a:cubicBezTo>
                    <a:pt x="1" y="495"/>
                    <a:pt x="47" y="570"/>
                    <a:pt x="140" y="588"/>
                  </a:cubicBezTo>
                  <a:cubicBezTo>
                    <a:pt x="201" y="602"/>
                    <a:pt x="261" y="609"/>
                    <a:pt x="322" y="609"/>
                  </a:cubicBezTo>
                  <a:cubicBezTo>
                    <a:pt x="382" y="609"/>
                    <a:pt x="442" y="602"/>
                    <a:pt x="503" y="588"/>
                  </a:cubicBezTo>
                  <a:lnTo>
                    <a:pt x="503" y="588"/>
                  </a:lnTo>
                  <a:cubicBezTo>
                    <a:pt x="410" y="616"/>
                    <a:pt x="326" y="672"/>
                    <a:pt x="261" y="755"/>
                  </a:cubicBezTo>
                  <a:cubicBezTo>
                    <a:pt x="224" y="811"/>
                    <a:pt x="270" y="876"/>
                    <a:pt x="363" y="904"/>
                  </a:cubicBezTo>
                  <a:cubicBezTo>
                    <a:pt x="388" y="912"/>
                    <a:pt x="412" y="915"/>
                    <a:pt x="436" y="915"/>
                  </a:cubicBezTo>
                  <a:cubicBezTo>
                    <a:pt x="502" y="915"/>
                    <a:pt x="564" y="887"/>
                    <a:pt x="605" y="839"/>
                  </a:cubicBezTo>
                  <a:lnTo>
                    <a:pt x="605" y="839"/>
                  </a:lnTo>
                  <a:cubicBezTo>
                    <a:pt x="568" y="895"/>
                    <a:pt x="614" y="960"/>
                    <a:pt x="707" y="988"/>
                  </a:cubicBezTo>
                  <a:cubicBezTo>
                    <a:pt x="735" y="999"/>
                    <a:pt x="761" y="1004"/>
                    <a:pt x="787" y="1004"/>
                  </a:cubicBezTo>
                  <a:cubicBezTo>
                    <a:pt x="936" y="1004"/>
                    <a:pt x="1046" y="835"/>
                    <a:pt x="959" y="700"/>
                  </a:cubicBezTo>
                  <a:lnTo>
                    <a:pt x="959" y="700"/>
                  </a:lnTo>
                  <a:cubicBezTo>
                    <a:pt x="1024" y="774"/>
                    <a:pt x="1117" y="821"/>
                    <a:pt x="1219" y="848"/>
                  </a:cubicBezTo>
                  <a:cubicBezTo>
                    <a:pt x="1243" y="856"/>
                    <a:pt x="1267" y="859"/>
                    <a:pt x="1291" y="859"/>
                  </a:cubicBezTo>
                  <a:cubicBezTo>
                    <a:pt x="1358" y="859"/>
                    <a:pt x="1419"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37" y="504"/>
                    <a:pt x="1591" y="439"/>
                    <a:pt x="1489" y="411"/>
                  </a:cubicBezTo>
                  <a:cubicBezTo>
                    <a:pt x="1428" y="402"/>
                    <a:pt x="1368" y="397"/>
                    <a:pt x="1307" y="397"/>
                  </a:cubicBezTo>
                  <a:cubicBezTo>
                    <a:pt x="1247" y="397"/>
                    <a:pt x="1186" y="402"/>
                    <a:pt x="1126" y="411"/>
                  </a:cubicBezTo>
                  <a:cubicBezTo>
                    <a:pt x="1219" y="384"/>
                    <a:pt x="1312" y="328"/>
                    <a:pt x="1368" y="244"/>
                  </a:cubicBezTo>
                  <a:cubicBezTo>
                    <a:pt x="1405" y="188"/>
                    <a:pt x="1358" y="123"/>
                    <a:pt x="1265" y="95"/>
                  </a:cubicBezTo>
                  <a:cubicBezTo>
                    <a:pt x="1244" y="88"/>
                    <a:pt x="1221" y="84"/>
                    <a:pt x="1199" y="84"/>
                  </a:cubicBezTo>
                  <a:cubicBezTo>
                    <a:pt x="1135" y="84"/>
                    <a:pt x="1072" y="112"/>
                    <a:pt x="1024" y="160"/>
                  </a:cubicBezTo>
                  <a:cubicBezTo>
                    <a:pt x="1061" y="105"/>
                    <a:pt x="1014" y="39"/>
                    <a:pt x="921" y="12"/>
                  </a:cubicBezTo>
                  <a:cubicBezTo>
                    <a:pt x="899" y="4"/>
                    <a:pt x="877"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0"/>
            <p:cNvSpPr/>
            <p:nvPr/>
          </p:nvSpPr>
          <p:spPr>
            <a:xfrm>
              <a:off x="2846903" y="3602954"/>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0"/>
            <p:cNvSpPr/>
            <p:nvPr/>
          </p:nvSpPr>
          <p:spPr>
            <a:xfrm>
              <a:off x="2846903" y="3516458"/>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39" y="1349"/>
                    <a:pt x="2539" y="791"/>
                  </a:cubicBezTo>
                  <a:cubicBezTo>
                    <a:pt x="2539" y="22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0"/>
            <p:cNvSpPr/>
            <p:nvPr/>
          </p:nvSpPr>
          <p:spPr>
            <a:xfrm>
              <a:off x="2862231" y="3523575"/>
              <a:ext cx="246456" cy="155910"/>
            </a:xfrm>
            <a:custGeom>
              <a:avLst/>
              <a:gdLst/>
              <a:ahLst/>
              <a:cxnLst/>
              <a:rect l="l" t="t" r="r" b="b"/>
              <a:pathLst>
                <a:path w="2251" h="1424" extrusionOk="0">
                  <a:moveTo>
                    <a:pt x="1116" y="0"/>
                  </a:moveTo>
                  <a:cubicBezTo>
                    <a:pt x="623" y="0"/>
                    <a:pt x="0" y="205"/>
                    <a:pt x="0" y="698"/>
                  </a:cubicBezTo>
                  <a:cubicBezTo>
                    <a:pt x="0" y="1200"/>
                    <a:pt x="595" y="1423"/>
                    <a:pt x="1116" y="1423"/>
                  </a:cubicBezTo>
                  <a:cubicBezTo>
                    <a:pt x="1646" y="1423"/>
                    <a:pt x="2250" y="1200"/>
                    <a:pt x="2250" y="707"/>
                  </a:cubicBezTo>
                  <a:cubicBezTo>
                    <a:pt x="2250" y="205"/>
                    <a:pt x="1627"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0"/>
            <p:cNvSpPr/>
            <p:nvPr/>
          </p:nvSpPr>
          <p:spPr>
            <a:xfrm>
              <a:off x="2862231" y="3523575"/>
              <a:ext cx="246456" cy="85619"/>
            </a:xfrm>
            <a:custGeom>
              <a:avLst/>
              <a:gdLst/>
              <a:ahLst/>
              <a:cxnLst/>
              <a:rect l="l" t="t" r="r" b="b"/>
              <a:pathLst>
                <a:path w="2251" h="782" extrusionOk="0">
                  <a:moveTo>
                    <a:pt x="1116" y="0"/>
                  </a:moveTo>
                  <a:cubicBezTo>
                    <a:pt x="604" y="0"/>
                    <a:pt x="0" y="205"/>
                    <a:pt x="0" y="698"/>
                  </a:cubicBezTo>
                  <a:lnTo>
                    <a:pt x="0" y="772"/>
                  </a:lnTo>
                  <a:cubicBezTo>
                    <a:pt x="65" y="335"/>
                    <a:pt x="651" y="140"/>
                    <a:pt x="1116" y="140"/>
                  </a:cubicBezTo>
                  <a:cubicBezTo>
                    <a:pt x="1600" y="140"/>
                    <a:pt x="2185" y="335"/>
                    <a:pt x="2250" y="782"/>
                  </a:cubicBezTo>
                  <a:cubicBezTo>
                    <a:pt x="2250" y="754"/>
                    <a:pt x="2250" y="726"/>
                    <a:pt x="2250" y="707"/>
                  </a:cubicBezTo>
                  <a:cubicBezTo>
                    <a:pt x="2250" y="214"/>
                    <a:pt x="161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30"/>
            <p:cNvSpPr/>
            <p:nvPr/>
          </p:nvSpPr>
          <p:spPr>
            <a:xfrm>
              <a:off x="2900880" y="3558173"/>
              <a:ext cx="172114" cy="108174"/>
            </a:xfrm>
            <a:custGeom>
              <a:avLst/>
              <a:gdLst/>
              <a:ahLst/>
              <a:cxnLst/>
              <a:rect l="l" t="t" r="r" b="b"/>
              <a:pathLst>
                <a:path w="1572" h="988" extrusionOk="0">
                  <a:moveTo>
                    <a:pt x="1339" y="624"/>
                  </a:moveTo>
                  <a:lnTo>
                    <a:pt x="1339" y="624"/>
                  </a:lnTo>
                  <a:cubicBezTo>
                    <a:pt x="1367" y="633"/>
                    <a:pt x="1395" y="633"/>
                    <a:pt x="1432" y="633"/>
                  </a:cubicBezTo>
                  <a:lnTo>
                    <a:pt x="1405" y="661"/>
                  </a:lnTo>
                  <a:cubicBezTo>
                    <a:pt x="1386" y="642"/>
                    <a:pt x="1358" y="633"/>
                    <a:pt x="1339" y="624"/>
                  </a:cubicBezTo>
                  <a:close/>
                  <a:moveTo>
                    <a:pt x="940" y="689"/>
                  </a:moveTo>
                  <a:lnTo>
                    <a:pt x="949" y="698"/>
                  </a:lnTo>
                  <a:lnTo>
                    <a:pt x="940" y="707"/>
                  </a:lnTo>
                  <a:cubicBezTo>
                    <a:pt x="940" y="698"/>
                    <a:pt x="940" y="698"/>
                    <a:pt x="940" y="689"/>
                  </a:cubicBezTo>
                  <a:close/>
                  <a:moveTo>
                    <a:pt x="828" y="1"/>
                  </a:moveTo>
                  <a:cubicBezTo>
                    <a:pt x="779" y="1"/>
                    <a:pt x="732" y="13"/>
                    <a:pt x="689" y="38"/>
                  </a:cubicBezTo>
                  <a:lnTo>
                    <a:pt x="633" y="56"/>
                  </a:lnTo>
                  <a:lnTo>
                    <a:pt x="633" y="149"/>
                  </a:lnTo>
                  <a:cubicBezTo>
                    <a:pt x="623" y="205"/>
                    <a:pt x="633" y="252"/>
                    <a:pt x="661" y="298"/>
                  </a:cubicBezTo>
                  <a:cubicBezTo>
                    <a:pt x="586" y="224"/>
                    <a:pt x="493" y="177"/>
                    <a:pt x="391" y="149"/>
                  </a:cubicBezTo>
                  <a:cubicBezTo>
                    <a:pt x="369" y="143"/>
                    <a:pt x="347"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40" y="358"/>
                    <a:pt x="101" y="364"/>
                    <a:pt x="65" y="382"/>
                  </a:cubicBezTo>
                  <a:lnTo>
                    <a:pt x="0" y="345"/>
                  </a:lnTo>
                  <a:lnTo>
                    <a:pt x="0" y="466"/>
                  </a:lnTo>
                  <a:cubicBezTo>
                    <a:pt x="0" y="512"/>
                    <a:pt x="38" y="559"/>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72"/>
                  </a:lnTo>
                  <a:cubicBezTo>
                    <a:pt x="224" y="828"/>
                    <a:pt x="261" y="875"/>
                    <a:pt x="335" y="893"/>
                  </a:cubicBezTo>
                  <a:cubicBezTo>
                    <a:pt x="359" y="901"/>
                    <a:pt x="384" y="904"/>
                    <a:pt x="407" y="904"/>
                  </a:cubicBezTo>
                  <a:cubicBezTo>
                    <a:pt x="474" y="904"/>
                    <a:pt x="536" y="876"/>
                    <a:pt x="577" y="828"/>
                  </a:cubicBezTo>
                  <a:lnTo>
                    <a:pt x="577" y="828"/>
                  </a:lnTo>
                  <a:cubicBezTo>
                    <a:pt x="540" y="884"/>
                    <a:pt x="586" y="949"/>
                    <a:pt x="679" y="977"/>
                  </a:cubicBezTo>
                  <a:cubicBezTo>
                    <a:pt x="704" y="984"/>
                    <a:pt x="728" y="988"/>
                    <a:pt x="752" y="988"/>
                  </a:cubicBezTo>
                  <a:cubicBezTo>
                    <a:pt x="818" y="988"/>
                    <a:pt x="880" y="960"/>
                    <a:pt x="921" y="912"/>
                  </a:cubicBezTo>
                  <a:cubicBezTo>
                    <a:pt x="940" y="884"/>
                    <a:pt x="949" y="856"/>
                    <a:pt x="949" y="828"/>
                  </a:cubicBezTo>
                  <a:cubicBezTo>
                    <a:pt x="949" y="819"/>
                    <a:pt x="949" y="800"/>
                    <a:pt x="949" y="791"/>
                  </a:cubicBezTo>
                  <a:lnTo>
                    <a:pt x="949" y="717"/>
                  </a:lnTo>
                  <a:cubicBezTo>
                    <a:pt x="1023" y="782"/>
                    <a:pt x="1107" y="819"/>
                    <a:pt x="1191" y="847"/>
                  </a:cubicBezTo>
                  <a:cubicBezTo>
                    <a:pt x="1213" y="851"/>
                    <a:pt x="1235" y="854"/>
                    <a:pt x="1256" y="854"/>
                  </a:cubicBezTo>
                  <a:cubicBezTo>
                    <a:pt x="1326" y="854"/>
                    <a:pt x="1390" y="829"/>
                    <a:pt x="1432" y="772"/>
                  </a:cubicBezTo>
                  <a:cubicBezTo>
                    <a:pt x="1442" y="763"/>
                    <a:pt x="1442" y="754"/>
                    <a:pt x="1442" y="735"/>
                  </a:cubicBezTo>
                  <a:lnTo>
                    <a:pt x="1442" y="633"/>
                  </a:lnTo>
                  <a:cubicBezTo>
                    <a:pt x="1488" y="633"/>
                    <a:pt x="1535" y="605"/>
                    <a:pt x="1563" y="568"/>
                  </a:cubicBezTo>
                  <a:cubicBezTo>
                    <a:pt x="1572" y="559"/>
                    <a:pt x="1572" y="540"/>
                    <a:pt x="1572" y="531"/>
                  </a:cubicBezTo>
                  <a:lnTo>
                    <a:pt x="1572" y="400"/>
                  </a:lnTo>
                  <a:lnTo>
                    <a:pt x="1535" y="438"/>
                  </a:lnTo>
                  <a:cubicBezTo>
                    <a:pt x="1516" y="428"/>
                    <a:pt x="1498" y="419"/>
                    <a:pt x="1470" y="410"/>
                  </a:cubicBezTo>
                  <a:cubicBezTo>
                    <a:pt x="1409" y="400"/>
                    <a:pt x="1349" y="396"/>
                    <a:pt x="1288" y="396"/>
                  </a:cubicBezTo>
                  <a:cubicBezTo>
                    <a:pt x="1228" y="396"/>
                    <a:pt x="1167" y="400"/>
                    <a:pt x="1107" y="410"/>
                  </a:cubicBezTo>
                  <a:cubicBezTo>
                    <a:pt x="1200" y="382"/>
                    <a:pt x="1293" y="326"/>
                    <a:pt x="1349" y="242"/>
                  </a:cubicBezTo>
                  <a:cubicBezTo>
                    <a:pt x="1358" y="233"/>
                    <a:pt x="1367" y="214"/>
                    <a:pt x="1367" y="196"/>
                  </a:cubicBezTo>
                  <a:lnTo>
                    <a:pt x="1367" y="84"/>
                  </a:lnTo>
                  <a:lnTo>
                    <a:pt x="1321" y="121"/>
                  </a:lnTo>
                  <a:cubicBezTo>
                    <a:pt x="1302" y="112"/>
                    <a:pt x="1274" y="103"/>
                    <a:pt x="1247" y="94"/>
                  </a:cubicBezTo>
                  <a:cubicBezTo>
                    <a:pt x="1225" y="86"/>
                    <a:pt x="1202" y="83"/>
                    <a:pt x="1180" y="83"/>
                  </a:cubicBezTo>
                  <a:cubicBezTo>
                    <a:pt x="1116" y="83"/>
                    <a:pt x="1053" y="111"/>
                    <a:pt x="1005" y="159"/>
                  </a:cubicBezTo>
                  <a:cubicBezTo>
                    <a:pt x="1042" y="94"/>
                    <a:pt x="995" y="28"/>
                    <a:pt x="902" y="10"/>
                  </a:cubicBezTo>
                  <a:cubicBezTo>
                    <a:pt x="878" y="4"/>
                    <a:pt x="853" y="1"/>
                    <a:pt x="82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30"/>
            <p:cNvSpPr/>
            <p:nvPr/>
          </p:nvSpPr>
          <p:spPr>
            <a:xfrm>
              <a:off x="2897815" y="3544816"/>
              <a:ext cx="179341" cy="109159"/>
            </a:xfrm>
            <a:custGeom>
              <a:avLst/>
              <a:gdLst/>
              <a:ahLst/>
              <a:cxnLst/>
              <a:rect l="l" t="t" r="r" b="b"/>
              <a:pathLst>
                <a:path w="1638" h="997" extrusionOk="0">
                  <a:moveTo>
                    <a:pt x="854" y="0"/>
                  </a:moveTo>
                  <a:cubicBezTo>
                    <a:pt x="791" y="0"/>
                    <a:pt x="727" y="28"/>
                    <a:pt x="679" y="76"/>
                  </a:cubicBezTo>
                  <a:cubicBezTo>
                    <a:pt x="642" y="150"/>
                    <a:pt x="642" y="234"/>
                    <a:pt x="679" y="299"/>
                  </a:cubicBezTo>
                  <a:cubicBezTo>
                    <a:pt x="614" y="225"/>
                    <a:pt x="521" y="178"/>
                    <a:pt x="419" y="150"/>
                  </a:cubicBezTo>
                  <a:cubicBezTo>
                    <a:pt x="395" y="143"/>
                    <a:pt x="370" y="140"/>
                    <a:pt x="347" y="140"/>
                  </a:cubicBezTo>
                  <a:cubicBezTo>
                    <a:pt x="280" y="140"/>
                    <a:pt x="218" y="167"/>
                    <a:pt x="177" y="216"/>
                  </a:cubicBezTo>
                  <a:cubicBezTo>
                    <a:pt x="143" y="266"/>
                    <a:pt x="179" y="332"/>
                    <a:pt x="255" y="358"/>
                  </a:cubicBezTo>
                  <a:lnTo>
                    <a:pt x="255" y="358"/>
                  </a:lnTo>
                  <a:cubicBezTo>
                    <a:pt x="241" y="355"/>
                    <a:pt x="227" y="354"/>
                    <a:pt x="213" y="354"/>
                  </a:cubicBezTo>
                  <a:cubicBezTo>
                    <a:pt x="149" y="354"/>
                    <a:pt x="86" y="381"/>
                    <a:pt x="38" y="429"/>
                  </a:cubicBezTo>
                  <a:cubicBezTo>
                    <a:pt x="1" y="485"/>
                    <a:pt x="47" y="560"/>
                    <a:pt x="149" y="578"/>
                  </a:cubicBezTo>
                  <a:cubicBezTo>
                    <a:pt x="205" y="592"/>
                    <a:pt x="266" y="599"/>
                    <a:pt x="327" y="599"/>
                  </a:cubicBezTo>
                  <a:cubicBezTo>
                    <a:pt x="389" y="599"/>
                    <a:pt x="452" y="592"/>
                    <a:pt x="512" y="578"/>
                  </a:cubicBezTo>
                  <a:lnTo>
                    <a:pt x="512" y="578"/>
                  </a:lnTo>
                  <a:cubicBezTo>
                    <a:pt x="410" y="606"/>
                    <a:pt x="326" y="671"/>
                    <a:pt x="261" y="746"/>
                  </a:cubicBezTo>
                  <a:cubicBezTo>
                    <a:pt x="224" y="801"/>
                    <a:pt x="279" y="876"/>
                    <a:pt x="372" y="894"/>
                  </a:cubicBezTo>
                  <a:cubicBezTo>
                    <a:pt x="394" y="902"/>
                    <a:pt x="417" y="905"/>
                    <a:pt x="439" y="905"/>
                  </a:cubicBezTo>
                  <a:cubicBezTo>
                    <a:pt x="503" y="905"/>
                    <a:pt x="566" y="877"/>
                    <a:pt x="614" y="829"/>
                  </a:cubicBezTo>
                  <a:lnTo>
                    <a:pt x="614" y="829"/>
                  </a:lnTo>
                  <a:cubicBezTo>
                    <a:pt x="577" y="885"/>
                    <a:pt x="624" y="950"/>
                    <a:pt x="717" y="978"/>
                  </a:cubicBezTo>
                  <a:cubicBezTo>
                    <a:pt x="744" y="991"/>
                    <a:pt x="771" y="997"/>
                    <a:pt x="798" y="997"/>
                  </a:cubicBezTo>
                  <a:cubicBezTo>
                    <a:pt x="941" y="997"/>
                    <a:pt x="1053" y="823"/>
                    <a:pt x="958" y="690"/>
                  </a:cubicBezTo>
                  <a:lnTo>
                    <a:pt x="958" y="690"/>
                  </a:lnTo>
                  <a:cubicBezTo>
                    <a:pt x="1033" y="764"/>
                    <a:pt x="1126" y="811"/>
                    <a:pt x="1228" y="839"/>
                  </a:cubicBezTo>
                  <a:cubicBezTo>
                    <a:pt x="1250" y="846"/>
                    <a:pt x="1272" y="849"/>
                    <a:pt x="1295" y="849"/>
                  </a:cubicBezTo>
                  <a:cubicBezTo>
                    <a:pt x="1358" y="849"/>
                    <a:pt x="1422" y="822"/>
                    <a:pt x="1470" y="774"/>
                  </a:cubicBezTo>
                  <a:cubicBezTo>
                    <a:pt x="1504" y="723"/>
                    <a:pt x="1468" y="657"/>
                    <a:pt x="1385" y="631"/>
                  </a:cubicBezTo>
                  <a:lnTo>
                    <a:pt x="1385" y="631"/>
                  </a:lnTo>
                  <a:cubicBezTo>
                    <a:pt x="1400" y="634"/>
                    <a:pt x="1416" y="635"/>
                    <a:pt x="1430" y="635"/>
                  </a:cubicBezTo>
                  <a:cubicBezTo>
                    <a:pt x="1497" y="635"/>
                    <a:pt x="1559" y="608"/>
                    <a:pt x="1600" y="560"/>
                  </a:cubicBezTo>
                  <a:cubicBezTo>
                    <a:pt x="1637" y="504"/>
                    <a:pt x="1591" y="439"/>
                    <a:pt x="1498" y="411"/>
                  </a:cubicBezTo>
                  <a:cubicBezTo>
                    <a:pt x="1437" y="397"/>
                    <a:pt x="1374" y="390"/>
                    <a:pt x="1313" y="390"/>
                  </a:cubicBezTo>
                  <a:cubicBezTo>
                    <a:pt x="1251" y="390"/>
                    <a:pt x="1191" y="397"/>
                    <a:pt x="1135" y="411"/>
                  </a:cubicBezTo>
                  <a:cubicBezTo>
                    <a:pt x="1228" y="383"/>
                    <a:pt x="1312" y="327"/>
                    <a:pt x="1377" y="243"/>
                  </a:cubicBezTo>
                  <a:cubicBezTo>
                    <a:pt x="1414" y="188"/>
                    <a:pt x="1367" y="123"/>
                    <a:pt x="1265" y="95"/>
                  </a:cubicBezTo>
                  <a:cubicBezTo>
                    <a:pt x="1243" y="87"/>
                    <a:pt x="1221" y="84"/>
                    <a:pt x="1198" y="84"/>
                  </a:cubicBezTo>
                  <a:cubicBezTo>
                    <a:pt x="1135" y="84"/>
                    <a:pt x="1074" y="112"/>
                    <a:pt x="1033" y="160"/>
                  </a:cubicBezTo>
                  <a:cubicBezTo>
                    <a:pt x="1070" y="104"/>
                    <a:pt x="1023" y="39"/>
                    <a:pt x="921" y="11"/>
                  </a:cubicBezTo>
                  <a:cubicBezTo>
                    <a:pt x="899" y="4"/>
                    <a:pt x="877" y="0"/>
                    <a:pt x="8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0"/>
            <p:cNvSpPr/>
            <p:nvPr/>
          </p:nvSpPr>
          <p:spPr>
            <a:xfrm>
              <a:off x="2650372" y="3701712"/>
              <a:ext cx="277113" cy="129414"/>
            </a:xfrm>
            <a:custGeom>
              <a:avLst/>
              <a:gdLst/>
              <a:ahLst/>
              <a:cxnLst/>
              <a:rect l="l" t="t" r="r" b="b"/>
              <a:pathLst>
                <a:path w="2531" h="1182" extrusionOk="0">
                  <a:moveTo>
                    <a:pt x="1" y="1"/>
                  </a:moveTo>
                  <a:lnTo>
                    <a:pt x="1" y="373"/>
                  </a:lnTo>
                  <a:cubicBezTo>
                    <a:pt x="1" y="931"/>
                    <a:pt x="661" y="1182"/>
                    <a:pt x="1256" y="1182"/>
                  </a:cubicBezTo>
                  <a:cubicBezTo>
                    <a:pt x="1851" y="1182"/>
                    <a:pt x="2530" y="931"/>
                    <a:pt x="2530" y="373"/>
                  </a:cubicBezTo>
                  <a:lnTo>
                    <a:pt x="25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0"/>
            <p:cNvSpPr/>
            <p:nvPr/>
          </p:nvSpPr>
          <p:spPr>
            <a:xfrm>
              <a:off x="2649386" y="3615217"/>
              <a:ext cx="278098" cy="176275"/>
            </a:xfrm>
            <a:custGeom>
              <a:avLst/>
              <a:gdLst/>
              <a:ahLst/>
              <a:cxnLst/>
              <a:rect l="l" t="t" r="r" b="b"/>
              <a:pathLst>
                <a:path w="2540" h="1610" extrusionOk="0">
                  <a:moveTo>
                    <a:pt x="1256" y="0"/>
                  </a:moveTo>
                  <a:cubicBezTo>
                    <a:pt x="707" y="0"/>
                    <a:pt x="0" y="233"/>
                    <a:pt x="0" y="791"/>
                  </a:cubicBezTo>
                  <a:cubicBezTo>
                    <a:pt x="0" y="1358"/>
                    <a:pt x="670" y="1609"/>
                    <a:pt x="1265" y="1609"/>
                  </a:cubicBezTo>
                  <a:cubicBezTo>
                    <a:pt x="1860" y="1609"/>
                    <a:pt x="2539" y="1358"/>
                    <a:pt x="2539" y="791"/>
                  </a:cubicBezTo>
                  <a:cubicBezTo>
                    <a:pt x="2539" y="233"/>
                    <a:pt x="1832"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0"/>
            <p:cNvSpPr/>
            <p:nvPr/>
          </p:nvSpPr>
          <p:spPr>
            <a:xfrm>
              <a:off x="2665700" y="3622334"/>
              <a:ext cx="246456" cy="155910"/>
            </a:xfrm>
            <a:custGeom>
              <a:avLst/>
              <a:gdLst/>
              <a:ahLst/>
              <a:cxnLst/>
              <a:rect l="l" t="t" r="r" b="b"/>
              <a:pathLst>
                <a:path w="2251" h="1424" extrusionOk="0">
                  <a:moveTo>
                    <a:pt x="1107" y="0"/>
                  </a:moveTo>
                  <a:cubicBezTo>
                    <a:pt x="623" y="0"/>
                    <a:pt x="0" y="205"/>
                    <a:pt x="0" y="707"/>
                  </a:cubicBezTo>
                  <a:cubicBezTo>
                    <a:pt x="0" y="1200"/>
                    <a:pt x="586" y="1423"/>
                    <a:pt x="1116" y="1423"/>
                  </a:cubicBezTo>
                  <a:cubicBezTo>
                    <a:pt x="1646" y="1423"/>
                    <a:pt x="2251" y="1200"/>
                    <a:pt x="2251" y="707"/>
                  </a:cubicBezTo>
                  <a:cubicBezTo>
                    <a:pt x="2251" y="214"/>
                    <a:pt x="1618" y="0"/>
                    <a:pt x="1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0"/>
            <p:cNvSpPr/>
            <p:nvPr/>
          </p:nvSpPr>
          <p:spPr>
            <a:xfrm>
              <a:off x="2664605" y="3622334"/>
              <a:ext cx="246566" cy="85619"/>
            </a:xfrm>
            <a:custGeom>
              <a:avLst/>
              <a:gdLst/>
              <a:ahLst/>
              <a:cxnLst/>
              <a:rect l="l" t="t" r="r" b="b"/>
              <a:pathLst>
                <a:path w="2252" h="782" extrusionOk="0">
                  <a:moveTo>
                    <a:pt x="1117" y="0"/>
                  </a:moveTo>
                  <a:cubicBezTo>
                    <a:pt x="605" y="0"/>
                    <a:pt x="1" y="205"/>
                    <a:pt x="1" y="707"/>
                  </a:cubicBezTo>
                  <a:cubicBezTo>
                    <a:pt x="1" y="726"/>
                    <a:pt x="1" y="754"/>
                    <a:pt x="1" y="782"/>
                  </a:cubicBezTo>
                  <a:cubicBezTo>
                    <a:pt x="66" y="335"/>
                    <a:pt x="652" y="140"/>
                    <a:pt x="1117" y="140"/>
                  </a:cubicBezTo>
                  <a:cubicBezTo>
                    <a:pt x="1600" y="140"/>
                    <a:pt x="2196" y="335"/>
                    <a:pt x="2251" y="782"/>
                  </a:cubicBezTo>
                  <a:cubicBezTo>
                    <a:pt x="2251" y="754"/>
                    <a:pt x="2251" y="735"/>
                    <a:pt x="2251" y="707"/>
                  </a:cubicBez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0"/>
            <p:cNvSpPr/>
            <p:nvPr/>
          </p:nvSpPr>
          <p:spPr>
            <a:xfrm>
              <a:off x="2703364" y="3656932"/>
              <a:ext cx="172114" cy="108174"/>
            </a:xfrm>
            <a:custGeom>
              <a:avLst/>
              <a:gdLst/>
              <a:ahLst/>
              <a:cxnLst/>
              <a:rect l="l" t="t" r="r" b="b"/>
              <a:pathLst>
                <a:path w="1572" h="988" extrusionOk="0">
                  <a:moveTo>
                    <a:pt x="1339" y="633"/>
                  </a:moveTo>
                  <a:cubicBezTo>
                    <a:pt x="1358" y="633"/>
                    <a:pt x="1377" y="637"/>
                    <a:pt x="1398" y="637"/>
                  </a:cubicBezTo>
                  <a:cubicBezTo>
                    <a:pt x="1409" y="637"/>
                    <a:pt x="1420" y="636"/>
                    <a:pt x="1432" y="633"/>
                  </a:cubicBezTo>
                  <a:lnTo>
                    <a:pt x="1432" y="633"/>
                  </a:lnTo>
                  <a:lnTo>
                    <a:pt x="1405" y="661"/>
                  </a:lnTo>
                  <a:cubicBezTo>
                    <a:pt x="1386" y="642"/>
                    <a:pt x="1358" y="633"/>
                    <a:pt x="1339" y="633"/>
                  </a:cubicBezTo>
                  <a:close/>
                  <a:moveTo>
                    <a:pt x="940" y="689"/>
                  </a:moveTo>
                  <a:lnTo>
                    <a:pt x="949" y="707"/>
                  </a:lnTo>
                  <a:lnTo>
                    <a:pt x="940" y="707"/>
                  </a:lnTo>
                  <a:lnTo>
                    <a:pt x="940" y="689"/>
                  </a:lnTo>
                  <a:close/>
                  <a:moveTo>
                    <a:pt x="832" y="1"/>
                  </a:moveTo>
                  <a:cubicBezTo>
                    <a:pt x="782" y="1"/>
                    <a:pt x="733" y="15"/>
                    <a:pt x="688" y="47"/>
                  </a:cubicBezTo>
                  <a:lnTo>
                    <a:pt x="633" y="56"/>
                  </a:lnTo>
                  <a:lnTo>
                    <a:pt x="633" y="149"/>
                  </a:lnTo>
                  <a:cubicBezTo>
                    <a:pt x="623" y="205"/>
                    <a:pt x="633" y="252"/>
                    <a:pt x="651" y="298"/>
                  </a:cubicBezTo>
                  <a:cubicBezTo>
                    <a:pt x="586" y="224"/>
                    <a:pt x="484" y="177"/>
                    <a:pt x="382" y="149"/>
                  </a:cubicBezTo>
                  <a:cubicBezTo>
                    <a:pt x="360" y="143"/>
                    <a:pt x="338" y="140"/>
                    <a:pt x="317" y="140"/>
                  </a:cubicBezTo>
                  <a:cubicBezTo>
                    <a:pt x="273" y="140"/>
                    <a:pt x="230" y="152"/>
                    <a:pt x="186" y="177"/>
                  </a:cubicBezTo>
                  <a:lnTo>
                    <a:pt x="131" y="131"/>
                  </a:lnTo>
                  <a:lnTo>
                    <a:pt x="131" y="252"/>
                  </a:lnTo>
                  <a:cubicBezTo>
                    <a:pt x="131" y="307"/>
                    <a:pt x="177" y="345"/>
                    <a:pt x="251" y="363"/>
                  </a:cubicBezTo>
                  <a:cubicBezTo>
                    <a:pt x="228" y="360"/>
                    <a:pt x="204" y="358"/>
                    <a:pt x="180" y="358"/>
                  </a:cubicBezTo>
                  <a:cubicBezTo>
                    <a:pt x="139" y="358"/>
                    <a:pt x="97" y="364"/>
                    <a:pt x="56" y="382"/>
                  </a:cubicBezTo>
                  <a:lnTo>
                    <a:pt x="0" y="345"/>
                  </a:lnTo>
                  <a:lnTo>
                    <a:pt x="0" y="475"/>
                  </a:lnTo>
                  <a:cubicBezTo>
                    <a:pt x="0" y="521"/>
                    <a:pt x="38" y="559"/>
                    <a:pt x="112" y="577"/>
                  </a:cubicBezTo>
                  <a:cubicBezTo>
                    <a:pt x="172" y="591"/>
                    <a:pt x="233" y="598"/>
                    <a:pt x="293" y="598"/>
                  </a:cubicBezTo>
                  <a:cubicBezTo>
                    <a:pt x="354" y="598"/>
                    <a:pt x="414" y="591"/>
                    <a:pt x="475" y="577"/>
                  </a:cubicBezTo>
                  <a:lnTo>
                    <a:pt x="475" y="577"/>
                  </a:lnTo>
                  <a:cubicBezTo>
                    <a:pt x="40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93"/>
                    <a:pt x="586" y="958"/>
                    <a:pt x="679" y="977"/>
                  </a:cubicBezTo>
                  <a:cubicBezTo>
                    <a:pt x="703" y="984"/>
                    <a:pt x="728" y="988"/>
                    <a:pt x="751" y="988"/>
                  </a:cubicBezTo>
                  <a:cubicBezTo>
                    <a:pt x="818" y="988"/>
                    <a:pt x="880" y="960"/>
                    <a:pt x="921" y="912"/>
                  </a:cubicBezTo>
                  <a:cubicBezTo>
                    <a:pt x="940" y="884"/>
                    <a:pt x="949" y="856"/>
                    <a:pt x="949" y="828"/>
                  </a:cubicBezTo>
                  <a:lnTo>
                    <a:pt x="949" y="717"/>
                  </a:lnTo>
                  <a:cubicBezTo>
                    <a:pt x="1023" y="772"/>
                    <a:pt x="1098" y="819"/>
                    <a:pt x="1191" y="838"/>
                  </a:cubicBezTo>
                  <a:cubicBezTo>
                    <a:pt x="1213" y="845"/>
                    <a:pt x="1235" y="848"/>
                    <a:pt x="1258" y="848"/>
                  </a:cubicBezTo>
                  <a:cubicBezTo>
                    <a:pt x="1321" y="848"/>
                    <a:pt x="1384" y="821"/>
                    <a:pt x="1432" y="772"/>
                  </a:cubicBezTo>
                  <a:cubicBezTo>
                    <a:pt x="1442" y="763"/>
                    <a:pt x="1442" y="745"/>
                    <a:pt x="1442" y="735"/>
                  </a:cubicBezTo>
                  <a:lnTo>
                    <a:pt x="1442" y="633"/>
                  </a:lnTo>
                  <a:cubicBezTo>
                    <a:pt x="1488" y="624"/>
                    <a:pt x="1535" y="596"/>
                    <a:pt x="1563" y="559"/>
                  </a:cubicBezTo>
                  <a:cubicBezTo>
                    <a:pt x="1572" y="549"/>
                    <a:pt x="1572" y="540"/>
                    <a:pt x="1572" y="531"/>
                  </a:cubicBezTo>
                  <a:lnTo>
                    <a:pt x="1572" y="400"/>
                  </a:lnTo>
                  <a:lnTo>
                    <a:pt x="1535" y="438"/>
                  </a:lnTo>
                  <a:cubicBezTo>
                    <a:pt x="1516" y="428"/>
                    <a:pt x="1498" y="419"/>
                    <a:pt x="1470" y="419"/>
                  </a:cubicBezTo>
                  <a:cubicBezTo>
                    <a:pt x="1409" y="405"/>
                    <a:pt x="1349" y="398"/>
                    <a:pt x="1288" y="398"/>
                  </a:cubicBezTo>
                  <a:cubicBezTo>
                    <a:pt x="1228" y="398"/>
                    <a:pt x="1167" y="405"/>
                    <a:pt x="1107" y="419"/>
                  </a:cubicBezTo>
                  <a:cubicBezTo>
                    <a:pt x="1200" y="382"/>
                    <a:pt x="1293" y="326"/>
                    <a:pt x="1349" y="252"/>
                  </a:cubicBezTo>
                  <a:cubicBezTo>
                    <a:pt x="1358"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103"/>
                    <a:pt x="995" y="28"/>
                    <a:pt x="902" y="10"/>
                  </a:cubicBezTo>
                  <a:cubicBezTo>
                    <a:pt x="879" y="4"/>
                    <a:pt x="855"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30"/>
            <p:cNvSpPr/>
            <p:nvPr/>
          </p:nvSpPr>
          <p:spPr>
            <a:xfrm>
              <a:off x="2701284" y="3643574"/>
              <a:ext cx="179341" cy="108502"/>
            </a:xfrm>
            <a:custGeom>
              <a:avLst/>
              <a:gdLst/>
              <a:ahLst/>
              <a:cxnLst/>
              <a:rect l="l" t="t" r="r" b="b"/>
              <a:pathLst>
                <a:path w="1638" h="991" extrusionOk="0">
                  <a:moveTo>
                    <a:pt x="854" y="0"/>
                  </a:moveTo>
                  <a:cubicBezTo>
                    <a:pt x="791" y="0"/>
                    <a:pt x="728" y="28"/>
                    <a:pt x="680" y="76"/>
                  </a:cubicBezTo>
                  <a:cubicBezTo>
                    <a:pt x="642" y="150"/>
                    <a:pt x="642" y="234"/>
                    <a:pt x="680" y="309"/>
                  </a:cubicBezTo>
                  <a:cubicBezTo>
                    <a:pt x="605" y="234"/>
                    <a:pt x="512" y="178"/>
                    <a:pt x="410" y="160"/>
                  </a:cubicBezTo>
                  <a:cubicBezTo>
                    <a:pt x="388" y="152"/>
                    <a:pt x="366" y="149"/>
                    <a:pt x="343" y="149"/>
                  </a:cubicBezTo>
                  <a:cubicBezTo>
                    <a:pt x="280" y="149"/>
                    <a:pt x="216" y="177"/>
                    <a:pt x="168" y="225"/>
                  </a:cubicBezTo>
                  <a:cubicBezTo>
                    <a:pt x="132" y="279"/>
                    <a:pt x="175" y="343"/>
                    <a:pt x="273" y="372"/>
                  </a:cubicBezTo>
                  <a:lnTo>
                    <a:pt x="273" y="372"/>
                  </a:lnTo>
                  <a:cubicBezTo>
                    <a:pt x="251" y="366"/>
                    <a:pt x="229" y="363"/>
                    <a:pt x="207" y="363"/>
                  </a:cubicBezTo>
                  <a:cubicBezTo>
                    <a:pt x="141" y="363"/>
                    <a:pt x="79" y="391"/>
                    <a:pt x="38" y="439"/>
                  </a:cubicBezTo>
                  <a:cubicBezTo>
                    <a:pt x="1" y="495"/>
                    <a:pt x="47" y="560"/>
                    <a:pt x="140" y="588"/>
                  </a:cubicBezTo>
                  <a:cubicBezTo>
                    <a:pt x="201" y="597"/>
                    <a:pt x="261" y="602"/>
                    <a:pt x="322" y="602"/>
                  </a:cubicBezTo>
                  <a:cubicBezTo>
                    <a:pt x="382" y="602"/>
                    <a:pt x="442" y="597"/>
                    <a:pt x="503" y="588"/>
                  </a:cubicBezTo>
                  <a:lnTo>
                    <a:pt x="503" y="588"/>
                  </a:lnTo>
                  <a:cubicBezTo>
                    <a:pt x="410" y="615"/>
                    <a:pt x="326" y="671"/>
                    <a:pt x="261" y="746"/>
                  </a:cubicBezTo>
                  <a:cubicBezTo>
                    <a:pt x="224" y="811"/>
                    <a:pt x="270" y="876"/>
                    <a:pt x="363" y="904"/>
                  </a:cubicBezTo>
                  <a:cubicBezTo>
                    <a:pt x="385" y="908"/>
                    <a:pt x="407" y="910"/>
                    <a:pt x="429" y="910"/>
                  </a:cubicBezTo>
                  <a:cubicBezTo>
                    <a:pt x="498" y="910"/>
                    <a:pt x="563" y="886"/>
                    <a:pt x="605" y="829"/>
                  </a:cubicBezTo>
                  <a:lnTo>
                    <a:pt x="605" y="829"/>
                  </a:lnTo>
                  <a:cubicBezTo>
                    <a:pt x="568" y="894"/>
                    <a:pt x="614" y="960"/>
                    <a:pt x="717" y="978"/>
                  </a:cubicBezTo>
                  <a:cubicBezTo>
                    <a:pt x="741" y="986"/>
                    <a:pt x="766" y="990"/>
                    <a:pt x="791" y="990"/>
                  </a:cubicBezTo>
                  <a:cubicBezTo>
                    <a:pt x="852" y="990"/>
                    <a:pt x="910" y="966"/>
                    <a:pt x="949" y="913"/>
                  </a:cubicBezTo>
                  <a:cubicBezTo>
                    <a:pt x="986" y="848"/>
                    <a:pt x="986" y="764"/>
                    <a:pt x="949" y="690"/>
                  </a:cubicBezTo>
                  <a:lnTo>
                    <a:pt x="949" y="690"/>
                  </a:lnTo>
                  <a:cubicBezTo>
                    <a:pt x="1024" y="764"/>
                    <a:pt x="1117" y="820"/>
                    <a:pt x="1219" y="848"/>
                  </a:cubicBezTo>
                  <a:cubicBezTo>
                    <a:pt x="1239" y="852"/>
                    <a:pt x="1260" y="855"/>
                    <a:pt x="1281" y="855"/>
                  </a:cubicBezTo>
                  <a:cubicBezTo>
                    <a:pt x="1346" y="855"/>
                    <a:pt x="1411" y="832"/>
                    <a:pt x="1461" y="783"/>
                  </a:cubicBezTo>
                  <a:cubicBezTo>
                    <a:pt x="1497" y="719"/>
                    <a:pt x="1453" y="655"/>
                    <a:pt x="1364" y="635"/>
                  </a:cubicBezTo>
                  <a:lnTo>
                    <a:pt x="1364" y="635"/>
                  </a:lnTo>
                  <a:cubicBezTo>
                    <a:pt x="1382" y="639"/>
                    <a:pt x="1400" y="641"/>
                    <a:pt x="1419" y="641"/>
                  </a:cubicBezTo>
                  <a:cubicBezTo>
                    <a:pt x="1484" y="641"/>
                    <a:pt x="1550" y="616"/>
                    <a:pt x="1600" y="560"/>
                  </a:cubicBezTo>
                  <a:cubicBezTo>
                    <a:pt x="1637" y="504"/>
                    <a:pt x="1582" y="439"/>
                    <a:pt x="1489" y="411"/>
                  </a:cubicBezTo>
                  <a:cubicBezTo>
                    <a:pt x="1428" y="402"/>
                    <a:pt x="1368" y="397"/>
                    <a:pt x="1307" y="397"/>
                  </a:cubicBezTo>
                  <a:cubicBezTo>
                    <a:pt x="1247" y="397"/>
                    <a:pt x="1186" y="402"/>
                    <a:pt x="1126" y="411"/>
                  </a:cubicBezTo>
                  <a:cubicBezTo>
                    <a:pt x="1219" y="383"/>
                    <a:pt x="1303" y="327"/>
                    <a:pt x="1368" y="243"/>
                  </a:cubicBezTo>
                  <a:cubicBezTo>
                    <a:pt x="1405" y="188"/>
                    <a:pt x="1358" y="123"/>
                    <a:pt x="1265" y="95"/>
                  </a:cubicBezTo>
                  <a:cubicBezTo>
                    <a:pt x="1244" y="87"/>
                    <a:pt x="1221" y="84"/>
                    <a:pt x="1199" y="84"/>
                  </a:cubicBezTo>
                  <a:cubicBezTo>
                    <a:pt x="1135" y="84"/>
                    <a:pt x="1072" y="112"/>
                    <a:pt x="1024" y="160"/>
                  </a:cubicBezTo>
                  <a:cubicBezTo>
                    <a:pt x="1061"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30"/>
            <p:cNvSpPr/>
            <p:nvPr/>
          </p:nvSpPr>
          <p:spPr>
            <a:xfrm>
              <a:off x="2375447" y="3868682"/>
              <a:ext cx="278098" cy="129414"/>
            </a:xfrm>
            <a:custGeom>
              <a:avLst/>
              <a:gdLst/>
              <a:ahLst/>
              <a:cxnLst/>
              <a:rect l="l" t="t" r="r" b="b"/>
              <a:pathLst>
                <a:path w="2540" h="1182" extrusionOk="0">
                  <a:moveTo>
                    <a:pt x="1" y="1"/>
                  </a:moveTo>
                  <a:lnTo>
                    <a:pt x="1" y="373"/>
                  </a:lnTo>
                  <a:cubicBezTo>
                    <a:pt x="1" y="931"/>
                    <a:pt x="671" y="1182"/>
                    <a:pt x="1266" y="1182"/>
                  </a:cubicBezTo>
                  <a:cubicBezTo>
                    <a:pt x="1861" y="1182"/>
                    <a:pt x="2540" y="931"/>
                    <a:pt x="2540" y="373"/>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30"/>
            <p:cNvSpPr/>
            <p:nvPr/>
          </p:nvSpPr>
          <p:spPr>
            <a:xfrm>
              <a:off x="2375447" y="3783172"/>
              <a:ext cx="278098" cy="176275"/>
            </a:xfrm>
            <a:custGeom>
              <a:avLst/>
              <a:gdLst/>
              <a:ahLst/>
              <a:cxnLst/>
              <a:rect l="l" t="t" r="r" b="b"/>
              <a:pathLst>
                <a:path w="2540" h="1610" extrusionOk="0">
                  <a:moveTo>
                    <a:pt x="1256" y="1"/>
                  </a:moveTo>
                  <a:cubicBezTo>
                    <a:pt x="698" y="1"/>
                    <a:pt x="1" y="233"/>
                    <a:pt x="1" y="791"/>
                  </a:cubicBezTo>
                  <a:cubicBezTo>
                    <a:pt x="1" y="1358"/>
                    <a:pt x="671" y="1609"/>
                    <a:pt x="1266" y="1609"/>
                  </a:cubicBezTo>
                  <a:cubicBezTo>
                    <a:pt x="1852" y="1609"/>
                    <a:pt x="2540" y="1358"/>
                    <a:pt x="2540" y="791"/>
                  </a:cubicBezTo>
                  <a:cubicBezTo>
                    <a:pt x="2540"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30"/>
            <p:cNvSpPr/>
            <p:nvPr/>
          </p:nvSpPr>
          <p:spPr>
            <a:xfrm>
              <a:off x="2390776" y="3789303"/>
              <a:ext cx="246456" cy="155910"/>
            </a:xfrm>
            <a:custGeom>
              <a:avLst/>
              <a:gdLst/>
              <a:ahLst/>
              <a:cxnLst/>
              <a:rect l="l" t="t" r="r" b="b"/>
              <a:pathLst>
                <a:path w="2251" h="1424" extrusionOk="0">
                  <a:moveTo>
                    <a:pt x="1116" y="0"/>
                  </a:moveTo>
                  <a:cubicBezTo>
                    <a:pt x="624" y="0"/>
                    <a:pt x="0" y="214"/>
                    <a:pt x="0" y="698"/>
                  </a:cubicBezTo>
                  <a:cubicBezTo>
                    <a:pt x="0" y="1191"/>
                    <a:pt x="596" y="1423"/>
                    <a:pt x="1126" y="1423"/>
                  </a:cubicBezTo>
                  <a:cubicBezTo>
                    <a:pt x="1646" y="1423"/>
                    <a:pt x="2251" y="1200"/>
                    <a:pt x="2251" y="707"/>
                  </a:cubicBezTo>
                  <a:cubicBezTo>
                    <a:pt x="2251" y="205"/>
                    <a:pt x="162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30"/>
            <p:cNvSpPr/>
            <p:nvPr/>
          </p:nvSpPr>
          <p:spPr>
            <a:xfrm>
              <a:off x="2389790" y="3789303"/>
              <a:ext cx="247442" cy="85619"/>
            </a:xfrm>
            <a:custGeom>
              <a:avLst/>
              <a:gdLst/>
              <a:ahLst/>
              <a:cxnLst/>
              <a:rect l="l" t="t" r="r" b="b"/>
              <a:pathLst>
                <a:path w="2260" h="782" extrusionOk="0">
                  <a:moveTo>
                    <a:pt x="1125" y="0"/>
                  </a:moveTo>
                  <a:cubicBezTo>
                    <a:pt x="614" y="0"/>
                    <a:pt x="9" y="214"/>
                    <a:pt x="9" y="698"/>
                  </a:cubicBezTo>
                  <a:cubicBezTo>
                    <a:pt x="0" y="726"/>
                    <a:pt x="0" y="754"/>
                    <a:pt x="9" y="772"/>
                  </a:cubicBezTo>
                  <a:cubicBezTo>
                    <a:pt x="75" y="335"/>
                    <a:pt x="660" y="149"/>
                    <a:pt x="1125" y="149"/>
                  </a:cubicBezTo>
                  <a:cubicBezTo>
                    <a:pt x="1609" y="149"/>
                    <a:pt x="2204" y="335"/>
                    <a:pt x="2260" y="782"/>
                  </a:cubicBezTo>
                  <a:cubicBezTo>
                    <a:pt x="2260" y="763"/>
                    <a:pt x="2260" y="735"/>
                    <a:pt x="2260" y="707"/>
                  </a:cubicBezTo>
                  <a:cubicBezTo>
                    <a:pt x="2260" y="214"/>
                    <a:pt x="1628"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30"/>
            <p:cNvSpPr/>
            <p:nvPr/>
          </p:nvSpPr>
          <p:spPr>
            <a:xfrm>
              <a:off x="2428439" y="3823901"/>
              <a:ext cx="173209" cy="108174"/>
            </a:xfrm>
            <a:custGeom>
              <a:avLst/>
              <a:gdLst/>
              <a:ahLst/>
              <a:cxnLst/>
              <a:rect l="l" t="t" r="r" b="b"/>
              <a:pathLst>
                <a:path w="1582" h="988" extrusionOk="0">
                  <a:moveTo>
                    <a:pt x="1340" y="633"/>
                  </a:moveTo>
                  <a:cubicBezTo>
                    <a:pt x="1364" y="633"/>
                    <a:pt x="1385" y="637"/>
                    <a:pt x="1404" y="637"/>
                  </a:cubicBezTo>
                  <a:cubicBezTo>
                    <a:pt x="1414" y="637"/>
                    <a:pt x="1423" y="636"/>
                    <a:pt x="1433" y="633"/>
                  </a:cubicBezTo>
                  <a:lnTo>
                    <a:pt x="1433" y="633"/>
                  </a:lnTo>
                  <a:lnTo>
                    <a:pt x="1414" y="661"/>
                  </a:lnTo>
                  <a:cubicBezTo>
                    <a:pt x="1386" y="642"/>
                    <a:pt x="1368" y="633"/>
                    <a:pt x="1340" y="633"/>
                  </a:cubicBezTo>
                  <a:close/>
                  <a:moveTo>
                    <a:pt x="949" y="698"/>
                  </a:moveTo>
                  <a:lnTo>
                    <a:pt x="958" y="707"/>
                  </a:lnTo>
                  <a:lnTo>
                    <a:pt x="949" y="707"/>
                  </a:lnTo>
                  <a:cubicBezTo>
                    <a:pt x="949" y="707"/>
                    <a:pt x="949" y="698"/>
                    <a:pt x="949" y="698"/>
                  </a:cubicBezTo>
                  <a:close/>
                  <a:moveTo>
                    <a:pt x="839" y="1"/>
                  </a:moveTo>
                  <a:cubicBezTo>
                    <a:pt x="791" y="1"/>
                    <a:pt x="742" y="15"/>
                    <a:pt x="698" y="47"/>
                  </a:cubicBezTo>
                  <a:lnTo>
                    <a:pt x="633" y="56"/>
                  </a:lnTo>
                  <a:lnTo>
                    <a:pt x="633" y="149"/>
                  </a:lnTo>
                  <a:cubicBezTo>
                    <a:pt x="633" y="205"/>
                    <a:pt x="642" y="261"/>
                    <a:pt x="661" y="308"/>
                  </a:cubicBezTo>
                  <a:cubicBezTo>
                    <a:pt x="586" y="233"/>
                    <a:pt x="493" y="177"/>
                    <a:pt x="391" y="149"/>
                  </a:cubicBezTo>
                  <a:cubicBezTo>
                    <a:pt x="369" y="143"/>
                    <a:pt x="348" y="140"/>
                    <a:pt x="326" y="140"/>
                  </a:cubicBezTo>
                  <a:cubicBezTo>
                    <a:pt x="283" y="140"/>
                    <a:pt x="239" y="153"/>
                    <a:pt x="196" y="177"/>
                  </a:cubicBezTo>
                  <a:lnTo>
                    <a:pt x="140" y="131"/>
                  </a:lnTo>
                  <a:lnTo>
                    <a:pt x="140" y="261"/>
                  </a:lnTo>
                  <a:cubicBezTo>
                    <a:pt x="140" y="308"/>
                    <a:pt x="187" y="345"/>
                    <a:pt x="261" y="363"/>
                  </a:cubicBezTo>
                  <a:cubicBezTo>
                    <a:pt x="245" y="361"/>
                    <a:pt x="228" y="360"/>
                    <a:pt x="212" y="360"/>
                  </a:cubicBezTo>
                  <a:cubicBezTo>
                    <a:pt x="163" y="360"/>
                    <a:pt x="114" y="370"/>
                    <a:pt x="66" y="391"/>
                  </a:cubicBezTo>
                  <a:lnTo>
                    <a:pt x="1" y="345"/>
                  </a:lnTo>
                  <a:lnTo>
                    <a:pt x="1" y="475"/>
                  </a:lnTo>
                  <a:cubicBezTo>
                    <a:pt x="1" y="521"/>
                    <a:pt x="47" y="559"/>
                    <a:pt x="121" y="577"/>
                  </a:cubicBezTo>
                  <a:cubicBezTo>
                    <a:pt x="182" y="591"/>
                    <a:pt x="242" y="598"/>
                    <a:pt x="303" y="598"/>
                  </a:cubicBezTo>
                  <a:cubicBezTo>
                    <a:pt x="363" y="598"/>
                    <a:pt x="424" y="591"/>
                    <a:pt x="484" y="577"/>
                  </a:cubicBezTo>
                  <a:lnTo>
                    <a:pt x="484" y="577"/>
                  </a:lnTo>
                  <a:cubicBezTo>
                    <a:pt x="410" y="605"/>
                    <a:pt x="345" y="642"/>
                    <a:pt x="289" y="689"/>
                  </a:cubicBezTo>
                  <a:lnTo>
                    <a:pt x="224" y="661"/>
                  </a:lnTo>
                  <a:lnTo>
                    <a:pt x="224" y="782"/>
                  </a:lnTo>
                  <a:cubicBezTo>
                    <a:pt x="224" y="828"/>
                    <a:pt x="270" y="875"/>
                    <a:pt x="345" y="893"/>
                  </a:cubicBezTo>
                  <a:cubicBezTo>
                    <a:pt x="366" y="901"/>
                    <a:pt x="389" y="904"/>
                    <a:pt x="411" y="904"/>
                  </a:cubicBezTo>
                  <a:cubicBezTo>
                    <a:pt x="475" y="904"/>
                    <a:pt x="538" y="876"/>
                    <a:pt x="586" y="828"/>
                  </a:cubicBezTo>
                  <a:lnTo>
                    <a:pt x="586" y="828"/>
                  </a:lnTo>
                  <a:cubicBezTo>
                    <a:pt x="549" y="893"/>
                    <a:pt x="596" y="958"/>
                    <a:pt x="689" y="977"/>
                  </a:cubicBezTo>
                  <a:cubicBezTo>
                    <a:pt x="711" y="984"/>
                    <a:pt x="733" y="988"/>
                    <a:pt x="756" y="988"/>
                  </a:cubicBezTo>
                  <a:cubicBezTo>
                    <a:pt x="819" y="988"/>
                    <a:pt x="882" y="960"/>
                    <a:pt x="930" y="912"/>
                  </a:cubicBezTo>
                  <a:cubicBezTo>
                    <a:pt x="949" y="884"/>
                    <a:pt x="958" y="856"/>
                    <a:pt x="958" y="828"/>
                  </a:cubicBezTo>
                  <a:cubicBezTo>
                    <a:pt x="958" y="819"/>
                    <a:pt x="958" y="810"/>
                    <a:pt x="958" y="791"/>
                  </a:cubicBezTo>
                  <a:lnTo>
                    <a:pt x="958" y="717"/>
                  </a:lnTo>
                  <a:cubicBezTo>
                    <a:pt x="1023" y="782"/>
                    <a:pt x="1107" y="828"/>
                    <a:pt x="1200" y="847"/>
                  </a:cubicBezTo>
                  <a:cubicBezTo>
                    <a:pt x="1222" y="854"/>
                    <a:pt x="1245" y="858"/>
                    <a:pt x="1267" y="858"/>
                  </a:cubicBezTo>
                  <a:cubicBezTo>
                    <a:pt x="1331" y="858"/>
                    <a:pt x="1394" y="830"/>
                    <a:pt x="1442" y="782"/>
                  </a:cubicBezTo>
                  <a:cubicBezTo>
                    <a:pt x="1451" y="763"/>
                    <a:pt x="1451" y="754"/>
                    <a:pt x="1451" y="735"/>
                  </a:cubicBezTo>
                  <a:lnTo>
                    <a:pt x="1451" y="642"/>
                  </a:lnTo>
                  <a:cubicBezTo>
                    <a:pt x="1498" y="633"/>
                    <a:pt x="1544" y="605"/>
                    <a:pt x="1572" y="568"/>
                  </a:cubicBezTo>
                  <a:cubicBezTo>
                    <a:pt x="1572" y="559"/>
                    <a:pt x="1581" y="549"/>
                    <a:pt x="1581" y="531"/>
                  </a:cubicBezTo>
                  <a:lnTo>
                    <a:pt x="1581" y="401"/>
                  </a:lnTo>
                  <a:lnTo>
                    <a:pt x="1544" y="447"/>
                  </a:lnTo>
                  <a:cubicBezTo>
                    <a:pt x="1526" y="428"/>
                    <a:pt x="1498" y="419"/>
                    <a:pt x="1479" y="419"/>
                  </a:cubicBezTo>
                  <a:cubicBezTo>
                    <a:pt x="1419" y="405"/>
                    <a:pt x="1358" y="398"/>
                    <a:pt x="1298" y="398"/>
                  </a:cubicBezTo>
                  <a:cubicBezTo>
                    <a:pt x="1237" y="398"/>
                    <a:pt x="1177" y="405"/>
                    <a:pt x="1116" y="419"/>
                  </a:cubicBezTo>
                  <a:cubicBezTo>
                    <a:pt x="1209" y="391"/>
                    <a:pt x="1293" y="326"/>
                    <a:pt x="1358" y="252"/>
                  </a:cubicBezTo>
                  <a:cubicBezTo>
                    <a:pt x="1368" y="233"/>
                    <a:pt x="1377" y="215"/>
                    <a:pt x="1368" y="196"/>
                  </a:cubicBezTo>
                  <a:lnTo>
                    <a:pt x="1368" y="84"/>
                  </a:lnTo>
                  <a:lnTo>
                    <a:pt x="1330" y="131"/>
                  </a:lnTo>
                  <a:cubicBezTo>
                    <a:pt x="1302" y="112"/>
                    <a:pt x="1275" y="103"/>
                    <a:pt x="1256" y="94"/>
                  </a:cubicBezTo>
                  <a:cubicBezTo>
                    <a:pt x="1232" y="86"/>
                    <a:pt x="1207" y="83"/>
                    <a:pt x="1184" y="83"/>
                  </a:cubicBezTo>
                  <a:cubicBezTo>
                    <a:pt x="1117" y="83"/>
                    <a:pt x="1055" y="111"/>
                    <a:pt x="1014" y="159"/>
                  </a:cubicBezTo>
                  <a:cubicBezTo>
                    <a:pt x="1051" y="103"/>
                    <a:pt x="1005" y="38"/>
                    <a:pt x="903" y="10"/>
                  </a:cubicBezTo>
                  <a:cubicBezTo>
                    <a:pt x="882" y="4"/>
                    <a:pt x="860" y="1"/>
                    <a:pt x="83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30"/>
            <p:cNvSpPr/>
            <p:nvPr/>
          </p:nvSpPr>
          <p:spPr>
            <a:xfrm>
              <a:off x="2426359" y="3811420"/>
              <a:ext cx="179341" cy="109378"/>
            </a:xfrm>
            <a:custGeom>
              <a:avLst/>
              <a:gdLst/>
              <a:ahLst/>
              <a:cxnLst/>
              <a:rect l="l" t="t" r="r" b="b"/>
              <a:pathLst>
                <a:path w="1638" h="999" extrusionOk="0">
                  <a:moveTo>
                    <a:pt x="847" y="0"/>
                  </a:moveTo>
                  <a:cubicBezTo>
                    <a:pt x="787" y="0"/>
                    <a:pt x="729" y="25"/>
                    <a:pt x="689" y="77"/>
                  </a:cubicBezTo>
                  <a:cubicBezTo>
                    <a:pt x="643" y="143"/>
                    <a:pt x="643" y="236"/>
                    <a:pt x="689" y="310"/>
                  </a:cubicBezTo>
                  <a:cubicBezTo>
                    <a:pt x="615" y="226"/>
                    <a:pt x="522" y="180"/>
                    <a:pt x="419" y="152"/>
                  </a:cubicBezTo>
                  <a:cubicBezTo>
                    <a:pt x="395" y="145"/>
                    <a:pt x="371" y="141"/>
                    <a:pt x="347" y="141"/>
                  </a:cubicBezTo>
                  <a:cubicBezTo>
                    <a:pt x="280" y="141"/>
                    <a:pt x="219" y="169"/>
                    <a:pt x="178" y="217"/>
                  </a:cubicBezTo>
                  <a:cubicBezTo>
                    <a:pt x="144" y="276"/>
                    <a:pt x="178" y="334"/>
                    <a:pt x="253" y="359"/>
                  </a:cubicBezTo>
                  <a:lnTo>
                    <a:pt x="253" y="359"/>
                  </a:lnTo>
                  <a:cubicBezTo>
                    <a:pt x="240" y="356"/>
                    <a:pt x="227" y="355"/>
                    <a:pt x="213" y="355"/>
                  </a:cubicBezTo>
                  <a:cubicBezTo>
                    <a:pt x="150" y="355"/>
                    <a:pt x="86" y="383"/>
                    <a:pt x="38" y="431"/>
                  </a:cubicBezTo>
                  <a:cubicBezTo>
                    <a:pt x="1" y="487"/>
                    <a:pt x="47" y="561"/>
                    <a:pt x="150" y="580"/>
                  </a:cubicBezTo>
                  <a:cubicBezTo>
                    <a:pt x="206" y="594"/>
                    <a:pt x="266" y="601"/>
                    <a:pt x="328" y="601"/>
                  </a:cubicBezTo>
                  <a:cubicBezTo>
                    <a:pt x="389" y="601"/>
                    <a:pt x="452" y="594"/>
                    <a:pt x="512" y="580"/>
                  </a:cubicBezTo>
                  <a:lnTo>
                    <a:pt x="512" y="580"/>
                  </a:lnTo>
                  <a:cubicBezTo>
                    <a:pt x="410" y="608"/>
                    <a:pt x="326" y="673"/>
                    <a:pt x="271" y="747"/>
                  </a:cubicBezTo>
                  <a:cubicBezTo>
                    <a:pt x="233" y="803"/>
                    <a:pt x="280" y="877"/>
                    <a:pt x="373" y="896"/>
                  </a:cubicBezTo>
                  <a:cubicBezTo>
                    <a:pt x="395" y="903"/>
                    <a:pt x="417" y="907"/>
                    <a:pt x="440" y="907"/>
                  </a:cubicBezTo>
                  <a:cubicBezTo>
                    <a:pt x="503" y="907"/>
                    <a:pt x="567" y="879"/>
                    <a:pt x="615" y="831"/>
                  </a:cubicBezTo>
                  <a:lnTo>
                    <a:pt x="615" y="831"/>
                  </a:lnTo>
                  <a:cubicBezTo>
                    <a:pt x="577" y="887"/>
                    <a:pt x="624" y="952"/>
                    <a:pt x="717" y="980"/>
                  </a:cubicBezTo>
                  <a:cubicBezTo>
                    <a:pt x="744" y="992"/>
                    <a:pt x="772" y="998"/>
                    <a:pt x="798" y="998"/>
                  </a:cubicBezTo>
                  <a:cubicBezTo>
                    <a:pt x="941" y="998"/>
                    <a:pt x="1053" y="825"/>
                    <a:pt x="959" y="691"/>
                  </a:cubicBezTo>
                  <a:lnTo>
                    <a:pt x="959" y="691"/>
                  </a:lnTo>
                  <a:cubicBezTo>
                    <a:pt x="1033" y="766"/>
                    <a:pt x="1126" y="812"/>
                    <a:pt x="1228" y="840"/>
                  </a:cubicBezTo>
                  <a:cubicBezTo>
                    <a:pt x="1250" y="847"/>
                    <a:pt x="1273" y="851"/>
                    <a:pt x="1295" y="851"/>
                  </a:cubicBezTo>
                  <a:cubicBezTo>
                    <a:pt x="1359" y="851"/>
                    <a:pt x="1422" y="823"/>
                    <a:pt x="1470" y="775"/>
                  </a:cubicBezTo>
                  <a:cubicBezTo>
                    <a:pt x="1506" y="721"/>
                    <a:pt x="1463" y="657"/>
                    <a:pt x="1375" y="628"/>
                  </a:cubicBezTo>
                  <a:lnTo>
                    <a:pt x="1375" y="628"/>
                  </a:lnTo>
                  <a:cubicBezTo>
                    <a:pt x="1395" y="634"/>
                    <a:pt x="1415" y="637"/>
                    <a:pt x="1435" y="637"/>
                  </a:cubicBezTo>
                  <a:cubicBezTo>
                    <a:pt x="1498" y="637"/>
                    <a:pt x="1559" y="609"/>
                    <a:pt x="1600" y="561"/>
                  </a:cubicBezTo>
                  <a:cubicBezTo>
                    <a:pt x="1638" y="496"/>
                    <a:pt x="1591" y="431"/>
                    <a:pt x="1498" y="403"/>
                  </a:cubicBezTo>
                  <a:cubicBezTo>
                    <a:pt x="1438" y="394"/>
                    <a:pt x="1377" y="389"/>
                    <a:pt x="1317" y="389"/>
                  </a:cubicBezTo>
                  <a:cubicBezTo>
                    <a:pt x="1256" y="389"/>
                    <a:pt x="1196" y="394"/>
                    <a:pt x="1135" y="403"/>
                  </a:cubicBezTo>
                  <a:cubicBezTo>
                    <a:pt x="1228" y="375"/>
                    <a:pt x="1312" y="319"/>
                    <a:pt x="1377" y="236"/>
                  </a:cubicBezTo>
                  <a:cubicBezTo>
                    <a:pt x="1414" y="180"/>
                    <a:pt x="1368" y="115"/>
                    <a:pt x="1275" y="87"/>
                  </a:cubicBezTo>
                  <a:cubicBezTo>
                    <a:pt x="1253" y="82"/>
                    <a:pt x="1231" y="80"/>
                    <a:pt x="1210" y="80"/>
                  </a:cubicBezTo>
                  <a:cubicBezTo>
                    <a:pt x="1140" y="80"/>
                    <a:pt x="1076" y="104"/>
                    <a:pt x="1033" y="161"/>
                  </a:cubicBezTo>
                  <a:cubicBezTo>
                    <a:pt x="1070" y="96"/>
                    <a:pt x="1024" y="31"/>
                    <a:pt x="922" y="12"/>
                  </a:cubicBezTo>
                  <a:cubicBezTo>
                    <a:pt x="897" y="4"/>
                    <a:pt x="872" y="0"/>
                    <a:pt x="8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30"/>
            <p:cNvSpPr/>
            <p:nvPr/>
          </p:nvSpPr>
          <p:spPr>
            <a:xfrm>
              <a:off x="1636293" y="3273066"/>
              <a:ext cx="278098" cy="129414"/>
            </a:xfrm>
            <a:custGeom>
              <a:avLst/>
              <a:gdLst/>
              <a:ahLst/>
              <a:cxnLst/>
              <a:rect l="l" t="t" r="r" b="b"/>
              <a:pathLst>
                <a:path w="2540" h="1182" extrusionOk="0">
                  <a:moveTo>
                    <a:pt x="1" y="1"/>
                  </a:moveTo>
                  <a:lnTo>
                    <a:pt x="1" y="373"/>
                  </a:lnTo>
                  <a:cubicBezTo>
                    <a:pt x="1" y="931"/>
                    <a:pt x="670" y="1182"/>
                    <a:pt x="1265" y="1182"/>
                  </a:cubicBezTo>
                  <a:cubicBezTo>
                    <a:pt x="1861" y="1182"/>
                    <a:pt x="2539" y="931"/>
                    <a:pt x="2539" y="373"/>
                  </a:cubicBezTo>
                  <a:lnTo>
                    <a:pt x="2539" y="1"/>
                  </a:lnTo>
                  <a:close/>
                </a:path>
              </a:pathLst>
            </a:custGeom>
            <a:solidFill>
              <a:srgbClr val="F2D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30"/>
            <p:cNvSpPr/>
            <p:nvPr/>
          </p:nvSpPr>
          <p:spPr>
            <a:xfrm>
              <a:off x="1636293" y="3186570"/>
              <a:ext cx="278098" cy="176275"/>
            </a:xfrm>
            <a:custGeom>
              <a:avLst/>
              <a:gdLst/>
              <a:ahLst/>
              <a:cxnLst/>
              <a:rect l="l" t="t" r="r" b="b"/>
              <a:pathLst>
                <a:path w="2540" h="1610" extrusionOk="0">
                  <a:moveTo>
                    <a:pt x="1256" y="0"/>
                  </a:moveTo>
                  <a:cubicBezTo>
                    <a:pt x="698" y="0"/>
                    <a:pt x="1" y="233"/>
                    <a:pt x="1" y="791"/>
                  </a:cubicBezTo>
                  <a:cubicBezTo>
                    <a:pt x="1" y="1358"/>
                    <a:pt x="670"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30"/>
            <p:cNvSpPr/>
            <p:nvPr/>
          </p:nvSpPr>
          <p:spPr>
            <a:xfrm>
              <a:off x="1651622" y="3193687"/>
              <a:ext cx="246456" cy="155910"/>
            </a:xfrm>
            <a:custGeom>
              <a:avLst/>
              <a:gdLst/>
              <a:ahLst/>
              <a:cxnLst/>
              <a:rect l="l" t="t" r="r" b="b"/>
              <a:pathLst>
                <a:path w="2251" h="1424" extrusionOk="0">
                  <a:moveTo>
                    <a:pt x="1116" y="0"/>
                  </a:moveTo>
                  <a:cubicBezTo>
                    <a:pt x="623" y="0"/>
                    <a:pt x="0" y="205"/>
                    <a:pt x="0" y="707"/>
                  </a:cubicBezTo>
                  <a:cubicBezTo>
                    <a:pt x="0" y="1200"/>
                    <a:pt x="595" y="1423"/>
                    <a:pt x="1116" y="1423"/>
                  </a:cubicBezTo>
                  <a:cubicBezTo>
                    <a:pt x="1646"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30"/>
            <p:cNvSpPr/>
            <p:nvPr/>
          </p:nvSpPr>
          <p:spPr>
            <a:xfrm>
              <a:off x="1650527" y="3193687"/>
              <a:ext cx="247551" cy="85619"/>
            </a:xfrm>
            <a:custGeom>
              <a:avLst/>
              <a:gdLst/>
              <a:ahLst/>
              <a:cxnLst/>
              <a:rect l="l" t="t" r="r" b="b"/>
              <a:pathLst>
                <a:path w="2261" h="782" extrusionOk="0">
                  <a:moveTo>
                    <a:pt x="1117" y="0"/>
                  </a:moveTo>
                  <a:cubicBezTo>
                    <a:pt x="615" y="0"/>
                    <a:pt x="10" y="205"/>
                    <a:pt x="10" y="707"/>
                  </a:cubicBezTo>
                  <a:cubicBezTo>
                    <a:pt x="1" y="726"/>
                    <a:pt x="1" y="754"/>
                    <a:pt x="10" y="782"/>
                  </a:cubicBezTo>
                  <a:cubicBezTo>
                    <a:pt x="75" y="335"/>
                    <a:pt x="661" y="140"/>
                    <a:pt x="1126" y="140"/>
                  </a:cubicBezTo>
                  <a:cubicBezTo>
                    <a:pt x="1610" y="140"/>
                    <a:pt x="2196" y="335"/>
                    <a:pt x="2261" y="782"/>
                  </a:cubicBezTo>
                  <a:cubicBezTo>
                    <a:pt x="2261" y="754"/>
                    <a:pt x="2261" y="735"/>
                    <a:pt x="2261" y="707"/>
                  </a:cubicBezTo>
                  <a:cubicBezTo>
                    <a:pt x="226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30"/>
            <p:cNvSpPr/>
            <p:nvPr/>
          </p:nvSpPr>
          <p:spPr>
            <a:xfrm>
              <a:off x="1689285" y="3229271"/>
              <a:ext cx="173209" cy="108283"/>
            </a:xfrm>
            <a:custGeom>
              <a:avLst/>
              <a:gdLst/>
              <a:ahLst/>
              <a:cxnLst/>
              <a:rect l="l" t="t" r="r" b="b"/>
              <a:pathLst>
                <a:path w="1582" h="989" extrusionOk="0">
                  <a:moveTo>
                    <a:pt x="1339" y="624"/>
                  </a:moveTo>
                  <a:cubicBezTo>
                    <a:pt x="1364" y="624"/>
                    <a:pt x="1385" y="628"/>
                    <a:pt x="1404" y="628"/>
                  </a:cubicBezTo>
                  <a:cubicBezTo>
                    <a:pt x="1414" y="628"/>
                    <a:pt x="1423" y="627"/>
                    <a:pt x="1432" y="624"/>
                  </a:cubicBezTo>
                  <a:lnTo>
                    <a:pt x="1432" y="624"/>
                  </a:lnTo>
                  <a:lnTo>
                    <a:pt x="1414" y="652"/>
                  </a:lnTo>
                  <a:cubicBezTo>
                    <a:pt x="1386" y="633"/>
                    <a:pt x="1367" y="624"/>
                    <a:pt x="1339" y="624"/>
                  </a:cubicBezTo>
                  <a:close/>
                  <a:moveTo>
                    <a:pt x="835" y="1"/>
                  </a:moveTo>
                  <a:cubicBezTo>
                    <a:pt x="789" y="1"/>
                    <a:pt x="741" y="13"/>
                    <a:pt x="698" y="38"/>
                  </a:cubicBezTo>
                  <a:lnTo>
                    <a:pt x="633" y="47"/>
                  </a:lnTo>
                  <a:lnTo>
                    <a:pt x="633" y="150"/>
                  </a:lnTo>
                  <a:cubicBezTo>
                    <a:pt x="633" y="205"/>
                    <a:pt x="642" y="252"/>
                    <a:pt x="661" y="298"/>
                  </a:cubicBezTo>
                  <a:cubicBezTo>
                    <a:pt x="586" y="224"/>
                    <a:pt x="493" y="168"/>
                    <a:pt x="391" y="150"/>
                  </a:cubicBezTo>
                  <a:cubicBezTo>
                    <a:pt x="368" y="143"/>
                    <a:pt x="344" y="140"/>
                    <a:pt x="319" y="140"/>
                  </a:cubicBezTo>
                  <a:cubicBezTo>
                    <a:pt x="275" y="140"/>
                    <a:pt x="232" y="150"/>
                    <a:pt x="196" y="168"/>
                  </a:cubicBezTo>
                  <a:lnTo>
                    <a:pt x="140" y="122"/>
                  </a:lnTo>
                  <a:lnTo>
                    <a:pt x="140" y="252"/>
                  </a:lnTo>
                  <a:cubicBezTo>
                    <a:pt x="140" y="295"/>
                    <a:pt x="172" y="339"/>
                    <a:pt x="237" y="359"/>
                  </a:cubicBezTo>
                  <a:lnTo>
                    <a:pt x="237" y="359"/>
                  </a:lnTo>
                  <a:cubicBezTo>
                    <a:pt x="221" y="356"/>
                    <a:pt x="204" y="354"/>
                    <a:pt x="187" y="354"/>
                  </a:cubicBezTo>
                  <a:cubicBezTo>
                    <a:pt x="145" y="354"/>
                    <a:pt x="101" y="364"/>
                    <a:pt x="65" y="382"/>
                  </a:cubicBezTo>
                  <a:lnTo>
                    <a:pt x="0" y="345"/>
                  </a:lnTo>
                  <a:lnTo>
                    <a:pt x="0" y="466"/>
                  </a:lnTo>
                  <a:cubicBezTo>
                    <a:pt x="0" y="512"/>
                    <a:pt x="47" y="559"/>
                    <a:pt x="121" y="577"/>
                  </a:cubicBezTo>
                  <a:cubicBezTo>
                    <a:pt x="182" y="587"/>
                    <a:pt x="242" y="591"/>
                    <a:pt x="302" y="591"/>
                  </a:cubicBezTo>
                  <a:cubicBezTo>
                    <a:pt x="363" y="591"/>
                    <a:pt x="423" y="587"/>
                    <a:pt x="484" y="577"/>
                  </a:cubicBezTo>
                  <a:lnTo>
                    <a:pt x="484" y="577"/>
                  </a:lnTo>
                  <a:cubicBezTo>
                    <a:pt x="409" y="605"/>
                    <a:pt x="344" y="643"/>
                    <a:pt x="289" y="689"/>
                  </a:cubicBezTo>
                  <a:lnTo>
                    <a:pt x="223" y="661"/>
                  </a:lnTo>
                  <a:lnTo>
                    <a:pt x="223" y="773"/>
                  </a:lnTo>
                  <a:cubicBezTo>
                    <a:pt x="223" y="819"/>
                    <a:pt x="270" y="866"/>
                    <a:pt x="344" y="894"/>
                  </a:cubicBezTo>
                  <a:cubicBezTo>
                    <a:pt x="366" y="901"/>
                    <a:pt x="389" y="904"/>
                    <a:pt x="411" y="904"/>
                  </a:cubicBezTo>
                  <a:cubicBezTo>
                    <a:pt x="475" y="904"/>
                    <a:pt x="538" y="877"/>
                    <a:pt x="586" y="829"/>
                  </a:cubicBezTo>
                  <a:lnTo>
                    <a:pt x="586" y="829"/>
                  </a:lnTo>
                  <a:cubicBezTo>
                    <a:pt x="549" y="884"/>
                    <a:pt x="595" y="949"/>
                    <a:pt x="688" y="977"/>
                  </a:cubicBezTo>
                  <a:cubicBezTo>
                    <a:pt x="710" y="985"/>
                    <a:pt x="733" y="988"/>
                    <a:pt x="755" y="988"/>
                  </a:cubicBezTo>
                  <a:cubicBezTo>
                    <a:pt x="819" y="988"/>
                    <a:pt x="882" y="960"/>
                    <a:pt x="930" y="912"/>
                  </a:cubicBezTo>
                  <a:cubicBezTo>
                    <a:pt x="949" y="884"/>
                    <a:pt x="958" y="856"/>
                    <a:pt x="958" y="829"/>
                  </a:cubicBezTo>
                  <a:cubicBezTo>
                    <a:pt x="958" y="810"/>
                    <a:pt x="958" y="801"/>
                    <a:pt x="958" y="791"/>
                  </a:cubicBezTo>
                  <a:lnTo>
                    <a:pt x="958" y="717"/>
                  </a:lnTo>
                  <a:cubicBezTo>
                    <a:pt x="1023" y="773"/>
                    <a:pt x="1107" y="819"/>
                    <a:pt x="1200" y="838"/>
                  </a:cubicBezTo>
                  <a:cubicBezTo>
                    <a:pt x="1222" y="845"/>
                    <a:pt x="1244" y="849"/>
                    <a:pt x="1267" y="849"/>
                  </a:cubicBezTo>
                  <a:cubicBezTo>
                    <a:pt x="1330" y="849"/>
                    <a:pt x="1394" y="821"/>
                    <a:pt x="1442" y="773"/>
                  </a:cubicBezTo>
                  <a:cubicBezTo>
                    <a:pt x="1451" y="763"/>
                    <a:pt x="1451" y="745"/>
                    <a:pt x="1451" y="736"/>
                  </a:cubicBezTo>
                  <a:lnTo>
                    <a:pt x="1451" y="633"/>
                  </a:lnTo>
                  <a:cubicBezTo>
                    <a:pt x="1497" y="624"/>
                    <a:pt x="1544" y="605"/>
                    <a:pt x="1572" y="568"/>
                  </a:cubicBezTo>
                  <a:cubicBezTo>
                    <a:pt x="1581" y="550"/>
                    <a:pt x="1581" y="540"/>
                    <a:pt x="1581" y="531"/>
                  </a:cubicBezTo>
                  <a:lnTo>
                    <a:pt x="1581" y="401"/>
                  </a:lnTo>
                  <a:lnTo>
                    <a:pt x="1544" y="429"/>
                  </a:lnTo>
                  <a:cubicBezTo>
                    <a:pt x="1516" y="419"/>
                    <a:pt x="1497" y="410"/>
                    <a:pt x="1479" y="410"/>
                  </a:cubicBezTo>
                  <a:cubicBezTo>
                    <a:pt x="1418" y="396"/>
                    <a:pt x="1356" y="389"/>
                    <a:pt x="1294" y="389"/>
                  </a:cubicBezTo>
                  <a:cubicBezTo>
                    <a:pt x="1232" y="389"/>
                    <a:pt x="1172" y="396"/>
                    <a:pt x="1116" y="410"/>
                  </a:cubicBezTo>
                  <a:cubicBezTo>
                    <a:pt x="1209" y="373"/>
                    <a:pt x="1293" y="317"/>
                    <a:pt x="1358" y="243"/>
                  </a:cubicBezTo>
                  <a:cubicBezTo>
                    <a:pt x="1367" y="224"/>
                    <a:pt x="1367" y="205"/>
                    <a:pt x="1367" y="187"/>
                  </a:cubicBezTo>
                  <a:lnTo>
                    <a:pt x="1367" y="75"/>
                  </a:lnTo>
                  <a:lnTo>
                    <a:pt x="1321" y="122"/>
                  </a:lnTo>
                  <a:cubicBezTo>
                    <a:pt x="1302" y="103"/>
                    <a:pt x="1274" y="94"/>
                    <a:pt x="1256" y="94"/>
                  </a:cubicBezTo>
                  <a:cubicBezTo>
                    <a:pt x="1229" y="86"/>
                    <a:pt x="1201" y="82"/>
                    <a:pt x="1175" y="82"/>
                  </a:cubicBezTo>
                  <a:cubicBezTo>
                    <a:pt x="1112" y="82"/>
                    <a:pt x="1053" y="106"/>
                    <a:pt x="1014" y="159"/>
                  </a:cubicBezTo>
                  <a:cubicBezTo>
                    <a:pt x="1051" y="94"/>
                    <a:pt x="1005" y="29"/>
                    <a:pt x="902"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30"/>
            <p:cNvSpPr/>
            <p:nvPr/>
          </p:nvSpPr>
          <p:spPr>
            <a:xfrm>
              <a:off x="1687205" y="3214928"/>
              <a:ext cx="179341" cy="109269"/>
            </a:xfrm>
            <a:custGeom>
              <a:avLst/>
              <a:gdLst/>
              <a:ahLst/>
              <a:cxnLst/>
              <a:rect l="l" t="t" r="r" b="b"/>
              <a:pathLst>
                <a:path w="1638" h="998" extrusionOk="0">
                  <a:moveTo>
                    <a:pt x="855" y="0"/>
                  </a:moveTo>
                  <a:cubicBezTo>
                    <a:pt x="792" y="0"/>
                    <a:pt x="730" y="28"/>
                    <a:pt x="689" y="76"/>
                  </a:cubicBezTo>
                  <a:cubicBezTo>
                    <a:pt x="642" y="150"/>
                    <a:pt x="642" y="234"/>
                    <a:pt x="689" y="309"/>
                  </a:cubicBezTo>
                  <a:cubicBezTo>
                    <a:pt x="614" y="234"/>
                    <a:pt x="521" y="178"/>
                    <a:pt x="419" y="150"/>
                  </a:cubicBezTo>
                  <a:cubicBezTo>
                    <a:pt x="395" y="143"/>
                    <a:pt x="371" y="140"/>
                    <a:pt x="347" y="140"/>
                  </a:cubicBezTo>
                  <a:cubicBezTo>
                    <a:pt x="280" y="140"/>
                    <a:pt x="219" y="168"/>
                    <a:pt x="177" y="216"/>
                  </a:cubicBezTo>
                  <a:cubicBezTo>
                    <a:pt x="144" y="274"/>
                    <a:pt x="178" y="333"/>
                    <a:pt x="253" y="357"/>
                  </a:cubicBezTo>
                  <a:lnTo>
                    <a:pt x="253" y="357"/>
                  </a:lnTo>
                  <a:cubicBezTo>
                    <a:pt x="240" y="355"/>
                    <a:pt x="226" y="354"/>
                    <a:pt x="213" y="354"/>
                  </a:cubicBezTo>
                  <a:cubicBezTo>
                    <a:pt x="149" y="354"/>
                    <a:pt x="86" y="381"/>
                    <a:pt x="38" y="429"/>
                  </a:cubicBezTo>
                  <a:cubicBezTo>
                    <a:pt x="1" y="495"/>
                    <a:pt x="47" y="560"/>
                    <a:pt x="149" y="578"/>
                  </a:cubicBezTo>
                  <a:cubicBezTo>
                    <a:pt x="205" y="592"/>
                    <a:pt x="266" y="599"/>
                    <a:pt x="327" y="599"/>
                  </a:cubicBezTo>
                  <a:cubicBezTo>
                    <a:pt x="389" y="599"/>
                    <a:pt x="452" y="592"/>
                    <a:pt x="512" y="578"/>
                  </a:cubicBezTo>
                  <a:lnTo>
                    <a:pt x="512" y="578"/>
                  </a:lnTo>
                  <a:cubicBezTo>
                    <a:pt x="410" y="615"/>
                    <a:pt x="326" y="671"/>
                    <a:pt x="270" y="746"/>
                  </a:cubicBezTo>
                  <a:cubicBezTo>
                    <a:pt x="233" y="811"/>
                    <a:pt x="280" y="876"/>
                    <a:pt x="373" y="894"/>
                  </a:cubicBezTo>
                  <a:cubicBezTo>
                    <a:pt x="395" y="902"/>
                    <a:pt x="417" y="905"/>
                    <a:pt x="440" y="905"/>
                  </a:cubicBezTo>
                  <a:cubicBezTo>
                    <a:pt x="503" y="905"/>
                    <a:pt x="566" y="877"/>
                    <a:pt x="614" y="829"/>
                  </a:cubicBezTo>
                  <a:lnTo>
                    <a:pt x="614" y="829"/>
                  </a:lnTo>
                  <a:cubicBezTo>
                    <a:pt x="577" y="894"/>
                    <a:pt x="624" y="960"/>
                    <a:pt x="717" y="978"/>
                  </a:cubicBezTo>
                  <a:cubicBezTo>
                    <a:pt x="745" y="991"/>
                    <a:pt x="773" y="997"/>
                    <a:pt x="800" y="997"/>
                  </a:cubicBezTo>
                  <a:cubicBezTo>
                    <a:pt x="942" y="997"/>
                    <a:pt x="1052" y="831"/>
                    <a:pt x="958" y="690"/>
                  </a:cubicBezTo>
                  <a:lnTo>
                    <a:pt x="958" y="690"/>
                  </a:lnTo>
                  <a:cubicBezTo>
                    <a:pt x="1033" y="764"/>
                    <a:pt x="1126" y="820"/>
                    <a:pt x="1228" y="839"/>
                  </a:cubicBezTo>
                  <a:cubicBezTo>
                    <a:pt x="1250" y="846"/>
                    <a:pt x="1273" y="849"/>
                    <a:pt x="1295" y="849"/>
                  </a:cubicBezTo>
                  <a:cubicBezTo>
                    <a:pt x="1359" y="849"/>
                    <a:pt x="1422" y="822"/>
                    <a:pt x="1470" y="774"/>
                  </a:cubicBezTo>
                  <a:cubicBezTo>
                    <a:pt x="1506" y="719"/>
                    <a:pt x="1463" y="656"/>
                    <a:pt x="1375" y="627"/>
                  </a:cubicBezTo>
                  <a:lnTo>
                    <a:pt x="1375" y="627"/>
                  </a:lnTo>
                  <a:cubicBezTo>
                    <a:pt x="1394" y="633"/>
                    <a:pt x="1414" y="636"/>
                    <a:pt x="1434" y="636"/>
                  </a:cubicBezTo>
                  <a:cubicBezTo>
                    <a:pt x="1497" y="636"/>
                    <a:pt x="1559" y="608"/>
                    <a:pt x="1600" y="560"/>
                  </a:cubicBezTo>
                  <a:cubicBezTo>
                    <a:pt x="1637" y="504"/>
                    <a:pt x="1591" y="439"/>
                    <a:pt x="1498" y="411"/>
                  </a:cubicBezTo>
                  <a:cubicBezTo>
                    <a:pt x="1437" y="402"/>
                    <a:pt x="1375" y="397"/>
                    <a:pt x="1313" y="397"/>
                  </a:cubicBezTo>
                  <a:cubicBezTo>
                    <a:pt x="1251" y="397"/>
                    <a:pt x="1191" y="402"/>
                    <a:pt x="1135" y="411"/>
                  </a:cubicBezTo>
                  <a:cubicBezTo>
                    <a:pt x="1228" y="383"/>
                    <a:pt x="1312" y="327"/>
                    <a:pt x="1377" y="243"/>
                  </a:cubicBezTo>
                  <a:cubicBezTo>
                    <a:pt x="1414" y="188"/>
                    <a:pt x="1368" y="123"/>
                    <a:pt x="1275" y="95"/>
                  </a:cubicBezTo>
                  <a:cubicBezTo>
                    <a:pt x="1250" y="87"/>
                    <a:pt x="1226" y="84"/>
                    <a:pt x="1202" y="84"/>
                  </a:cubicBezTo>
                  <a:cubicBezTo>
                    <a:pt x="1136" y="84"/>
                    <a:pt x="1074" y="112"/>
                    <a:pt x="1033" y="160"/>
                  </a:cubicBezTo>
                  <a:cubicBezTo>
                    <a:pt x="1070" y="104"/>
                    <a:pt x="1024" y="39"/>
                    <a:pt x="921" y="11"/>
                  </a:cubicBezTo>
                  <a:cubicBezTo>
                    <a:pt x="899" y="4"/>
                    <a:pt x="877" y="0"/>
                    <a:pt x="85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30"/>
            <p:cNvSpPr/>
            <p:nvPr/>
          </p:nvSpPr>
          <p:spPr>
            <a:xfrm>
              <a:off x="1787058" y="3456349"/>
              <a:ext cx="277989" cy="130400"/>
            </a:xfrm>
            <a:custGeom>
              <a:avLst/>
              <a:gdLst/>
              <a:ahLst/>
              <a:cxnLst/>
              <a:rect l="l" t="t" r="r" b="b"/>
              <a:pathLst>
                <a:path w="2539" h="1191"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0"/>
            <p:cNvSpPr/>
            <p:nvPr/>
          </p:nvSpPr>
          <p:spPr>
            <a:xfrm>
              <a:off x="1787058" y="3370839"/>
              <a:ext cx="277989" cy="176275"/>
            </a:xfrm>
            <a:custGeom>
              <a:avLst/>
              <a:gdLst/>
              <a:ahLst/>
              <a:cxnLst/>
              <a:rect l="l" t="t" r="r" b="b"/>
              <a:pathLst>
                <a:path w="2539" h="1610" extrusionOk="0">
                  <a:moveTo>
                    <a:pt x="1255" y="0"/>
                  </a:moveTo>
                  <a:cubicBezTo>
                    <a:pt x="707" y="0"/>
                    <a:pt x="0" y="233"/>
                    <a:pt x="0" y="791"/>
                  </a:cubicBezTo>
                  <a:cubicBezTo>
                    <a:pt x="0" y="1349"/>
                    <a:pt x="670" y="1609"/>
                    <a:pt x="1265" y="1609"/>
                  </a:cubicBezTo>
                  <a:cubicBezTo>
                    <a:pt x="1851" y="1609"/>
                    <a:pt x="2539" y="1358"/>
                    <a:pt x="2539" y="791"/>
                  </a:cubicBezTo>
                  <a:cubicBezTo>
                    <a:pt x="2539" y="233"/>
                    <a:pt x="1832"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30"/>
            <p:cNvSpPr/>
            <p:nvPr/>
          </p:nvSpPr>
          <p:spPr>
            <a:xfrm>
              <a:off x="1802277" y="3377956"/>
              <a:ext cx="246456" cy="155910"/>
            </a:xfrm>
            <a:custGeom>
              <a:avLst/>
              <a:gdLst/>
              <a:ahLst/>
              <a:cxnLst/>
              <a:rect l="l" t="t" r="r" b="b"/>
              <a:pathLst>
                <a:path w="2251" h="1424" extrusionOk="0">
                  <a:moveTo>
                    <a:pt x="1116" y="1"/>
                  </a:moveTo>
                  <a:cubicBezTo>
                    <a:pt x="624" y="1"/>
                    <a:pt x="0" y="205"/>
                    <a:pt x="0" y="698"/>
                  </a:cubicBezTo>
                  <a:cubicBezTo>
                    <a:pt x="0" y="1182"/>
                    <a:pt x="596" y="1423"/>
                    <a:pt x="1126" y="1423"/>
                  </a:cubicBezTo>
                  <a:cubicBezTo>
                    <a:pt x="1646" y="1423"/>
                    <a:pt x="2251" y="1191"/>
                    <a:pt x="2251" y="698"/>
                  </a:cubicBezTo>
                  <a:cubicBezTo>
                    <a:pt x="2251" y="20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0"/>
            <p:cNvSpPr/>
            <p:nvPr/>
          </p:nvSpPr>
          <p:spPr>
            <a:xfrm>
              <a:off x="1801292" y="3377956"/>
              <a:ext cx="247442" cy="84634"/>
            </a:xfrm>
            <a:custGeom>
              <a:avLst/>
              <a:gdLst/>
              <a:ahLst/>
              <a:cxnLst/>
              <a:rect l="l" t="t" r="r" b="b"/>
              <a:pathLst>
                <a:path w="2260" h="773" extrusionOk="0">
                  <a:moveTo>
                    <a:pt x="1125" y="1"/>
                  </a:moveTo>
                  <a:cubicBezTo>
                    <a:pt x="614" y="1"/>
                    <a:pt x="9" y="205"/>
                    <a:pt x="9" y="698"/>
                  </a:cubicBezTo>
                  <a:cubicBezTo>
                    <a:pt x="0" y="717"/>
                    <a:pt x="0" y="745"/>
                    <a:pt x="9" y="772"/>
                  </a:cubicBezTo>
                  <a:cubicBezTo>
                    <a:pt x="75" y="335"/>
                    <a:pt x="660" y="140"/>
                    <a:pt x="1125" y="140"/>
                  </a:cubicBezTo>
                  <a:cubicBezTo>
                    <a:pt x="1609" y="140"/>
                    <a:pt x="2204" y="335"/>
                    <a:pt x="2260" y="772"/>
                  </a:cubicBezTo>
                  <a:cubicBezTo>
                    <a:pt x="2260" y="754"/>
                    <a:pt x="2260" y="726"/>
                    <a:pt x="2260" y="707"/>
                  </a:cubicBezTo>
                  <a:cubicBezTo>
                    <a:pt x="2260" y="205"/>
                    <a:pt x="1628"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0"/>
            <p:cNvSpPr/>
            <p:nvPr/>
          </p:nvSpPr>
          <p:spPr>
            <a:xfrm>
              <a:off x="1839941" y="3412554"/>
              <a:ext cx="173209" cy="107407"/>
            </a:xfrm>
            <a:custGeom>
              <a:avLst/>
              <a:gdLst/>
              <a:ahLst/>
              <a:cxnLst/>
              <a:rect l="l" t="t" r="r" b="b"/>
              <a:pathLst>
                <a:path w="1582" h="981" extrusionOk="0">
                  <a:moveTo>
                    <a:pt x="1349" y="624"/>
                  </a:moveTo>
                  <a:lnTo>
                    <a:pt x="1349" y="624"/>
                  </a:lnTo>
                  <a:cubicBezTo>
                    <a:pt x="1377" y="633"/>
                    <a:pt x="1405" y="633"/>
                    <a:pt x="1433" y="633"/>
                  </a:cubicBezTo>
                  <a:lnTo>
                    <a:pt x="1414" y="652"/>
                  </a:lnTo>
                  <a:cubicBezTo>
                    <a:pt x="1395" y="642"/>
                    <a:pt x="1368" y="633"/>
                    <a:pt x="1349" y="624"/>
                  </a:cubicBezTo>
                  <a:close/>
                  <a:moveTo>
                    <a:pt x="940" y="689"/>
                  </a:moveTo>
                  <a:lnTo>
                    <a:pt x="949" y="698"/>
                  </a:lnTo>
                  <a:lnTo>
                    <a:pt x="949" y="708"/>
                  </a:lnTo>
                  <a:lnTo>
                    <a:pt x="940" y="689"/>
                  </a:lnTo>
                  <a:close/>
                  <a:moveTo>
                    <a:pt x="835" y="1"/>
                  </a:moveTo>
                  <a:cubicBezTo>
                    <a:pt x="789" y="1"/>
                    <a:pt x="741" y="13"/>
                    <a:pt x="698" y="38"/>
                  </a:cubicBezTo>
                  <a:lnTo>
                    <a:pt x="633" y="47"/>
                  </a:lnTo>
                  <a:lnTo>
                    <a:pt x="633" y="150"/>
                  </a:lnTo>
                  <a:cubicBezTo>
                    <a:pt x="633" y="205"/>
                    <a:pt x="642" y="252"/>
                    <a:pt x="661" y="298"/>
                  </a:cubicBezTo>
                  <a:cubicBezTo>
                    <a:pt x="586" y="224"/>
                    <a:pt x="493" y="168"/>
                    <a:pt x="391" y="150"/>
                  </a:cubicBezTo>
                  <a:cubicBezTo>
                    <a:pt x="368" y="143"/>
                    <a:pt x="344" y="140"/>
                    <a:pt x="320" y="140"/>
                  </a:cubicBezTo>
                  <a:cubicBezTo>
                    <a:pt x="276" y="140"/>
                    <a:pt x="232" y="150"/>
                    <a:pt x="196" y="168"/>
                  </a:cubicBezTo>
                  <a:lnTo>
                    <a:pt x="140" y="122"/>
                  </a:lnTo>
                  <a:lnTo>
                    <a:pt x="140" y="252"/>
                  </a:lnTo>
                  <a:cubicBezTo>
                    <a:pt x="140" y="296"/>
                    <a:pt x="183" y="341"/>
                    <a:pt x="244" y="361"/>
                  </a:cubicBezTo>
                  <a:lnTo>
                    <a:pt x="244" y="361"/>
                  </a:lnTo>
                  <a:cubicBezTo>
                    <a:pt x="226" y="356"/>
                    <a:pt x="207" y="354"/>
                    <a:pt x="187" y="354"/>
                  </a:cubicBezTo>
                  <a:cubicBezTo>
                    <a:pt x="145" y="354"/>
                    <a:pt x="102" y="364"/>
                    <a:pt x="66" y="382"/>
                  </a:cubicBezTo>
                  <a:lnTo>
                    <a:pt x="1" y="345"/>
                  </a:lnTo>
                  <a:lnTo>
                    <a:pt x="1" y="466"/>
                  </a:lnTo>
                  <a:cubicBezTo>
                    <a:pt x="1" y="512"/>
                    <a:pt x="47" y="559"/>
                    <a:pt x="121" y="577"/>
                  </a:cubicBezTo>
                  <a:cubicBezTo>
                    <a:pt x="182" y="587"/>
                    <a:pt x="242" y="591"/>
                    <a:pt x="303" y="591"/>
                  </a:cubicBezTo>
                  <a:cubicBezTo>
                    <a:pt x="363" y="591"/>
                    <a:pt x="424" y="587"/>
                    <a:pt x="484" y="577"/>
                  </a:cubicBezTo>
                  <a:lnTo>
                    <a:pt x="484" y="577"/>
                  </a:lnTo>
                  <a:cubicBezTo>
                    <a:pt x="410" y="605"/>
                    <a:pt x="345" y="633"/>
                    <a:pt x="289" y="680"/>
                  </a:cubicBezTo>
                  <a:lnTo>
                    <a:pt x="224" y="661"/>
                  </a:lnTo>
                  <a:lnTo>
                    <a:pt x="224" y="773"/>
                  </a:lnTo>
                  <a:cubicBezTo>
                    <a:pt x="224" y="819"/>
                    <a:pt x="270" y="866"/>
                    <a:pt x="345" y="893"/>
                  </a:cubicBezTo>
                  <a:cubicBezTo>
                    <a:pt x="364" y="898"/>
                    <a:pt x="385" y="900"/>
                    <a:pt x="405" y="900"/>
                  </a:cubicBezTo>
                  <a:cubicBezTo>
                    <a:pt x="471" y="900"/>
                    <a:pt x="537" y="876"/>
                    <a:pt x="586" y="819"/>
                  </a:cubicBezTo>
                  <a:lnTo>
                    <a:pt x="586" y="819"/>
                  </a:lnTo>
                  <a:cubicBezTo>
                    <a:pt x="549" y="884"/>
                    <a:pt x="596" y="949"/>
                    <a:pt x="689" y="968"/>
                  </a:cubicBezTo>
                  <a:cubicBezTo>
                    <a:pt x="713" y="976"/>
                    <a:pt x="738" y="980"/>
                    <a:pt x="763" y="980"/>
                  </a:cubicBezTo>
                  <a:cubicBezTo>
                    <a:pt x="824" y="980"/>
                    <a:pt x="884" y="955"/>
                    <a:pt x="930" y="903"/>
                  </a:cubicBezTo>
                  <a:cubicBezTo>
                    <a:pt x="949" y="884"/>
                    <a:pt x="958" y="856"/>
                    <a:pt x="958" y="819"/>
                  </a:cubicBezTo>
                  <a:cubicBezTo>
                    <a:pt x="958" y="810"/>
                    <a:pt x="958" y="800"/>
                    <a:pt x="958" y="791"/>
                  </a:cubicBezTo>
                  <a:lnTo>
                    <a:pt x="958" y="717"/>
                  </a:lnTo>
                  <a:cubicBezTo>
                    <a:pt x="1033" y="773"/>
                    <a:pt x="1116" y="819"/>
                    <a:pt x="1200" y="838"/>
                  </a:cubicBezTo>
                  <a:cubicBezTo>
                    <a:pt x="1222" y="845"/>
                    <a:pt x="1245" y="848"/>
                    <a:pt x="1267" y="848"/>
                  </a:cubicBezTo>
                  <a:cubicBezTo>
                    <a:pt x="1331" y="848"/>
                    <a:pt x="1394" y="821"/>
                    <a:pt x="1442" y="773"/>
                  </a:cubicBezTo>
                  <a:cubicBezTo>
                    <a:pt x="1451" y="763"/>
                    <a:pt x="1451" y="745"/>
                    <a:pt x="1451" y="735"/>
                  </a:cubicBezTo>
                  <a:lnTo>
                    <a:pt x="1451" y="633"/>
                  </a:lnTo>
                  <a:cubicBezTo>
                    <a:pt x="1498" y="624"/>
                    <a:pt x="1544" y="596"/>
                    <a:pt x="1572" y="559"/>
                  </a:cubicBezTo>
                  <a:cubicBezTo>
                    <a:pt x="1581" y="549"/>
                    <a:pt x="1581" y="540"/>
                    <a:pt x="1581" y="522"/>
                  </a:cubicBezTo>
                  <a:lnTo>
                    <a:pt x="1581" y="401"/>
                  </a:lnTo>
                  <a:lnTo>
                    <a:pt x="1544" y="438"/>
                  </a:lnTo>
                  <a:cubicBezTo>
                    <a:pt x="1526" y="429"/>
                    <a:pt x="1498" y="419"/>
                    <a:pt x="1479" y="410"/>
                  </a:cubicBezTo>
                  <a:cubicBezTo>
                    <a:pt x="1419" y="401"/>
                    <a:pt x="1358" y="396"/>
                    <a:pt x="1298" y="396"/>
                  </a:cubicBezTo>
                  <a:cubicBezTo>
                    <a:pt x="1237" y="396"/>
                    <a:pt x="1177" y="401"/>
                    <a:pt x="1116" y="410"/>
                  </a:cubicBezTo>
                  <a:cubicBezTo>
                    <a:pt x="1209" y="382"/>
                    <a:pt x="1293" y="326"/>
                    <a:pt x="1358" y="243"/>
                  </a:cubicBezTo>
                  <a:cubicBezTo>
                    <a:pt x="1368" y="233"/>
                    <a:pt x="1377" y="215"/>
                    <a:pt x="1368" y="196"/>
                  </a:cubicBezTo>
                  <a:lnTo>
                    <a:pt x="1368" y="84"/>
                  </a:lnTo>
                  <a:lnTo>
                    <a:pt x="1330" y="122"/>
                  </a:lnTo>
                  <a:cubicBezTo>
                    <a:pt x="1289" y="95"/>
                    <a:pt x="1242" y="83"/>
                    <a:pt x="1197" y="83"/>
                  </a:cubicBezTo>
                  <a:cubicBezTo>
                    <a:pt x="1130" y="83"/>
                    <a:pt x="1064" y="109"/>
                    <a:pt x="1014" y="159"/>
                  </a:cubicBezTo>
                  <a:cubicBezTo>
                    <a:pt x="1051" y="94"/>
                    <a:pt x="1005" y="29"/>
                    <a:pt x="903"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0"/>
            <p:cNvSpPr/>
            <p:nvPr/>
          </p:nvSpPr>
          <p:spPr>
            <a:xfrm>
              <a:off x="1837861" y="3398321"/>
              <a:ext cx="179341" cy="109816"/>
            </a:xfrm>
            <a:custGeom>
              <a:avLst/>
              <a:gdLst/>
              <a:ahLst/>
              <a:cxnLst/>
              <a:rect l="l" t="t" r="r" b="b"/>
              <a:pathLst>
                <a:path w="1638" h="1003" extrusionOk="0">
                  <a:moveTo>
                    <a:pt x="841" y="0"/>
                  </a:moveTo>
                  <a:cubicBezTo>
                    <a:pt x="697" y="0"/>
                    <a:pt x="587" y="174"/>
                    <a:pt x="689" y="307"/>
                  </a:cubicBezTo>
                  <a:cubicBezTo>
                    <a:pt x="615" y="233"/>
                    <a:pt x="512" y="187"/>
                    <a:pt x="419" y="159"/>
                  </a:cubicBezTo>
                  <a:cubicBezTo>
                    <a:pt x="395" y="151"/>
                    <a:pt x="371" y="148"/>
                    <a:pt x="347" y="148"/>
                  </a:cubicBezTo>
                  <a:cubicBezTo>
                    <a:pt x="280" y="148"/>
                    <a:pt x="219" y="176"/>
                    <a:pt x="178" y="224"/>
                  </a:cubicBezTo>
                  <a:cubicBezTo>
                    <a:pt x="141" y="278"/>
                    <a:pt x="185" y="341"/>
                    <a:pt x="273" y="370"/>
                  </a:cubicBezTo>
                  <a:lnTo>
                    <a:pt x="273" y="370"/>
                  </a:lnTo>
                  <a:cubicBezTo>
                    <a:pt x="253" y="365"/>
                    <a:pt x="233" y="362"/>
                    <a:pt x="213" y="362"/>
                  </a:cubicBezTo>
                  <a:cubicBezTo>
                    <a:pt x="150" y="362"/>
                    <a:pt x="86" y="390"/>
                    <a:pt x="38" y="438"/>
                  </a:cubicBezTo>
                  <a:cubicBezTo>
                    <a:pt x="1" y="493"/>
                    <a:pt x="47" y="559"/>
                    <a:pt x="150" y="586"/>
                  </a:cubicBezTo>
                  <a:cubicBezTo>
                    <a:pt x="206" y="600"/>
                    <a:pt x="266" y="607"/>
                    <a:pt x="328" y="607"/>
                  </a:cubicBezTo>
                  <a:cubicBezTo>
                    <a:pt x="389" y="607"/>
                    <a:pt x="452" y="600"/>
                    <a:pt x="512" y="586"/>
                  </a:cubicBezTo>
                  <a:lnTo>
                    <a:pt x="512" y="586"/>
                  </a:lnTo>
                  <a:cubicBezTo>
                    <a:pt x="410" y="614"/>
                    <a:pt x="326" y="670"/>
                    <a:pt x="271" y="754"/>
                  </a:cubicBezTo>
                  <a:cubicBezTo>
                    <a:pt x="233" y="810"/>
                    <a:pt x="280" y="875"/>
                    <a:pt x="373" y="903"/>
                  </a:cubicBezTo>
                  <a:cubicBezTo>
                    <a:pt x="395" y="910"/>
                    <a:pt x="417" y="913"/>
                    <a:pt x="440" y="913"/>
                  </a:cubicBezTo>
                  <a:cubicBezTo>
                    <a:pt x="503" y="913"/>
                    <a:pt x="567" y="886"/>
                    <a:pt x="615" y="838"/>
                  </a:cubicBezTo>
                  <a:lnTo>
                    <a:pt x="615" y="838"/>
                  </a:lnTo>
                  <a:cubicBezTo>
                    <a:pt x="578" y="893"/>
                    <a:pt x="624" y="958"/>
                    <a:pt x="717" y="986"/>
                  </a:cubicBezTo>
                  <a:cubicBezTo>
                    <a:pt x="743" y="997"/>
                    <a:pt x="769" y="1002"/>
                    <a:pt x="793" y="1002"/>
                  </a:cubicBezTo>
                  <a:cubicBezTo>
                    <a:pt x="939" y="1002"/>
                    <a:pt x="1054" y="833"/>
                    <a:pt x="959" y="698"/>
                  </a:cubicBezTo>
                  <a:lnTo>
                    <a:pt x="959" y="698"/>
                  </a:lnTo>
                  <a:cubicBezTo>
                    <a:pt x="1033" y="772"/>
                    <a:pt x="1126" y="819"/>
                    <a:pt x="1228" y="847"/>
                  </a:cubicBezTo>
                  <a:cubicBezTo>
                    <a:pt x="1250" y="854"/>
                    <a:pt x="1273" y="858"/>
                    <a:pt x="1295" y="858"/>
                  </a:cubicBezTo>
                  <a:cubicBezTo>
                    <a:pt x="1359" y="858"/>
                    <a:pt x="1422" y="830"/>
                    <a:pt x="1470" y="782"/>
                  </a:cubicBezTo>
                  <a:cubicBezTo>
                    <a:pt x="1504" y="723"/>
                    <a:pt x="1469" y="664"/>
                    <a:pt x="1388" y="640"/>
                  </a:cubicBezTo>
                  <a:lnTo>
                    <a:pt x="1388" y="640"/>
                  </a:lnTo>
                  <a:cubicBezTo>
                    <a:pt x="1402" y="642"/>
                    <a:pt x="1417" y="644"/>
                    <a:pt x="1431" y="644"/>
                  </a:cubicBezTo>
                  <a:cubicBezTo>
                    <a:pt x="1498" y="644"/>
                    <a:pt x="1559" y="616"/>
                    <a:pt x="1600" y="568"/>
                  </a:cubicBezTo>
                  <a:cubicBezTo>
                    <a:pt x="1638" y="503"/>
                    <a:pt x="1600" y="438"/>
                    <a:pt x="1498" y="419"/>
                  </a:cubicBezTo>
                  <a:cubicBezTo>
                    <a:pt x="1438" y="405"/>
                    <a:pt x="1377" y="398"/>
                    <a:pt x="1317" y="398"/>
                  </a:cubicBezTo>
                  <a:cubicBezTo>
                    <a:pt x="1256" y="398"/>
                    <a:pt x="1196" y="405"/>
                    <a:pt x="1135" y="419"/>
                  </a:cubicBezTo>
                  <a:cubicBezTo>
                    <a:pt x="1228" y="391"/>
                    <a:pt x="1312" y="326"/>
                    <a:pt x="1377" y="252"/>
                  </a:cubicBezTo>
                  <a:cubicBezTo>
                    <a:pt x="1414" y="187"/>
                    <a:pt x="1368" y="121"/>
                    <a:pt x="1275" y="103"/>
                  </a:cubicBezTo>
                  <a:cubicBezTo>
                    <a:pt x="1251" y="96"/>
                    <a:pt x="1226" y="92"/>
                    <a:pt x="1203" y="92"/>
                  </a:cubicBezTo>
                  <a:cubicBezTo>
                    <a:pt x="1136" y="92"/>
                    <a:pt x="1074" y="120"/>
                    <a:pt x="1033" y="168"/>
                  </a:cubicBezTo>
                  <a:cubicBezTo>
                    <a:pt x="1070" y="103"/>
                    <a:pt x="1024" y="38"/>
                    <a:pt x="922" y="19"/>
                  </a:cubicBezTo>
                  <a:cubicBezTo>
                    <a:pt x="894" y="6"/>
                    <a:pt x="867" y="0"/>
                    <a:pt x="8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0"/>
            <p:cNvSpPr/>
            <p:nvPr/>
          </p:nvSpPr>
          <p:spPr>
            <a:xfrm>
              <a:off x="2200376" y="3801566"/>
              <a:ext cx="278098" cy="130400"/>
            </a:xfrm>
            <a:custGeom>
              <a:avLst/>
              <a:gdLst/>
              <a:ahLst/>
              <a:cxnLst/>
              <a:rect l="l" t="t" r="r" b="b"/>
              <a:pathLst>
                <a:path w="2540" h="1191" extrusionOk="0">
                  <a:moveTo>
                    <a:pt x="1" y="0"/>
                  </a:moveTo>
                  <a:lnTo>
                    <a:pt x="1" y="372"/>
                  </a:lnTo>
                  <a:cubicBezTo>
                    <a:pt x="1" y="930"/>
                    <a:pt x="661" y="1190"/>
                    <a:pt x="1256" y="1190"/>
                  </a:cubicBezTo>
                  <a:cubicBezTo>
                    <a:pt x="1851" y="1190"/>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0"/>
            <p:cNvSpPr/>
            <p:nvPr/>
          </p:nvSpPr>
          <p:spPr>
            <a:xfrm>
              <a:off x="2199390" y="3715946"/>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60" y="1600"/>
                    <a:pt x="2539" y="1349"/>
                    <a:pt x="2539" y="791"/>
                  </a:cubicBezTo>
                  <a:cubicBezTo>
                    <a:pt x="2539" y="224"/>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0"/>
            <p:cNvSpPr/>
            <p:nvPr/>
          </p:nvSpPr>
          <p:spPr>
            <a:xfrm>
              <a:off x="2215595" y="3722077"/>
              <a:ext cx="246566" cy="155910"/>
            </a:xfrm>
            <a:custGeom>
              <a:avLst/>
              <a:gdLst/>
              <a:ahLst/>
              <a:cxnLst/>
              <a:rect l="l" t="t" r="r" b="b"/>
              <a:pathLst>
                <a:path w="2252" h="1424" extrusionOk="0">
                  <a:moveTo>
                    <a:pt x="1117" y="1"/>
                  </a:moveTo>
                  <a:cubicBezTo>
                    <a:pt x="624" y="1"/>
                    <a:pt x="1" y="215"/>
                    <a:pt x="1" y="698"/>
                  </a:cubicBezTo>
                  <a:cubicBezTo>
                    <a:pt x="1" y="1191"/>
                    <a:pt x="587" y="1424"/>
                    <a:pt x="1117" y="1424"/>
                  </a:cubicBezTo>
                  <a:cubicBezTo>
                    <a:pt x="1647" y="1424"/>
                    <a:pt x="2251" y="1200"/>
                    <a:pt x="2251" y="707"/>
                  </a:cubicBezTo>
                  <a:cubicBezTo>
                    <a:pt x="2251" y="215"/>
                    <a:pt x="1619"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0"/>
            <p:cNvSpPr/>
            <p:nvPr/>
          </p:nvSpPr>
          <p:spPr>
            <a:xfrm>
              <a:off x="2214609" y="3722077"/>
              <a:ext cx="246566" cy="85619"/>
            </a:xfrm>
            <a:custGeom>
              <a:avLst/>
              <a:gdLst/>
              <a:ahLst/>
              <a:cxnLst/>
              <a:rect l="l" t="t" r="r" b="b"/>
              <a:pathLst>
                <a:path w="2252" h="782" extrusionOk="0">
                  <a:moveTo>
                    <a:pt x="1117" y="1"/>
                  </a:moveTo>
                  <a:cubicBezTo>
                    <a:pt x="605" y="1"/>
                    <a:pt x="1" y="215"/>
                    <a:pt x="1" y="698"/>
                  </a:cubicBezTo>
                  <a:cubicBezTo>
                    <a:pt x="1" y="726"/>
                    <a:pt x="1" y="754"/>
                    <a:pt x="1" y="773"/>
                  </a:cubicBezTo>
                  <a:cubicBezTo>
                    <a:pt x="66" y="336"/>
                    <a:pt x="652" y="150"/>
                    <a:pt x="1126" y="150"/>
                  </a:cubicBezTo>
                  <a:cubicBezTo>
                    <a:pt x="1600" y="150"/>
                    <a:pt x="2195" y="345"/>
                    <a:pt x="2251" y="782"/>
                  </a:cubicBezTo>
                  <a:cubicBezTo>
                    <a:pt x="2251" y="763"/>
                    <a:pt x="2251" y="735"/>
                    <a:pt x="2251" y="717"/>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0"/>
            <p:cNvSpPr/>
            <p:nvPr/>
          </p:nvSpPr>
          <p:spPr>
            <a:xfrm>
              <a:off x="2253368" y="3757332"/>
              <a:ext cx="172114" cy="107626"/>
            </a:xfrm>
            <a:custGeom>
              <a:avLst/>
              <a:gdLst/>
              <a:ahLst/>
              <a:cxnLst/>
              <a:rect l="l" t="t" r="r" b="b"/>
              <a:pathLst>
                <a:path w="1572" h="983" extrusionOk="0">
                  <a:moveTo>
                    <a:pt x="1339" y="627"/>
                  </a:moveTo>
                  <a:cubicBezTo>
                    <a:pt x="1358" y="627"/>
                    <a:pt x="1376" y="631"/>
                    <a:pt x="1398" y="631"/>
                  </a:cubicBezTo>
                  <a:cubicBezTo>
                    <a:pt x="1408" y="631"/>
                    <a:pt x="1420" y="630"/>
                    <a:pt x="1432" y="627"/>
                  </a:cubicBezTo>
                  <a:lnTo>
                    <a:pt x="1432" y="627"/>
                  </a:lnTo>
                  <a:lnTo>
                    <a:pt x="1404" y="655"/>
                  </a:lnTo>
                  <a:cubicBezTo>
                    <a:pt x="1386" y="637"/>
                    <a:pt x="1358" y="627"/>
                    <a:pt x="1339" y="627"/>
                  </a:cubicBezTo>
                  <a:close/>
                  <a:moveTo>
                    <a:pt x="939" y="683"/>
                  </a:moveTo>
                  <a:lnTo>
                    <a:pt x="949" y="692"/>
                  </a:lnTo>
                  <a:lnTo>
                    <a:pt x="939" y="702"/>
                  </a:lnTo>
                  <a:cubicBezTo>
                    <a:pt x="939" y="692"/>
                    <a:pt x="939" y="692"/>
                    <a:pt x="939" y="683"/>
                  </a:cubicBezTo>
                  <a:close/>
                  <a:moveTo>
                    <a:pt x="850" y="1"/>
                  </a:moveTo>
                  <a:cubicBezTo>
                    <a:pt x="793" y="1"/>
                    <a:pt x="738" y="13"/>
                    <a:pt x="688" y="41"/>
                  </a:cubicBezTo>
                  <a:lnTo>
                    <a:pt x="632" y="51"/>
                  </a:lnTo>
                  <a:lnTo>
                    <a:pt x="632" y="153"/>
                  </a:lnTo>
                  <a:cubicBezTo>
                    <a:pt x="623" y="200"/>
                    <a:pt x="632" y="255"/>
                    <a:pt x="660" y="302"/>
                  </a:cubicBezTo>
                  <a:cubicBezTo>
                    <a:pt x="586" y="227"/>
                    <a:pt x="493" y="172"/>
                    <a:pt x="391" y="144"/>
                  </a:cubicBezTo>
                  <a:cubicBezTo>
                    <a:pt x="372" y="141"/>
                    <a:pt x="354" y="140"/>
                    <a:pt x="336" y="140"/>
                  </a:cubicBezTo>
                  <a:cubicBezTo>
                    <a:pt x="284" y="140"/>
                    <a:pt x="235" y="151"/>
                    <a:pt x="186" y="172"/>
                  </a:cubicBezTo>
                  <a:lnTo>
                    <a:pt x="130" y="125"/>
                  </a:lnTo>
                  <a:lnTo>
                    <a:pt x="130" y="255"/>
                  </a:lnTo>
                  <a:cubicBezTo>
                    <a:pt x="130" y="300"/>
                    <a:pt x="173" y="345"/>
                    <a:pt x="243" y="365"/>
                  </a:cubicBezTo>
                  <a:lnTo>
                    <a:pt x="243" y="365"/>
                  </a:lnTo>
                  <a:cubicBezTo>
                    <a:pt x="223" y="360"/>
                    <a:pt x="202" y="357"/>
                    <a:pt x="182" y="357"/>
                  </a:cubicBezTo>
                  <a:cubicBezTo>
                    <a:pt x="140" y="357"/>
                    <a:pt x="98" y="367"/>
                    <a:pt x="56" y="385"/>
                  </a:cubicBezTo>
                  <a:lnTo>
                    <a:pt x="0" y="348"/>
                  </a:lnTo>
                  <a:lnTo>
                    <a:pt x="0" y="469"/>
                  </a:lnTo>
                  <a:cubicBezTo>
                    <a:pt x="0" y="516"/>
                    <a:pt x="37" y="562"/>
                    <a:pt x="112" y="581"/>
                  </a:cubicBezTo>
                  <a:cubicBezTo>
                    <a:pt x="172" y="590"/>
                    <a:pt x="233" y="595"/>
                    <a:pt x="293" y="595"/>
                  </a:cubicBezTo>
                  <a:cubicBezTo>
                    <a:pt x="353" y="595"/>
                    <a:pt x="414" y="590"/>
                    <a:pt x="474" y="581"/>
                  </a:cubicBezTo>
                  <a:lnTo>
                    <a:pt x="474" y="581"/>
                  </a:lnTo>
                  <a:cubicBezTo>
                    <a:pt x="409" y="599"/>
                    <a:pt x="344" y="637"/>
                    <a:pt x="279" y="683"/>
                  </a:cubicBezTo>
                  <a:lnTo>
                    <a:pt x="223" y="655"/>
                  </a:lnTo>
                  <a:lnTo>
                    <a:pt x="223" y="776"/>
                  </a:lnTo>
                  <a:cubicBezTo>
                    <a:pt x="223" y="823"/>
                    <a:pt x="260" y="869"/>
                    <a:pt x="335" y="888"/>
                  </a:cubicBezTo>
                  <a:cubicBezTo>
                    <a:pt x="359" y="895"/>
                    <a:pt x="383" y="898"/>
                    <a:pt x="407" y="898"/>
                  </a:cubicBezTo>
                  <a:cubicBezTo>
                    <a:pt x="474" y="898"/>
                    <a:pt x="535" y="871"/>
                    <a:pt x="577" y="823"/>
                  </a:cubicBezTo>
                  <a:lnTo>
                    <a:pt x="577" y="823"/>
                  </a:lnTo>
                  <a:cubicBezTo>
                    <a:pt x="539" y="888"/>
                    <a:pt x="586" y="953"/>
                    <a:pt x="679" y="971"/>
                  </a:cubicBezTo>
                  <a:cubicBezTo>
                    <a:pt x="703" y="979"/>
                    <a:pt x="728" y="982"/>
                    <a:pt x="751" y="982"/>
                  </a:cubicBezTo>
                  <a:cubicBezTo>
                    <a:pt x="818" y="982"/>
                    <a:pt x="879" y="954"/>
                    <a:pt x="921" y="906"/>
                  </a:cubicBezTo>
                  <a:cubicBezTo>
                    <a:pt x="939" y="878"/>
                    <a:pt x="949" y="850"/>
                    <a:pt x="949" y="823"/>
                  </a:cubicBezTo>
                  <a:cubicBezTo>
                    <a:pt x="958" y="813"/>
                    <a:pt x="958" y="804"/>
                    <a:pt x="949" y="795"/>
                  </a:cubicBezTo>
                  <a:lnTo>
                    <a:pt x="949" y="711"/>
                  </a:lnTo>
                  <a:cubicBezTo>
                    <a:pt x="1023" y="776"/>
                    <a:pt x="1107" y="823"/>
                    <a:pt x="1190" y="841"/>
                  </a:cubicBezTo>
                  <a:cubicBezTo>
                    <a:pt x="1215" y="848"/>
                    <a:pt x="1239" y="852"/>
                    <a:pt x="1263" y="852"/>
                  </a:cubicBezTo>
                  <a:cubicBezTo>
                    <a:pt x="1329" y="852"/>
                    <a:pt x="1391" y="824"/>
                    <a:pt x="1432" y="776"/>
                  </a:cubicBezTo>
                  <a:cubicBezTo>
                    <a:pt x="1441" y="767"/>
                    <a:pt x="1451" y="748"/>
                    <a:pt x="1451" y="730"/>
                  </a:cubicBezTo>
                  <a:lnTo>
                    <a:pt x="1451" y="637"/>
                  </a:lnTo>
                  <a:cubicBezTo>
                    <a:pt x="1497" y="627"/>
                    <a:pt x="1534" y="599"/>
                    <a:pt x="1562" y="562"/>
                  </a:cubicBezTo>
                  <a:cubicBezTo>
                    <a:pt x="1572" y="553"/>
                    <a:pt x="1572" y="544"/>
                    <a:pt x="1572" y="525"/>
                  </a:cubicBezTo>
                  <a:lnTo>
                    <a:pt x="1572" y="395"/>
                  </a:lnTo>
                  <a:lnTo>
                    <a:pt x="1534" y="441"/>
                  </a:lnTo>
                  <a:cubicBezTo>
                    <a:pt x="1516" y="423"/>
                    <a:pt x="1497" y="423"/>
                    <a:pt x="1469" y="413"/>
                  </a:cubicBezTo>
                  <a:cubicBezTo>
                    <a:pt x="1409" y="399"/>
                    <a:pt x="1348" y="392"/>
                    <a:pt x="1288" y="392"/>
                  </a:cubicBezTo>
                  <a:cubicBezTo>
                    <a:pt x="1228" y="392"/>
                    <a:pt x="1167" y="399"/>
                    <a:pt x="1107" y="413"/>
                  </a:cubicBezTo>
                  <a:cubicBezTo>
                    <a:pt x="1200" y="385"/>
                    <a:pt x="1293" y="320"/>
                    <a:pt x="1348" y="246"/>
                  </a:cubicBezTo>
                  <a:cubicBezTo>
                    <a:pt x="1358" y="227"/>
                    <a:pt x="1367" y="218"/>
                    <a:pt x="1367" y="200"/>
                  </a:cubicBezTo>
                  <a:lnTo>
                    <a:pt x="1367" y="79"/>
                  </a:lnTo>
                  <a:lnTo>
                    <a:pt x="1321" y="125"/>
                  </a:lnTo>
                  <a:cubicBezTo>
                    <a:pt x="1276" y="97"/>
                    <a:pt x="1226" y="82"/>
                    <a:pt x="1177" y="82"/>
                  </a:cubicBezTo>
                  <a:cubicBezTo>
                    <a:pt x="1113" y="82"/>
                    <a:pt x="1051" y="106"/>
                    <a:pt x="1004" y="153"/>
                  </a:cubicBezTo>
                  <a:cubicBezTo>
                    <a:pt x="1042" y="97"/>
                    <a:pt x="995" y="32"/>
                    <a:pt x="902" y="4"/>
                  </a:cubicBezTo>
                  <a:cubicBezTo>
                    <a:pt x="885" y="2"/>
                    <a:pt x="867" y="1"/>
                    <a:pt x="85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0"/>
            <p:cNvSpPr/>
            <p:nvPr/>
          </p:nvSpPr>
          <p:spPr>
            <a:xfrm>
              <a:off x="2251288" y="3744303"/>
              <a:ext cx="179341" cy="109378"/>
            </a:xfrm>
            <a:custGeom>
              <a:avLst/>
              <a:gdLst/>
              <a:ahLst/>
              <a:cxnLst/>
              <a:rect l="l" t="t" r="r" b="b"/>
              <a:pathLst>
                <a:path w="1638" h="999" extrusionOk="0">
                  <a:moveTo>
                    <a:pt x="854" y="1"/>
                  </a:moveTo>
                  <a:cubicBezTo>
                    <a:pt x="791" y="1"/>
                    <a:pt x="727" y="29"/>
                    <a:pt x="679" y="77"/>
                  </a:cubicBezTo>
                  <a:cubicBezTo>
                    <a:pt x="642" y="142"/>
                    <a:pt x="642" y="235"/>
                    <a:pt x="679" y="309"/>
                  </a:cubicBezTo>
                  <a:cubicBezTo>
                    <a:pt x="605" y="235"/>
                    <a:pt x="512" y="179"/>
                    <a:pt x="410" y="151"/>
                  </a:cubicBezTo>
                  <a:cubicBezTo>
                    <a:pt x="388" y="144"/>
                    <a:pt x="365" y="140"/>
                    <a:pt x="343" y="140"/>
                  </a:cubicBezTo>
                  <a:cubicBezTo>
                    <a:pt x="279" y="140"/>
                    <a:pt x="216" y="168"/>
                    <a:pt x="168" y="216"/>
                  </a:cubicBezTo>
                  <a:cubicBezTo>
                    <a:pt x="134" y="275"/>
                    <a:pt x="169" y="333"/>
                    <a:pt x="251" y="358"/>
                  </a:cubicBezTo>
                  <a:lnTo>
                    <a:pt x="251" y="358"/>
                  </a:lnTo>
                  <a:cubicBezTo>
                    <a:pt x="236" y="355"/>
                    <a:pt x="221" y="354"/>
                    <a:pt x="207" y="354"/>
                  </a:cubicBezTo>
                  <a:cubicBezTo>
                    <a:pt x="140" y="354"/>
                    <a:pt x="79" y="382"/>
                    <a:pt x="38" y="430"/>
                  </a:cubicBezTo>
                  <a:cubicBezTo>
                    <a:pt x="0" y="495"/>
                    <a:pt x="47" y="560"/>
                    <a:pt x="140" y="579"/>
                  </a:cubicBezTo>
                  <a:cubicBezTo>
                    <a:pt x="200" y="593"/>
                    <a:pt x="261" y="600"/>
                    <a:pt x="321" y="600"/>
                  </a:cubicBezTo>
                  <a:cubicBezTo>
                    <a:pt x="382" y="600"/>
                    <a:pt x="442" y="593"/>
                    <a:pt x="503" y="579"/>
                  </a:cubicBezTo>
                  <a:lnTo>
                    <a:pt x="503" y="579"/>
                  </a:lnTo>
                  <a:cubicBezTo>
                    <a:pt x="410" y="616"/>
                    <a:pt x="326" y="672"/>
                    <a:pt x="261" y="746"/>
                  </a:cubicBezTo>
                  <a:cubicBezTo>
                    <a:pt x="224" y="811"/>
                    <a:pt x="270" y="876"/>
                    <a:pt x="363" y="895"/>
                  </a:cubicBezTo>
                  <a:cubicBezTo>
                    <a:pt x="387" y="902"/>
                    <a:pt x="412" y="906"/>
                    <a:pt x="435" y="906"/>
                  </a:cubicBezTo>
                  <a:cubicBezTo>
                    <a:pt x="502" y="906"/>
                    <a:pt x="564" y="878"/>
                    <a:pt x="605" y="830"/>
                  </a:cubicBezTo>
                  <a:lnTo>
                    <a:pt x="605" y="830"/>
                  </a:lnTo>
                  <a:cubicBezTo>
                    <a:pt x="568" y="895"/>
                    <a:pt x="614" y="960"/>
                    <a:pt x="717" y="979"/>
                  </a:cubicBezTo>
                  <a:cubicBezTo>
                    <a:pt x="745" y="992"/>
                    <a:pt x="773" y="998"/>
                    <a:pt x="800" y="998"/>
                  </a:cubicBezTo>
                  <a:cubicBezTo>
                    <a:pt x="942" y="998"/>
                    <a:pt x="1052" y="831"/>
                    <a:pt x="958" y="690"/>
                  </a:cubicBezTo>
                  <a:lnTo>
                    <a:pt x="958" y="690"/>
                  </a:lnTo>
                  <a:cubicBezTo>
                    <a:pt x="1033" y="765"/>
                    <a:pt x="1126" y="821"/>
                    <a:pt x="1228" y="839"/>
                  </a:cubicBezTo>
                  <a:cubicBezTo>
                    <a:pt x="1250" y="847"/>
                    <a:pt x="1272" y="850"/>
                    <a:pt x="1295" y="850"/>
                  </a:cubicBezTo>
                  <a:cubicBezTo>
                    <a:pt x="1358" y="850"/>
                    <a:pt x="1419" y="822"/>
                    <a:pt x="1460" y="774"/>
                  </a:cubicBezTo>
                  <a:cubicBezTo>
                    <a:pt x="1497" y="720"/>
                    <a:pt x="1453" y="657"/>
                    <a:pt x="1365" y="628"/>
                  </a:cubicBezTo>
                  <a:lnTo>
                    <a:pt x="1365" y="628"/>
                  </a:lnTo>
                  <a:cubicBezTo>
                    <a:pt x="1385" y="633"/>
                    <a:pt x="1405" y="636"/>
                    <a:pt x="1425" y="636"/>
                  </a:cubicBezTo>
                  <a:cubicBezTo>
                    <a:pt x="1489" y="636"/>
                    <a:pt x="1552" y="608"/>
                    <a:pt x="1600" y="560"/>
                  </a:cubicBezTo>
                  <a:cubicBezTo>
                    <a:pt x="1637" y="495"/>
                    <a:pt x="1591" y="430"/>
                    <a:pt x="1488" y="411"/>
                  </a:cubicBezTo>
                  <a:cubicBezTo>
                    <a:pt x="1428" y="398"/>
                    <a:pt x="1367" y="391"/>
                    <a:pt x="1307" y="391"/>
                  </a:cubicBezTo>
                  <a:cubicBezTo>
                    <a:pt x="1247" y="391"/>
                    <a:pt x="1186" y="398"/>
                    <a:pt x="1126" y="411"/>
                  </a:cubicBezTo>
                  <a:cubicBezTo>
                    <a:pt x="1219" y="374"/>
                    <a:pt x="1312" y="319"/>
                    <a:pt x="1367" y="244"/>
                  </a:cubicBezTo>
                  <a:cubicBezTo>
                    <a:pt x="1405" y="179"/>
                    <a:pt x="1358" y="114"/>
                    <a:pt x="1265" y="95"/>
                  </a:cubicBezTo>
                  <a:cubicBezTo>
                    <a:pt x="1241" y="87"/>
                    <a:pt x="1216" y="83"/>
                    <a:pt x="1191" y="83"/>
                  </a:cubicBezTo>
                  <a:cubicBezTo>
                    <a:pt x="1130" y="83"/>
                    <a:pt x="1070" y="108"/>
                    <a:pt x="1023" y="160"/>
                  </a:cubicBezTo>
                  <a:cubicBezTo>
                    <a:pt x="1061" y="95"/>
                    <a:pt x="1014" y="30"/>
                    <a:pt x="921" y="12"/>
                  </a:cubicBezTo>
                  <a:cubicBezTo>
                    <a:pt x="899" y="4"/>
                    <a:pt x="877"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0"/>
            <p:cNvSpPr/>
            <p:nvPr/>
          </p:nvSpPr>
          <p:spPr>
            <a:xfrm>
              <a:off x="1473375" y="2944273"/>
              <a:ext cx="278098" cy="129414"/>
            </a:xfrm>
            <a:custGeom>
              <a:avLst/>
              <a:gdLst/>
              <a:ahLst/>
              <a:cxnLst/>
              <a:rect l="l" t="t" r="r" b="b"/>
              <a:pathLst>
                <a:path w="2540" h="1182" extrusionOk="0">
                  <a:moveTo>
                    <a:pt x="1" y="0"/>
                  </a:moveTo>
                  <a:lnTo>
                    <a:pt x="1" y="372"/>
                  </a:lnTo>
                  <a:cubicBezTo>
                    <a:pt x="1" y="930"/>
                    <a:pt x="670"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0"/>
            <p:cNvSpPr/>
            <p:nvPr/>
          </p:nvSpPr>
          <p:spPr>
            <a:xfrm>
              <a:off x="1473375" y="2857668"/>
              <a:ext cx="278098" cy="176275"/>
            </a:xfrm>
            <a:custGeom>
              <a:avLst/>
              <a:gdLst/>
              <a:ahLst/>
              <a:cxnLst/>
              <a:rect l="l" t="t" r="r" b="b"/>
              <a:pathLst>
                <a:path w="2540" h="1610" extrusionOk="0">
                  <a:moveTo>
                    <a:pt x="1256" y="1"/>
                  </a:moveTo>
                  <a:cubicBezTo>
                    <a:pt x="698" y="1"/>
                    <a:pt x="1" y="233"/>
                    <a:pt x="1" y="791"/>
                  </a:cubicBezTo>
                  <a:cubicBezTo>
                    <a:pt x="1" y="1358"/>
                    <a:pt x="670" y="1609"/>
                    <a:pt x="1256" y="1609"/>
                  </a:cubicBezTo>
                  <a:cubicBezTo>
                    <a:pt x="1851" y="1609"/>
                    <a:pt x="2540" y="1358"/>
                    <a:pt x="2540" y="791"/>
                  </a:cubicBezTo>
                  <a:cubicBezTo>
                    <a:pt x="2540"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0"/>
            <p:cNvSpPr/>
            <p:nvPr/>
          </p:nvSpPr>
          <p:spPr>
            <a:xfrm>
              <a:off x="1488703" y="2864785"/>
              <a:ext cx="246456" cy="155910"/>
            </a:xfrm>
            <a:custGeom>
              <a:avLst/>
              <a:gdLst/>
              <a:ahLst/>
              <a:cxnLst/>
              <a:rect l="l" t="t" r="r" b="b"/>
              <a:pathLst>
                <a:path w="2251" h="1424" extrusionOk="0">
                  <a:moveTo>
                    <a:pt x="1116" y="1"/>
                  </a:moveTo>
                  <a:cubicBezTo>
                    <a:pt x="623" y="1"/>
                    <a:pt x="0" y="205"/>
                    <a:pt x="0" y="707"/>
                  </a:cubicBezTo>
                  <a:cubicBezTo>
                    <a:pt x="0" y="1200"/>
                    <a:pt x="595" y="1424"/>
                    <a:pt x="1126" y="1424"/>
                  </a:cubicBezTo>
                  <a:cubicBezTo>
                    <a:pt x="1646" y="1424"/>
                    <a:pt x="2251" y="1200"/>
                    <a:pt x="2251" y="707"/>
                  </a:cubicBezTo>
                  <a:cubicBezTo>
                    <a:pt x="2251" y="21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0"/>
            <p:cNvSpPr/>
            <p:nvPr/>
          </p:nvSpPr>
          <p:spPr>
            <a:xfrm>
              <a:off x="1487718" y="2864785"/>
              <a:ext cx="247442" cy="85619"/>
            </a:xfrm>
            <a:custGeom>
              <a:avLst/>
              <a:gdLst/>
              <a:ahLst/>
              <a:cxnLst/>
              <a:rect l="l" t="t" r="r" b="b"/>
              <a:pathLst>
                <a:path w="2260" h="782" extrusionOk="0">
                  <a:moveTo>
                    <a:pt x="1125" y="1"/>
                  </a:moveTo>
                  <a:cubicBezTo>
                    <a:pt x="614" y="1"/>
                    <a:pt x="9" y="205"/>
                    <a:pt x="9" y="707"/>
                  </a:cubicBezTo>
                  <a:cubicBezTo>
                    <a:pt x="0" y="726"/>
                    <a:pt x="0" y="754"/>
                    <a:pt x="9" y="782"/>
                  </a:cubicBezTo>
                  <a:cubicBezTo>
                    <a:pt x="74" y="336"/>
                    <a:pt x="660" y="150"/>
                    <a:pt x="1125" y="150"/>
                  </a:cubicBezTo>
                  <a:cubicBezTo>
                    <a:pt x="1609" y="150"/>
                    <a:pt x="2195" y="336"/>
                    <a:pt x="2260" y="782"/>
                  </a:cubicBezTo>
                  <a:lnTo>
                    <a:pt x="2260" y="707"/>
                  </a:lnTo>
                  <a:cubicBezTo>
                    <a:pt x="2260" y="215"/>
                    <a:pt x="1627"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0"/>
            <p:cNvSpPr/>
            <p:nvPr/>
          </p:nvSpPr>
          <p:spPr>
            <a:xfrm>
              <a:off x="1526367" y="2899492"/>
              <a:ext cx="173209" cy="108174"/>
            </a:xfrm>
            <a:custGeom>
              <a:avLst/>
              <a:gdLst/>
              <a:ahLst/>
              <a:cxnLst/>
              <a:rect l="l" t="t" r="r" b="b"/>
              <a:pathLst>
                <a:path w="1582" h="988" extrusionOk="0">
                  <a:moveTo>
                    <a:pt x="1339" y="632"/>
                  </a:moveTo>
                  <a:cubicBezTo>
                    <a:pt x="1364" y="632"/>
                    <a:pt x="1385" y="636"/>
                    <a:pt x="1404" y="636"/>
                  </a:cubicBezTo>
                  <a:cubicBezTo>
                    <a:pt x="1414" y="636"/>
                    <a:pt x="1423" y="635"/>
                    <a:pt x="1432" y="632"/>
                  </a:cubicBezTo>
                  <a:lnTo>
                    <a:pt x="1432" y="632"/>
                  </a:lnTo>
                  <a:lnTo>
                    <a:pt x="1414" y="660"/>
                  </a:lnTo>
                  <a:cubicBezTo>
                    <a:pt x="1386" y="642"/>
                    <a:pt x="1367" y="632"/>
                    <a:pt x="1339" y="632"/>
                  </a:cubicBezTo>
                  <a:close/>
                  <a:moveTo>
                    <a:pt x="838" y="0"/>
                  </a:moveTo>
                  <a:cubicBezTo>
                    <a:pt x="791" y="0"/>
                    <a:pt x="742" y="15"/>
                    <a:pt x="698" y="46"/>
                  </a:cubicBezTo>
                  <a:lnTo>
                    <a:pt x="633" y="56"/>
                  </a:lnTo>
                  <a:lnTo>
                    <a:pt x="633" y="149"/>
                  </a:lnTo>
                  <a:cubicBezTo>
                    <a:pt x="633" y="205"/>
                    <a:pt x="642" y="251"/>
                    <a:pt x="661" y="298"/>
                  </a:cubicBezTo>
                  <a:cubicBezTo>
                    <a:pt x="586" y="223"/>
                    <a:pt x="493" y="177"/>
                    <a:pt x="391" y="149"/>
                  </a:cubicBezTo>
                  <a:cubicBezTo>
                    <a:pt x="369" y="143"/>
                    <a:pt x="347" y="139"/>
                    <a:pt x="324" y="139"/>
                  </a:cubicBezTo>
                  <a:cubicBezTo>
                    <a:pt x="278" y="139"/>
                    <a:pt x="233" y="152"/>
                    <a:pt x="196" y="177"/>
                  </a:cubicBezTo>
                  <a:lnTo>
                    <a:pt x="140" y="130"/>
                  </a:lnTo>
                  <a:lnTo>
                    <a:pt x="140" y="251"/>
                  </a:lnTo>
                  <a:cubicBezTo>
                    <a:pt x="140" y="298"/>
                    <a:pt x="177" y="344"/>
                    <a:pt x="251" y="363"/>
                  </a:cubicBezTo>
                  <a:cubicBezTo>
                    <a:pt x="231" y="359"/>
                    <a:pt x="208" y="357"/>
                    <a:pt x="185" y="357"/>
                  </a:cubicBezTo>
                  <a:cubicBezTo>
                    <a:pt x="144" y="357"/>
                    <a:pt x="101" y="364"/>
                    <a:pt x="65" y="381"/>
                  </a:cubicBezTo>
                  <a:lnTo>
                    <a:pt x="0" y="344"/>
                  </a:lnTo>
                  <a:lnTo>
                    <a:pt x="0" y="474"/>
                  </a:lnTo>
                  <a:cubicBezTo>
                    <a:pt x="0" y="521"/>
                    <a:pt x="47" y="558"/>
                    <a:pt x="121" y="576"/>
                  </a:cubicBezTo>
                  <a:cubicBezTo>
                    <a:pt x="182" y="590"/>
                    <a:pt x="242" y="597"/>
                    <a:pt x="303" y="597"/>
                  </a:cubicBezTo>
                  <a:cubicBezTo>
                    <a:pt x="363" y="597"/>
                    <a:pt x="424" y="590"/>
                    <a:pt x="484" y="576"/>
                  </a:cubicBezTo>
                  <a:lnTo>
                    <a:pt x="484" y="576"/>
                  </a:lnTo>
                  <a:cubicBezTo>
                    <a:pt x="410" y="604"/>
                    <a:pt x="344" y="642"/>
                    <a:pt x="289" y="688"/>
                  </a:cubicBezTo>
                  <a:lnTo>
                    <a:pt x="224" y="660"/>
                  </a:lnTo>
                  <a:lnTo>
                    <a:pt x="224" y="772"/>
                  </a:lnTo>
                  <a:cubicBezTo>
                    <a:pt x="224" y="828"/>
                    <a:pt x="270" y="874"/>
                    <a:pt x="344" y="893"/>
                  </a:cubicBezTo>
                  <a:cubicBezTo>
                    <a:pt x="366" y="900"/>
                    <a:pt x="389" y="903"/>
                    <a:pt x="411" y="903"/>
                  </a:cubicBezTo>
                  <a:cubicBezTo>
                    <a:pt x="474" y="903"/>
                    <a:pt x="536" y="876"/>
                    <a:pt x="577" y="828"/>
                  </a:cubicBezTo>
                  <a:lnTo>
                    <a:pt x="577" y="828"/>
                  </a:lnTo>
                  <a:cubicBezTo>
                    <a:pt x="540" y="883"/>
                    <a:pt x="596" y="948"/>
                    <a:pt x="689" y="976"/>
                  </a:cubicBezTo>
                  <a:cubicBezTo>
                    <a:pt x="710" y="984"/>
                    <a:pt x="733" y="987"/>
                    <a:pt x="755" y="987"/>
                  </a:cubicBezTo>
                  <a:cubicBezTo>
                    <a:pt x="819" y="987"/>
                    <a:pt x="882" y="959"/>
                    <a:pt x="930" y="911"/>
                  </a:cubicBezTo>
                  <a:cubicBezTo>
                    <a:pt x="940" y="883"/>
                    <a:pt x="949" y="855"/>
                    <a:pt x="958" y="828"/>
                  </a:cubicBezTo>
                  <a:lnTo>
                    <a:pt x="958" y="707"/>
                  </a:lnTo>
                  <a:lnTo>
                    <a:pt x="949" y="707"/>
                  </a:lnTo>
                  <a:lnTo>
                    <a:pt x="949" y="688"/>
                  </a:lnTo>
                  <a:lnTo>
                    <a:pt x="958" y="707"/>
                  </a:lnTo>
                  <a:cubicBezTo>
                    <a:pt x="1023" y="772"/>
                    <a:pt x="1107" y="818"/>
                    <a:pt x="1200" y="837"/>
                  </a:cubicBezTo>
                  <a:cubicBezTo>
                    <a:pt x="1222" y="844"/>
                    <a:pt x="1244" y="848"/>
                    <a:pt x="1267" y="848"/>
                  </a:cubicBezTo>
                  <a:cubicBezTo>
                    <a:pt x="1330" y="848"/>
                    <a:pt x="1391" y="820"/>
                    <a:pt x="1432" y="772"/>
                  </a:cubicBezTo>
                  <a:cubicBezTo>
                    <a:pt x="1442" y="762"/>
                    <a:pt x="1451" y="744"/>
                    <a:pt x="1451" y="725"/>
                  </a:cubicBezTo>
                  <a:lnTo>
                    <a:pt x="1451" y="632"/>
                  </a:lnTo>
                  <a:cubicBezTo>
                    <a:pt x="1498" y="623"/>
                    <a:pt x="1544" y="604"/>
                    <a:pt x="1572" y="567"/>
                  </a:cubicBezTo>
                  <a:cubicBezTo>
                    <a:pt x="1581" y="549"/>
                    <a:pt x="1581" y="539"/>
                    <a:pt x="1581" y="530"/>
                  </a:cubicBezTo>
                  <a:lnTo>
                    <a:pt x="1581" y="400"/>
                  </a:lnTo>
                  <a:lnTo>
                    <a:pt x="1544" y="437"/>
                  </a:lnTo>
                  <a:cubicBezTo>
                    <a:pt x="1516" y="428"/>
                    <a:pt x="1498" y="418"/>
                    <a:pt x="1479" y="418"/>
                  </a:cubicBezTo>
                  <a:cubicBezTo>
                    <a:pt x="1419" y="404"/>
                    <a:pt x="1356" y="397"/>
                    <a:pt x="1294" y="397"/>
                  </a:cubicBezTo>
                  <a:cubicBezTo>
                    <a:pt x="1233" y="397"/>
                    <a:pt x="1172" y="404"/>
                    <a:pt x="1116" y="418"/>
                  </a:cubicBezTo>
                  <a:cubicBezTo>
                    <a:pt x="1209" y="381"/>
                    <a:pt x="1293" y="325"/>
                    <a:pt x="1358" y="251"/>
                  </a:cubicBezTo>
                  <a:cubicBezTo>
                    <a:pt x="1367" y="232"/>
                    <a:pt x="1367" y="214"/>
                    <a:pt x="1367" y="195"/>
                  </a:cubicBezTo>
                  <a:lnTo>
                    <a:pt x="1367" y="84"/>
                  </a:lnTo>
                  <a:lnTo>
                    <a:pt x="1321" y="121"/>
                  </a:lnTo>
                  <a:cubicBezTo>
                    <a:pt x="1302" y="112"/>
                    <a:pt x="1274" y="102"/>
                    <a:pt x="1256" y="93"/>
                  </a:cubicBezTo>
                  <a:cubicBezTo>
                    <a:pt x="1231" y="86"/>
                    <a:pt x="1207" y="82"/>
                    <a:pt x="1184" y="82"/>
                  </a:cubicBezTo>
                  <a:cubicBezTo>
                    <a:pt x="1117" y="82"/>
                    <a:pt x="1055" y="110"/>
                    <a:pt x="1014" y="158"/>
                  </a:cubicBezTo>
                  <a:cubicBezTo>
                    <a:pt x="1051" y="102"/>
                    <a:pt x="1005" y="37"/>
                    <a:pt x="902" y="9"/>
                  </a:cubicBezTo>
                  <a:cubicBezTo>
                    <a:pt x="882" y="3"/>
                    <a:pt x="860" y="0"/>
                    <a:pt x="83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30"/>
            <p:cNvSpPr/>
            <p:nvPr/>
          </p:nvSpPr>
          <p:spPr>
            <a:xfrm>
              <a:off x="1524287" y="2885478"/>
              <a:ext cx="179341" cy="108940"/>
            </a:xfrm>
            <a:custGeom>
              <a:avLst/>
              <a:gdLst/>
              <a:ahLst/>
              <a:cxnLst/>
              <a:rect l="l" t="t" r="r" b="b"/>
              <a:pathLst>
                <a:path w="1638" h="995" extrusionOk="0">
                  <a:moveTo>
                    <a:pt x="845" y="1"/>
                  </a:moveTo>
                  <a:cubicBezTo>
                    <a:pt x="699" y="1"/>
                    <a:pt x="584" y="171"/>
                    <a:pt x="680" y="314"/>
                  </a:cubicBezTo>
                  <a:cubicBezTo>
                    <a:pt x="605" y="240"/>
                    <a:pt x="512" y="184"/>
                    <a:pt x="410" y="156"/>
                  </a:cubicBezTo>
                  <a:cubicBezTo>
                    <a:pt x="388" y="149"/>
                    <a:pt x="366" y="145"/>
                    <a:pt x="343" y="145"/>
                  </a:cubicBezTo>
                  <a:cubicBezTo>
                    <a:pt x="280" y="145"/>
                    <a:pt x="219" y="173"/>
                    <a:pt x="177" y="221"/>
                  </a:cubicBezTo>
                  <a:cubicBezTo>
                    <a:pt x="141" y="285"/>
                    <a:pt x="185" y="349"/>
                    <a:pt x="274" y="369"/>
                  </a:cubicBezTo>
                  <a:lnTo>
                    <a:pt x="274" y="369"/>
                  </a:lnTo>
                  <a:cubicBezTo>
                    <a:pt x="256" y="365"/>
                    <a:pt x="237" y="363"/>
                    <a:pt x="218" y="363"/>
                  </a:cubicBezTo>
                  <a:cubicBezTo>
                    <a:pt x="153" y="363"/>
                    <a:pt x="87" y="385"/>
                    <a:pt x="38" y="435"/>
                  </a:cubicBezTo>
                  <a:cubicBezTo>
                    <a:pt x="1" y="500"/>
                    <a:pt x="47" y="565"/>
                    <a:pt x="150" y="584"/>
                  </a:cubicBezTo>
                  <a:cubicBezTo>
                    <a:pt x="205" y="598"/>
                    <a:pt x="266" y="605"/>
                    <a:pt x="326" y="605"/>
                  </a:cubicBezTo>
                  <a:cubicBezTo>
                    <a:pt x="387" y="605"/>
                    <a:pt x="447" y="598"/>
                    <a:pt x="503" y="584"/>
                  </a:cubicBezTo>
                  <a:lnTo>
                    <a:pt x="503" y="584"/>
                  </a:lnTo>
                  <a:cubicBezTo>
                    <a:pt x="410" y="621"/>
                    <a:pt x="326" y="677"/>
                    <a:pt x="261" y="751"/>
                  </a:cubicBezTo>
                  <a:cubicBezTo>
                    <a:pt x="224" y="816"/>
                    <a:pt x="270" y="881"/>
                    <a:pt x="373" y="900"/>
                  </a:cubicBezTo>
                  <a:cubicBezTo>
                    <a:pt x="395" y="907"/>
                    <a:pt x="417" y="911"/>
                    <a:pt x="440" y="911"/>
                  </a:cubicBezTo>
                  <a:cubicBezTo>
                    <a:pt x="503" y="911"/>
                    <a:pt x="566" y="883"/>
                    <a:pt x="615" y="835"/>
                  </a:cubicBezTo>
                  <a:lnTo>
                    <a:pt x="615" y="835"/>
                  </a:lnTo>
                  <a:cubicBezTo>
                    <a:pt x="577" y="900"/>
                    <a:pt x="624" y="965"/>
                    <a:pt x="717" y="983"/>
                  </a:cubicBezTo>
                  <a:cubicBezTo>
                    <a:pt x="739" y="991"/>
                    <a:pt x="761" y="994"/>
                    <a:pt x="784" y="994"/>
                  </a:cubicBezTo>
                  <a:cubicBezTo>
                    <a:pt x="847" y="994"/>
                    <a:pt x="911" y="966"/>
                    <a:pt x="959" y="918"/>
                  </a:cubicBezTo>
                  <a:cubicBezTo>
                    <a:pt x="996" y="853"/>
                    <a:pt x="996" y="770"/>
                    <a:pt x="959" y="695"/>
                  </a:cubicBezTo>
                  <a:lnTo>
                    <a:pt x="959" y="695"/>
                  </a:lnTo>
                  <a:cubicBezTo>
                    <a:pt x="1033" y="770"/>
                    <a:pt x="1126" y="825"/>
                    <a:pt x="1228" y="844"/>
                  </a:cubicBezTo>
                  <a:cubicBezTo>
                    <a:pt x="1250" y="851"/>
                    <a:pt x="1273" y="855"/>
                    <a:pt x="1295" y="855"/>
                  </a:cubicBezTo>
                  <a:cubicBezTo>
                    <a:pt x="1358" y="855"/>
                    <a:pt x="1420" y="827"/>
                    <a:pt x="1461" y="779"/>
                  </a:cubicBezTo>
                  <a:cubicBezTo>
                    <a:pt x="1497" y="724"/>
                    <a:pt x="1454" y="661"/>
                    <a:pt x="1365" y="632"/>
                  </a:cubicBezTo>
                  <a:lnTo>
                    <a:pt x="1365" y="632"/>
                  </a:lnTo>
                  <a:cubicBezTo>
                    <a:pt x="1385" y="638"/>
                    <a:pt x="1405" y="641"/>
                    <a:pt x="1425" y="641"/>
                  </a:cubicBezTo>
                  <a:cubicBezTo>
                    <a:pt x="1489" y="641"/>
                    <a:pt x="1552" y="613"/>
                    <a:pt x="1600" y="565"/>
                  </a:cubicBezTo>
                  <a:cubicBezTo>
                    <a:pt x="1637" y="509"/>
                    <a:pt x="1591" y="444"/>
                    <a:pt x="1498" y="416"/>
                  </a:cubicBezTo>
                  <a:cubicBezTo>
                    <a:pt x="1438" y="407"/>
                    <a:pt x="1375" y="402"/>
                    <a:pt x="1313" y="402"/>
                  </a:cubicBezTo>
                  <a:cubicBezTo>
                    <a:pt x="1252" y="402"/>
                    <a:pt x="1191" y="407"/>
                    <a:pt x="1135" y="416"/>
                  </a:cubicBezTo>
                  <a:cubicBezTo>
                    <a:pt x="1228" y="388"/>
                    <a:pt x="1312" y="333"/>
                    <a:pt x="1377" y="249"/>
                  </a:cubicBezTo>
                  <a:cubicBezTo>
                    <a:pt x="1414" y="193"/>
                    <a:pt x="1368" y="128"/>
                    <a:pt x="1275" y="100"/>
                  </a:cubicBezTo>
                  <a:cubicBezTo>
                    <a:pt x="1250" y="93"/>
                    <a:pt x="1226" y="89"/>
                    <a:pt x="1203" y="89"/>
                  </a:cubicBezTo>
                  <a:cubicBezTo>
                    <a:pt x="1136" y="89"/>
                    <a:pt x="1074" y="117"/>
                    <a:pt x="1033" y="165"/>
                  </a:cubicBezTo>
                  <a:cubicBezTo>
                    <a:pt x="1070" y="109"/>
                    <a:pt x="1024" y="44"/>
                    <a:pt x="921" y="16"/>
                  </a:cubicBezTo>
                  <a:cubicBezTo>
                    <a:pt x="896" y="6"/>
                    <a:pt x="870" y="1"/>
                    <a:pt x="84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0"/>
            <p:cNvSpPr/>
            <p:nvPr/>
          </p:nvSpPr>
          <p:spPr>
            <a:xfrm>
              <a:off x="1702534" y="2922813"/>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0"/>
            <p:cNvSpPr/>
            <p:nvPr/>
          </p:nvSpPr>
          <p:spPr>
            <a:xfrm>
              <a:off x="1702534" y="2837303"/>
              <a:ext cx="277989" cy="176275"/>
            </a:xfrm>
            <a:custGeom>
              <a:avLst/>
              <a:gdLst/>
              <a:ahLst/>
              <a:cxnLst/>
              <a:rect l="l" t="t" r="r" b="b"/>
              <a:pathLst>
                <a:path w="2539" h="1610" extrusionOk="0">
                  <a:moveTo>
                    <a:pt x="1256" y="1"/>
                  </a:moveTo>
                  <a:cubicBezTo>
                    <a:pt x="698" y="1"/>
                    <a:pt x="0" y="233"/>
                    <a:pt x="0" y="791"/>
                  </a:cubicBezTo>
                  <a:cubicBezTo>
                    <a:pt x="0" y="1349"/>
                    <a:pt x="670" y="1609"/>
                    <a:pt x="1256" y="1609"/>
                  </a:cubicBezTo>
                  <a:cubicBezTo>
                    <a:pt x="1851" y="1609"/>
                    <a:pt x="2539" y="1358"/>
                    <a:pt x="2539" y="791"/>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0"/>
            <p:cNvSpPr/>
            <p:nvPr/>
          </p:nvSpPr>
          <p:spPr>
            <a:xfrm>
              <a:off x="1717752" y="2844420"/>
              <a:ext cx="246566" cy="155910"/>
            </a:xfrm>
            <a:custGeom>
              <a:avLst/>
              <a:gdLst/>
              <a:ahLst/>
              <a:cxnLst/>
              <a:rect l="l" t="t" r="r" b="b"/>
              <a:pathLst>
                <a:path w="2252" h="1424" extrusionOk="0">
                  <a:moveTo>
                    <a:pt x="1117" y="1"/>
                  </a:moveTo>
                  <a:cubicBezTo>
                    <a:pt x="624" y="1"/>
                    <a:pt x="1" y="205"/>
                    <a:pt x="1" y="698"/>
                  </a:cubicBezTo>
                  <a:cubicBezTo>
                    <a:pt x="1" y="1182"/>
                    <a:pt x="596" y="1424"/>
                    <a:pt x="1126" y="1424"/>
                  </a:cubicBezTo>
                  <a:cubicBezTo>
                    <a:pt x="1647" y="1424"/>
                    <a:pt x="2251" y="1191"/>
                    <a:pt x="2251" y="698"/>
                  </a:cubicBezTo>
                  <a:cubicBezTo>
                    <a:pt x="2251" y="20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0"/>
            <p:cNvSpPr/>
            <p:nvPr/>
          </p:nvSpPr>
          <p:spPr>
            <a:xfrm>
              <a:off x="1716767" y="2844420"/>
              <a:ext cx="247551" cy="85619"/>
            </a:xfrm>
            <a:custGeom>
              <a:avLst/>
              <a:gdLst/>
              <a:ahLst/>
              <a:cxnLst/>
              <a:rect l="l" t="t" r="r" b="b"/>
              <a:pathLst>
                <a:path w="2261" h="782" extrusionOk="0">
                  <a:moveTo>
                    <a:pt x="1126" y="1"/>
                  </a:moveTo>
                  <a:cubicBezTo>
                    <a:pt x="614" y="1"/>
                    <a:pt x="10" y="205"/>
                    <a:pt x="10" y="698"/>
                  </a:cubicBezTo>
                  <a:cubicBezTo>
                    <a:pt x="0" y="717"/>
                    <a:pt x="0" y="745"/>
                    <a:pt x="10" y="773"/>
                  </a:cubicBezTo>
                  <a:cubicBezTo>
                    <a:pt x="75" y="326"/>
                    <a:pt x="661" y="140"/>
                    <a:pt x="1126" y="140"/>
                  </a:cubicBezTo>
                  <a:cubicBezTo>
                    <a:pt x="1609" y="140"/>
                    <a:pt x="2195" y="336"/>
                    <a:pt x="2260" y="782"/>
                  </a:cubicBezTo>
                  <a:lnTo>
                    <a:pt x="2260" y="708"/>
                  </a:lnTo>
                  <a:cubicBezTo>
                    <a:pt x="2260" y="20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30"/>
            <p:cNvSpPr/>
            <p:nvPr/>
          </p:nvSpPr>
          <p:spPr>
            <a:xfrm>
              <a:off x="1755416" y="2879018"/>
              <a:ext cx="173209" cy="108283"/>
            </a:xfrm>
            <a:custGeom>
              <a:avLst/>
              <a:gdLst/>
              <a:ahLst/>
              <a:cxnLst/>
              <a:rect l="l" t="t" r="r" b="b"/>
              <a:pathLst>
                <a:path w="1582" h="989" extrusionOk="0">
                  <a:moveTo>
                    <a:pt x="1340" y="624"/>
                  </a:moveTo>
                  <a:lnTo>
                    <a:pt x="1340" y="624"/>
                  </a:lnTo>
                  <a:cubicBezTo>
                    <a:pt x="1377" y="633"/>
                    <a:pt x="1405" y="633"/>
                    <a:pt x="1433" y="633"/>
                  </a:cubicBezTo>
                  <a:lnTo>
                    <a:pt x="1414" y="652"/>
                  </a:lnTo>
                  <a:cubicBezTo>
                    <a:pt x="1386" y="643"/>
                    <a:pt x="1368" y="633"/>
                    <a:pt x="1340" y="624"/>
                  </a:cubicBezTo>
                  <a:close/>
                  <a:moveTo>
                    <a:pt x="949" y="689"/>
                  </a:moveTo>
                  <a:lnTo>
                    <a:pt x="959" y="698"/>
                  </a:lnTo>
                  <a:lnTo>
                    <a:pt x="949" y="708"/>
                  </a:lnTo>
                  <a:lnTo>
                    <a:pt x="949" y="689"/>
                  </a:lnTo>
                  <a:close/>
                  <a:moveTo>
                    <a:pt x="835" y="1"/>
                  </a:moveTo>
                  <a:cubicBezTo>
                    <a:pt x="789" y="1"/>
                    <a:pt x="742" y="13"/>
                    <a:pt x="698" y="38"/>
                  </a:cubicBezTo>
                  <a:lnTo>
                    <a:pt x="633" y="47"/>
                  </a:lnTo>
                  <a:lnTo>
                    <a:pt x="633" y="150"/>
                  </a:lnTo>
                  <a:cubicBezTo>
                    <a:pt x="633" y="206"/>
                    <a:pt x="642" y="252"/>
                    <a:pt x="661" y="299"/>
                  </a:cubicBezTo>
                  <a:cubicBezTo>
                    <a:pt x="587" y="224"/>
                    <a:pt x="494" y="168"/>
                    <a:pt x="391"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3" y="356"/>
                    <a:pt x="203" y="354"/>
                    <a:pt x="183" y="354"/>
                  </a:cubicBezTo>
                  <a:cubicBezTo>
                    <a:pt x="142" y="354"/>
                    <a:pt x="102" y="364"/>
                    <a:pt x="66" y="382"/>
                  </a:cubicBezTo>
                  <a:lnTo>
                    <a:pt x="1" y="345"/>
                  </a:lnTo>
                  <a:lnTo>
                    <a:pt x="1" y="475"/>
                  </a:lnTo>
                  <a:cubicBezTo>
                    <a:pt x="1" y="522"/>
                    <a:pt x="47" y="559"/>
                    <a:pt x="122" y="577"/>
                  </a:cubicBezTo>
                  <a:cubicBezTo>
                    <a:pt x="177" y="591"/>
                    <a:pt x="238" y="598"/>
                    <a:pt x="299" y="598"/>
                  </a:cubicBezTo>
                  <a:cubicBezTo>
                    <a:pt x="361" y="598"/>
                    <a:pt x="424" y="591"/>
                    <a:pt x="484" y="577"/>
                  </a:cubicBezTo>
                  <a:lnTo>
                    <a:pt x="484" y="577"/>
                  </a:lnTo>
                  <a:cubicBezTo>
                    <a:pt x="410" y="605"/>
                    <a:pt x="345" y="643"/>
                    <a:pt x="289" y="689"/>
                  </a:cubicBezTo>
                  <a:lnTo>
                    <a:pt x="224" y="661"/>
                  </a:lnTo>
                  <a:lnTo>
                    <a:pt x="224" y="773"/>
                  </a:lnTo>
                  <a:cubicBezTo>
                    <a:pt x="224" y="829"/>
                    <a:pt x="270" y="875"/>
                    <a:pt x="345" y="894"/>
                  </a:cubicBezTo>
                  <a:cubicBezTo>
                    <a:pt x="367" y="901"/>
                    <a:pt x="389" y="904"/>
                    <a:pt x="412" y="904"/>
                  </a:cubicBezTo>
                  <a:cubicBezTo>
                    <a:pt x="475" y="904"/>
                    <a:pt x="536" y="877"/>
                    <a:pt x="577" y="829"/>
                  </a:cubicBezTo>
                  <a:lnTo>
                    <a:pt x="577" y="829"/>
                  </a:lnTo>
                  <a:cubicBezTo>
                    <a:pt x="540" y="884"/>
                    <a:pt x="587" y="949"/>
                    <a:pt x="689" y="977"/>
                  </a:cubicBezTo>
                  <a:cubicBezTo>
                    <a:pt x="711" y="985"/>
                    <a:pt x="733" y="988"/>
                    <a:pt x="756" y="988"/>
                  </a:cubicBezTo>
                  <a:cubicBezTo>
                    <a:pt x="819" y="988"/>
                    <a:pt x="883" y="960"/>
                    <a:pt x="931" y="912"/>
                  </a:cubicBezTo>
                  <a:cubicBezTo>
                    <a:pt x="940" y="884"/>
                    <a:pt x="949" y="856"/>
                    <a:pt x="959" y="829"/>
                  </a:cubicBezTo>
                  <a:lnTo>
                    <a:pt x="959" y="708"/>
                  </a:lnTo>
                  <a:cubicBezTo>
                    <a:pt x="1024" y="773"/>
                    <a:pt x="1107" y="810"/>
                    <a:pt x="1200" y="838"/>
                  </a:cubicBezTo>
                  <a:cubicBezTo>
                    <a:pt x="1222" y="845"/>
                    <a:pt x="1245" y="849"/>
                    <a:pt x="1267" y="849"/>
                  </a:cubicBezTo>
                  <a:cubicBezTo>
                    <a:pt x="1330" y="849"/>
                    <a:pt x="1392" y="821"/>
                    <a:pt x="1433" y="773"/>
                  </a:cubicBezTo>
                  <a:cubicBezTo>
                    <a:pt x="1442" y="754"/>
                    <a:pt x="1451" y="745"/>
                    <a:pt x="1451" y="726"/>
                  </a:cubicBezTo>
                  <a:lnTo>
                    <a:pt x="1451" y="633"/>
                  </a:lnTo>
                  <a:cubicBezTo>
                    <a:pt x="1498" y="624"/>
                    <a:pt x="1544" y="596"/>
                    <a:pt x="1572" y="559"/>
                  </a:cubicBezTo>
                  <a:cubicBezTo>
                    <a:pt x="1582" y="550"/>
                    <a:pt x="1582" y="540"/>
                    <a:pt x="1582" y="522"/>
                  </a:cubicBezTo>
                  <a:lnTo>
                    <a:pt x="1582" y="392"/>
                  </a:lnTo>
                  <a:lnTo>
                    <a:pt x="1544" y="438"/>
                  </a:lnTo>
                  <a:cubicBezTo>
                    <a:pt x="1517" y="429"/>
                    <a:pt x="1498" y="419"/>
                    <a:pt x="1479" y="410"/>
                  </a:cubicBezTo>
                  <a:cubicBezTo>
                    <a:pt x="1419" y="401"/>
                    <a:pt x="1356" y="396"/>
                    <a:pt x="1294" y="396"/>
                  </a:cubicBezTo>
                  <a:cubicBezTo>
                    <a:pt x="1233" y="396"/>
                    <a:pt x="1172" y="401"/>
                    <a:pt x="1117" y="410"/>
                  </a:cubicBezTo>
                  <a:cubicBezTo>
                    <a:pt x="1210" y="382"/>
                    <a:pt x="1293" y="326"/>
                    <a:pt x="1358" y="243"/>
                  </a:cubicBezTo>
                  <a:cubicBezTo>
                    <a:pt x="1368" y="233"/>
                    <a:pt x="1368" y="215"/>
                    <a:pt x="1368" y="196"/>
                  </a:cubicBezTo>
                  <a:lnTo>
                    <a:pt x="1368" y="75"/>
                  </a:lnTo>
                  <a:lnTo>
                    <a:pt x="1321" y="122"/>
                  </a:lnTo>
                  <a:cubicBezTo>
                    <a:pt x="1303" y="103"/>
                    <a:pt x="1275" y="94"/>
                    <a:pt x="1256" y="94"/>
                  </a:cubicBezTo>
                  <a:cubicBezTo>
                    <a:pt x="1232" y="87"/>
                    <a:pt x="1208" y="83"/>
                    <a:pt x="1184" y="83"/>
                  </a:cubicBezTo>
                  <a:cubicBezTo>
                    <a:pt x="1117" y="83"/>
                    <a:pt x="1056" y="111"/>
                    <a:pt x="1014" y="159"/>
                  </a:cubicBezTo>
                  <a:cubicBezTo>
                    <a:pt x="1052" y="94"/>
                    <a:pt x="1005" y="29"/>
                    <a:pt x="903"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30"/>
            <p:cNvSpPr/>
            <p:nvPr/>
          </p:nvSpPr>
          <p:spPr>
            <a:xfrm>
              <a:off x="1753445" y="2864785"/>
              <a:ext cx="179231" cy="110144"/>
            </a:xfrm>
            <a:custGeom>
              <a:avLst/>
              <a:gdLst/>
              <a:ahLst/>
              <a:cxnLst/>
              <a:rect l="l" t="t" r="r" b="b"/>
              <a:pathLst>
                <a:path w="1637" h="1006" extrusionOk="0">
                  <a:moveTo>
                    <a:pt x="840" y="1"/>
                  </a:moveTo>
                  <a:cubicBezTo>
                    <a:pt x="696" y="1"/>
                    <a:pt x="585" y="174"/>
                    <a:pt x="679" y="308"/>
                  </a:cubicBezTo>
                  <a:cubicBezTo>
                    <a:pt x="605" y="233"/>
                    <a:pt x="512" y="187"/>
                    <a:pt x="409" y="159"/>
                  </a:cubicBezTo>
                  <a:cubicBezTo>
                    <a:pt x="387" y="152"/>
                    <a:pt x="365" y="148"/>
                    <a:pt x="343" y="148"/>
                  </a:cubicBezTo>
                  <a:cubicBezTo>
                    <a:pt x="280" y="148"/>
                    <a:pt x="218" y="176"/>
                    <a:pt x="177" y="224"/>
                  </a:cubicBezTo>
                  <a:cubicBezTo>
                    <a:pt x="141" y="278"/>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601"/>
                    <a:pt x="265" y="608"/>
                    <a:pt x="327" y="608"/>
                  </a:cubicBezTo>
                  <a:cubicBezTo>
                    <a:pt x="388" y="608"/>
                    <a:pt x="451" y="601"/>
                    <a:pt x="512" y="587"/>
                  </a:cubicBezTo>
                  <a:lnTo>
                    <a:pt x="512" y="587"/>
                  </a:lnTo>
                  <a:cubicBezTo>
                    <a:pt x="409" y="615"/>
                    <a:pt x="326" y="670"/>
                    <a:pt x="261" y="754"/>
                  </a:cubicBezTo>
                  <a:cubicBezTo>
                    <a:pt x="223" y="810"/>
                    <a:pt x="279" y="875"/>
                    <a:pt x="372" y="903"/>
                  </a:cubicBezTo>
                  <a:cubicBezTo>
                    <a:pt x="394" y="910"/>
                    <a:pt x="416" y="914"/>
                    <a:pt x="439" y="914"/>
                  </a:cubicBezTo>
                  <a:cubicBezTo>
                    <a:pt x="502" y="914"/>
                    <a:pt x="566" y="886"/>
                    <a:pt x="614" y="838"/>
                  </a:cubicBezTo>
                  <a:lnTo>
                    <a:pt x="614" y="838"/>
                  </a:lnTo>
                  <a:cubicBezTo>
                    <a:pt x="577" y="893"/>
                    <a:pt x="623" y="959"/>
                    <a:pt x="716" y="986"/>
                  </a:cubicBezTo>
                  <a:cubicBezTo>
                    <a:pt x="744" y="999"/>
                    <a:pt x="771" y="1005"/>
                    <a:pt x="797" y="1005"/>
                  </a:cubicBezTo>
                  <a:cubicBezTo>
                    <a:pt x="941" y="1005"/>
                    <a:pt x="1052" y="832"/>
                    <a:pt x="958" y="698"/>
                  </a:cubicBezTo>
                  <a:lnTo>
                    <a:pt x="958" y="698"/>
                  </a:lnTo>
                  <a:cubicBezTo>
                    <a:pt x="1032" y="773"/>
                    <a:pt x="1125" y="819"/>
                    <a:pt x="1228" y="847"/>
                  </a:cubicBezTo>
                  <a:cubicBezTo>
                    <a:pt x="1250" y="854"/>
                    <a:pt x="1272" y="858"/>
                    <a:pt x="1294" y="858"/>
                  </a:cubicBezTo>
                  <a:cubicBezTo>
                    <a:pt x="1358" y="858"/>
                    <a:pt x="1421" y="830"/>
                    <a:pt x="1469" y="782"/>
                  </a:cubicBezTo>
                  <a:cubicBezTo>
                    <a:pt x="1503" y="731"/>
                    <a:pt x="1468" y="665"/>
                    <a:pt x="1385" y="640"/>
                  </a:cubicBezTo>
                  <a:lnTo>
                    <a:pt x="1385" y="640"/>
                  </a:lnTo>
                  <a:cubicBezTo>
                    <a:pt x="1400" y="642"/>
                    <a:pt x="1415" y="644"/>
                    <a:pt x="1430" y="644"/>
                  </a:cubicBezTo>
                  <a:cubicBezTo>
                    <a:pt x="1497" y="644"/>
                    <a:pt x="1558" y="616"/>
                    <a:pt x="1600" y="568"/>
                  </a:cubicBezTo>
                  <a:cubicBezTo>
                    <a:pt x="1637" y="512"/>
                    <a:pt x="1590" y="438"/>
                    <a:pt x="1497" y="419"/>
                  </a:cubicBezTo>
                  <a:cubicBezTo>
                    <a:pt x="1437" y="405"/>
                    <a:pt x="1374" y="398"/>
                    <a:pt x="1312" y="398"/>
                  </a:cubicBezTo>
                  <a:cubicBezTo>
                    <a:pt x="1251" y="398"/>
                    <a:pt x="1190" y="405"/>
                    <a:pt x="1135" y="419"/>
                  </a:cubicBezTo>
                  <a:cubicBezTo>
                    <a:pt x="1228" y="391"/>
                    <a:pt x="1311" y="326"/>
                    <a:pt x="1376" y="252"/>
                  </a:cubicBezTo>
                  <a:cubicBezTo>
                    <a:pt x="1414" y="196"/>
                    <a:pt x="1367" y="122"/>
                    <a:pt x="1274" y="103"/>
                  </a:cubicBezTo>
                  <a:cubicBezTo>
                    <a:pt x="1250" y="96"/>
                    <a:pt x="1226" y="92"/>
                    <a:pt x="1202" y="92"/>
                  </a:cubicBezTo>
                  <a:cubicBezTo>
                    <a:pt x="1135" y="92"/>
                    <a:pt x="1074" y="120"/>
                    <a:pt x="1032" y="168"/>
                  </a:cubicBezTo>
                  <a:cubicBezTo>
                    <a:pt x="1070" y="112"/>
                    <a:pt x="1023" y="38"/>
                    <a:pt x="921" y="19"/>
                  </a:cubicBezTo>
                  <a:cubicBezTo>
                    <a:pt x="893" y="6"/>
                    <a:pt x="866" y="1"/>
                    <a:pt x="840"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30"/>
            <p:cNvSpPr/>
            <p:nvPr/>
          </p:nvSpPr>
          <p:spPr>
            <a:xfrm>
              <a:off x="1909137" y="3030769"/>
              <a:ext cx="278098" cy="130400"/>
            </a:xfrm>
            <a:custGeom>
              <a:avLst/>
              <a:gdLst/>
              <a:ahLst/>
              <a:cxnLst/>
              <a:rect l="l" t="t" r="r" b="b"/>
              <a:pathLst>
                <a:path w="2540" h="1191" extrusionOk="0">
                  <a:moveTo>
                    <a:pt x="1" y="1"/>
                  </a:moveTo>
                  <a:lnTo>
                    <a:pt x="1" y="373"/>
                  </a:lnTo>
                  <a:cubicBezTo>
                    <a:pt x="1" y="930"/>
                    <a:pt x="670" y="1191"/>
                    <a:pt x="1266" y="1191"/>
                  </a:cubicBezTo>
                  <a:cubicBezTo>
                    <a:pt x="1861" y="1191"/>
                    <a:pt x="2540" y="930"/>
                    <a:pt x="2540" y="373"/>
                  </a:cubicBezTo>
                  <a:lnTo>
                    <a:pt x="254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30"/>
            <p:cNvSpPr/>
            <p:nvPr/>
          </p:nvSpPr>
          <p:spPr>
            <a:xfrm>
              <a:off x="1909137" y="2945258"/>
              <a:ext cx="278098" cy="175180"/>
            </a:xfrm>
            <a:custGeom>
              <a:avLst/>
              <a:gdLst/>
              <a:ahLst/>
              <a:cxnLst/>
              <a:rect l="l" t="t" r="r" b="b"/>
              <a:pathLst>
                <a:path w="2540" h="1600" extrusionOk="0">
                  <a:moveTo>
                    <a:pt x="1256" y="0"/>
                  </a:moveTo>
                  <a:cubicBezTo>
                    <a:pt x="708" y="0"/>
                    <a:pt x="1" y="233"/>
                    <a:pt x="1" y="791"/>
                  </a:cubicBezTo>
                  <a:cubicBezTo>
                    <a:pt x="1" y="1349"/>
                    <a:pt x="670" y="1600"/>
                    <a:pt x="1266" y="1600"/>
                  </a:cubicBezTo>
                  <a:cubicBezTo>
                    <a:pt x="1851" y="1600"/>
                    <a:pt x="2540" y="1349"/>
                    <a:pt x="2540" y="791"/>
                  </a:cubicBezTo>
                  <a:cubicBezTo>
                    <a:pt x="2540" y="224"/>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30"/>
            <p:cNvSpPr/>
            <p:nvPr/>
          </p:nvSpPr>
          <p:spPr>
            <a:xfrm>
              <a:off x="1924466" y="2951390"/>
              <a:ext cx="246456" cy="155801"/>
            </a:xfrm>
            <a:custGeom>
              <a:avLst/>
              <a:gdLst/>
              <a:ahLst/>
              <a:cxnLst/>
              <a:rect l="l" t="t" r="r" b="b"/>
              <a:pathLst>
                <a:path w="2251" h="1423" extrusionOk="0">
                  <a:moveTo>
                    <a:pt x="1116" y="0"/>
                  </a:moveTo>
                  <a:cubicBezTo>
                    <a:pt x="623" y="0"/>
                    <a:pt x="0" y="214"/>
                    <a:pt x="0" y="698"/>
                  </a:cubicBezTo>
                  <a:cubicBezTo>
                    <a:pt x="0" y="1190"/>
                    <a:pt x="596" y="1423"/>
                    <a:pt x="1126" y="1423"/>
                  </a:cubicBezTo>
                  <a:cubicBezTo>
                    <a:pt x="1646"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30"/>
            <p:cNvSpPr/>
            <p:nvPr/>
          </p:nvSpPr>
          <p:spPr>
            <a:xfrm>
              <a:off x="1923480" y="2951390"/>
              <a:ext cx="247442" cy="85619"/>
            </a:xfrm>
            <a:custGeom>
              <a:avLst/>
              <a:gdLst/>
              <a:ahLst/>
              <a:cxnLst/>
              <a:rect l="l" t="t" r="r" b="b"/>
              <a:pathLst>
                <a:path w="2260" h="782" extrusionOk="0">
                  <a:moveTo>
                    <a:pt x="1125" y="0"/>
                  </a:moveTo>
                  <a:cubicBezTo>
                    <a:pt x="614" y="0"/>
                    <a:pt x="9" y="214"/>
                    <a:pt x="9" y="698"/>
                  </a:cubicBezTo>
                  <a:cubicBezTo>
                    <a:pt x="0" y="726"/>
                    <a:pt x="0" y="753"/>
                    <a:pt x="9" y="772"/>
                  </a:cubicBezTo>
                  <a:cubicBezTo>
                    <a:pt x="74" y="335"/>
                    <a:pt x="660" y="149"/>
                    <a:pt x="1125" y="149"/>
                  </a:cubicBezTo>
                  <a:cubicBezTo>
                    <a:pt x="1609" y="149"/>
                    <a:pt x="2204" y="344"/>
                    <a:pt x="2260" y="781"/>
                  </a:cubicBezTo>
                  <a:cubicBezTo>
                    <a:pt x="2260" y="763"/>
                    <a:pt x="2260" y="735"/>
                    <a:pt x="2260" y="716"/>
                  </a:cubicBezTo>
                  <a:cubicBezTo>
                    <a:pt x="2260" y="214"/>
                    <a:pt x="1627"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30"/>
            <p:cNvSpPr/>
            <p:nvPr/>
          </p:nvSpPr>
          <p:spPr>
            <a:xfrm>
              <a:off x="1962130" y="2986645"/>
              <a:ext cx="174195" cy="108502"/>
            </a:xfrm>
            <a:custGeom>
              <a:avLst/>
              <a:gdLst/>
              <a:ahLst/>
              <a:cxnLst/>
              <a:rect l="l" t="t" r="r" b="b"/>
              <a:pathLst>
                <a:path w="1591" h="991" extrusionOk="0">
                  <a:moveTo>
                    <a:pt x="1349" y="627"/>
                  </a:moveTo>
                  <a:lnTo>
                    <a:pt x="1349" y="627"/>
                  </a:lnTo>
                  <a:cubicBezTo>
                    <a:pt x="1377" y="636"/>
                    <a:pt x="1405" y="636"/>
                    <a:pt x="1433" y="636"/>
                  </a:cubicBezTo>
                  <a:lnTo>
                    <a:pt x="1414" y="655"/>
                  </a:lnTo>
                  <a:cubicBezTo>
                    <a:pt x="1395" y="645"/>
                    <a:pt x="1367" y="636"/>
                    <a:pt x="1349" y="627"/>
                  </a:cubicBezTo>
                  <a:close/>
                  <a:moveTo>
                    <a:pt x="940" y="692"/>
                  </a:moveTo>
                  <a:lnTo>
                    <a:pt x="949" y="701"/>
                  </a:lnTo>
                  <a:lnTo>
                    <a:pt x="949" y="710"/>
                  </a:lnTo>
                  <a:lnTo>
                    <a:pt x="940" y="692"/>
                  </a:lnTo>
                  <a:close/>
                  <a:moveTo>
                    <a:pt x="855" y="0"/>
                  </a:moveTo>
                  <a:cubicBezTo>
                    <a:pt x="803" y="0"/>
                    <a:pt x="748" y="12"/>
                    <a:pt x="698" y="41"/>
                  </a:cubicBezTo>
                  <a:lnTo>
                    <a:pt x="633" y="50"/>
                  </a:lnTo>
                  <a:lnTo>
                    <a:pt x="633" y="152"/>
                  </a:lnTo>
                  <a:cubicBezTo>
                    <a:pt x="633" y="199"/>
                    <a:pt x="642" y="255"/>
                    <a:pt x="661" y="301"/>
                  </a:cubicBezTo>
                  <a:cubicBezTo>
                    <a:pt x="586" y="227"/>
                    <a:pt x="493" y="171"/>
                    <a:pt x="391" y="143"/>
                  </a:cubicBezTo>
                  <a:cubicBezTo>
                    <a:pt x="375" y="141"/>
                    <a:pt x="358" y="140"/>
                    <a:pt x="341" y="140"/>
                  </a:cubicBezTo>
                  <a:cubicBezTo>
                    <a:pt x="290" y="140"/>
                    <a:pt x="238" y="150"/>
                    <a:pt x="196" y="171"/>
                  </a:cubicBezTo>
                  <a:lnTo>
                    <a:pt x="140" y="125"/>
                  </a:lnTo>
                  <a:lnTo>
                    <a:pt x="140" y="255"/>
                  </a:lnTo>
                  <a:cubicBezTo>
                    <a:pt x="140" y="299"/>
                    <a:pt x="183" y="344"/>
                    <a:pt x="244" y="364"/>
                  </a:cubicBezTo>
                  <a:lnTo>
                    <a:pt x="244" y="364"/>
                  </a:lnTo>
                  <a:cubicBezTo>
                    <a:pt x="226" y="359"/>
                    <a:pt x="207" y="357"/>
                    <a:pt x="187" y="357"/>
                  </a:cubicBezTo>
                  <a:cubicBezTo>
                    <a:pt x="145" y="357"/>
                    <a:pt x="102" y="367"/>
                    <a:pt x="66" y="385"/>
                  </a:cubicBezTo>
                  <a:lnTo>
                    <a:pt x="0" y="348"/>
                  </a:lnTo>
                  <a:lnTo>
                    <a:pt x="0" y="469"/>
                  </a:lnTo>
                  <a:cubicBezTo>
                    <a:pt x="0" y="515"/>
                    <a:pt x="47" y="562"/>
                    <a:pt x="121" y="580"/>
                  </a:cubicBezTo>
                  <a:cubicBezTo>
                    <a:pt x="182" y="590"/>
                    <a:pt x="242" y="594"/>
                    <a:pt x="303" y="594"/>
                  </a:cubicBezTo>
                  <a:cubicBezTo>
                    <a:pt x="363" y="594"/>
                    <a:pt x="424" y="590"/>
                    <a:pt x="484" y="580"/>
                  </a:cubicBezTo>
                  <a:lnTo>
                    <a:pt x="484" y="580"/>
                  </a:lnTo>
                  <a:cubicBezTo>
                    <a:pt x="410" y="608"/>
                    <a:pt x="345" y="636"/>
                    <a:pt x="289" y="683"/>
                  </a:cubicBezTo>
                  <a:lnTo>
                    <a:pt x="224" y="655"/>
                  </a:lnTo>
                  <a:lnTo>
                    <a:pt x="224" y="785"/>
                  </a:lnTo>
                  <a:cubicBezTo>
                    <a:pt x="224" y="831"/>
                    <a:pt x="270" y="878"/>
                    <a:pt x="345" y="896"/>
                  </a:cubicBezTo>
                  <a:cubicBezTo>
                    <a:pt x="366" y="904"/>
                    <a:pt x="389" y="907"/>
                    <a:pt x="411" y="907"/>
                  </a:cubicBezTo>
                  <a:cubicBezTo>
                    <a:pt x="475" y="907"/>
                    <a:pt x="538" y="879"/>
                    <a:pt x="586" y="831"/>
                  </a:cubicBezTo>
                  <a:lnTo>
                    <a:pt x="586" y="831"/>
                  </a:lnTo>
                  <a:cubicBezTo>
                    <a:pt x="549" y="887"/>
                    <a:pt x="596" y="961"/>
                    <a:pt x="689" y="980"/>
                  </a:cubicBezTo>
                  <a:cubicBezTo>
                    <a:pt x="710" y="987"/>
                    <a:pt x="733" y="991"/>
                    <a:pt x="755" y="991"/>
                  </a:cubicBezTo>
                  <a:cubicBezTo>
                    <a:pt x="819" y="991"/>
                    <a:pt x="882" y="963"/>
                    <a:pt x="930" y="915"/>
                  </a:cubicBezTo>
                  <a:cubicBezTo>
                    <a:pt x="949" y="887"/>
                    <a:pt x="958" y="859"/>
                    <a:pt x="958" y="831"/>
                  </a:cubicBezTo>
                  <a:cubicBezTo>
                    <a:pt x="958" y="822"/>
                    <a:pt x="958" y="813"/>
                    <a:pt x="958" y="803"/>
                  </a:cubicBezTo>
                  <a:lnTo>
                    <a:pt x="958" y="720"/>
                  </a:lnTo>
                  <a:cubicBezTo>
                    <a:pt x="1033" y="785"/>
                    <a:pt x="1107" y="831"/>
                    <a:pt x="1200" y="850"/>
                  </a:cubicBezTo>
                  <a:cubicBezTo>
                    <a:pt x="1222" y="857"/>
                    <a:pt x="1244" y="861"/>
                    <a:pt x="1267" y="861"/>
                  </a:cubicBezTo>
                  <a:cubicBezTo>
                    <a:pt x="1330" y="861"/>
                    <a:pt x="1394" y="833"/>
                    <a:pt x="1442" y="785"/>
                  </a:cubicBezTo>
                  <a:cubicBezTo>
                    <a:pt x="1451" y="776"/>
                    <a:pt x="1451" y="757"/>
                    <a:pt x="1451" y="738"/>
                  </a:cubicBezTo>
                  <a:lnTo>
                    <a:pt x="1451" y="636"/>
                  </a:lnTo>
                  <a:cubicBezTo>
                    <a:pt x="1507" y="636"/>
                    <a:pt x="1544" y="608"/>
                    <a:pt x="1572" y="571"/>
                  </a:cubicBezTo>
                  <a:cubicBezTo>
                    <a:pt x="1581" y="562"/>
                    <a:pt x="1591" y="552"/>
                    <a:pt x="1591" y="534"/>
                  </a:cubicBezTo>
                  <a:lnTo>
                    <a:pt x="1591" y="404"/>
                  </a:lnTo>
                  <a:lnTo>
                    <a:pt x="1544" y="441"/>
                  </a:lnTo>
                  <a:cubicBezTo>
                    <a:pt x="1526" y="431"/>
                    <a:pt x="1498" y="422"/>
                    <a:pt x="1479" y="413"/>
                  </a:cubicBezTo>
                  <a:cubicBezTo>
                    <a:pt x="1419" y="399"/>
                    <a:pt x="1358" y="392"/>
                    <a:pt x="1298" y="392"/>
                  </a:cubicBezTo>
                  <a:cubicBezTo>
                    <a:pt x="1237" y="392"/>
                    <a:pt x="1177" y="399"/>
                    <a:pt x="1116" y="413"/>
                  </a:cubicBezTo>
                  <a:cubicBezTo>
                    <a:pt x="1209" y="385"/>
                    <a:pt x="1293" y="329"/>
                    <a:pt x="1358" y="245"/>
                  </a:cubicBezTo>
                  <a:cubicBezTo>
                    <a:pt x="1367" y="227"/>
                    <a:pt x="1377" y="218"/>
                    <a:pt x="1367" y="199"/>
                  </a:cubicBezTo>
                  <a:lnTo>
                    <a:pt x="1367" y="78"/>
                  </a:lnTo>
                  <a:lnTo>
                    <a:pt x="1330" y="125"/>
                  </a:lnTo>
                  <a:cubicBezTo>
                    <a:pt x="1302" y="106"/>
                    <a:pt x="1284" y="97"/>
                    <a:pt x="1256" y="87"/>
                  </a:cubicBezTo>
                  <a:cubicBezTo>
                    <a:pt x="1234" y="83"/>
                    <a:pt x="1212" y="81"/>
                    <a:pt x="1191" y="81"/>
                  </a:cubicBezTo>
                  <a:cubicBezTo>
                    <a:pt x="1121" y="81"/>
                    <a:pt x="1057" y="105"/>
                    <a:pt x="1014" y="162"/>
                  </a:cubicBezTo>
                  <a:cubicBezTo>
                    <a:pt x="1051" y="97"/>
                    <a:pt x="1005" y="32"/>
                    <a:pt x="903" y="4"/>
                  </a:cubicBezTo>
                  <a:cubicBezTo>
                    <a:pt x="887" y="1"/>
                    <a:pt x="871" y="0"/>
                    <a:pt x="85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0"/>
            <p:cNvSpPr/>
            <p:nvPr/>
          </p:nvSpPr>
          <p:spPr>
            <a:xfrm>
              <a:off x="1961144" y="2973616"/>
              <a:ext cx="179231" cy="109269"/>
            </a:xfrm>
            <a:custGeom>
              <a:avLst/>
              <a:gdLst/>
              <a:ahLst/>
              <a:cxnLst/>
              <a:rect l="l" t="t" r="r" b="b"/>
              <a:pathLst>
                <a:path w="1637" h="998" extrusionOk="0">
                  <a:moveTo>
                    <a:pt x="845" y="0"/>
                  </a:moveTo>
                  <a:cubicBezTo>
                    <a:pt x="782" y="0"/>
                    <a:pt x="720" y="28"/>
                    <a:pt x="679" y="76"/>
                  </a:cubicBezTo>
                  <a:cubicBezTo>
                    <a:pt x="633" y="141"/>
                    <a:pt x="633" y="234"/>
                    <a:pt x="679" y="309"/>
                  </a:cubicBezTo>
                  <a:cubicBezTo>
                    <a:pt x="605" y="234"/>
                    <a:pt x="512" y="178"/>
                    <a:pt x="409" y="151"/>
                  </a:cubicBezTo>
                  <a:cubicBezTo>
                    <a:pt x="385" y="143"/>
                    <a:pt x="361" y="140"/>
                    <a:pt x="337" y="140"/>
                  </a:cubicBezTo>
                  <a:cubicBezTo>
                    <a:pt x="270" y="140"/>
                    <a:pt x="209" y="168"/>
                    <a:pt x="168" y="216"/>
                  </a:cubicBezTo>
                  <a:cubicBezTo>
                    <a:pt x="134" y="274"/>
                    <a:pt x="168" y="333"/>
                    <a:pt x="243" y="357"/>
                  </a:cubicBezTo>
                  <a:lnTo>
                    <a:pt x="243" y="357"/>
                  </a:lnTo>
                  <a:cubicBezTo>
                    <a:pt x="230" y="355"/>
                    <a:pt x="217" y="354"/>
                    <a:pt x="203" y="354"/>
                  </a:cubicBezTo>
                  <a:cubicBezTo>
                    <a:pt x="140" y="354"/>
                    <a:pt x="79" y="381"/>
                    <a:pt x="37" y="430"/>
                  </a:cubicBezTo>
                  <a:cubicBezTo>
                    <a:pt x="0" y="495"/>
                    <a:pt x="47" y="560"/>
                    <a:pt x="140" y="578"/>
                  </a:cubicBezTo>
                  <a:cubicBezTo>
                    <a:pt x="200" y="592"/>
                    <a:pt x="261" y="599"/>
                    <a:pt x="321" y="599"/>
                  </a:cubicBezTo>
                  <a:cubicBezTo>
                    <a:pt x="381" y="599"/>
                    <a:pt x="442" y="592"/>
                    <a:pt x="502" y="578"/>
                  </a:cubicBezTo>
                  <a:lnTo>
                    <a:pt x="502" y="578"/>
                  </a:lnTo>
                  <a:cubicBezTo>
                    <a:pt x="409" y="616"/>
                    <a:pt x="316" y="671"/>
                    <a:pt x="261" y="746"/>
                  </a:cubicBezTo>
                  <a:cubicBezTo>
                    <a:pt x="223" y="811"/>
                    <a:pt x="270" y="876"/>
                    <a:pt x="363" y="895"/>
                  </a:cubicBezTo>
                  <a:cubicBezTo>
                    <a:pt x="385" y="902"/>
                    <a:pt x="407" y="905"/>
                    <a:pt x="430" y="905"/>
                  </a:cubicBezTo>
                  <a:cubicBezTo>
                    <a:pt x="493" y="905"/>
                    <a:pt x="557" y="877"/>
                    <a:pt x="605" y="829"/>
                  </a:cubicBezTo>
                  <a:lnTo>
                    <a:pt x="605" y="829"/>
                  </a:lnTo>
                  <a:cubicBezTo>
                    <a:pt x="567" y="895"/>
                    <a:pt x="614" y="960"/>
                    <a:pt x="707" y="978"/>
                  </a:cubicBezTo>
                  <a:cubicBezTo>
                    <a:pt x="737" y="992"/>
                    <a:pt x="766" y="998"/>
                    <a:pt x="793" y="998"/>
                  </a:cubicBezTo>
                  <a:cubicBezTo>
                    <a:pt x="939" y="998"/>
                    <a:pt x="1042" y="831"/>
                    <a:pt x="949" y="690"/>
                  </a:cubicBezTo>
                  <a:lnTo>
                    <a:pt x="949" y="690"/>
                  </a:lnTo>
                  <a:cubicBezTo>
                    <a:pt x="1023" y="764"/>
                    <a:pt x="1116" y="820"/>
                    <a:pt x="1218" y="839"/>
                  </a:cubicBezTo>
                  <a:cubicBezTo>
                    <a:pt x="1240" y="846"/>
                    <a:pt x="1263" y="849"/>
                    <a:pt x="1285" y="849"/>
                  </a:cubicBezTo>
                  <a:cubicBezTo>
                    <a:pt x="1349" y="849"/>
                    <a:pt x="1412" y="822"/>
                    <a:pt x="1460" y="774"/>
                  </a:cubicBezTo>
                  <a:cubicBezTo>
                    <a:pt x="1496" y="719"/>
                    <a:pt x="1453" y="656"/>
                    <a:pt x="1365" y="627"/>
                  </a:cubicBezTo>
                  <a:lnTo>
                    <a:pt x="1365" y="627"/>
                  </a:lnTo>
                  <a:cubicBezTo>
                    <a:pt x="1385" y="633"/>
                    <a:pt x="1405" y="636"/>
                    <a:pt x="1425" y="636"/>
                  </a:cubicBezTo>
                  <a:cubicBezTo>
                    <a:pt x="1488" y="636"/>
                    <a:pt x="1549" y="608"/>
                    <a:pt x="1590" y="560"/>
                  </a:cubicBezTo>
                  <a:cubicBezTo>
                    <a:pt x="1637" y="495"/>
                    <a:pt x="1581" y="430"/>
                    <a:pt x="1488" y="411"/>
                  </a:cubicBezTo>
                  <a:cubicBezTo>
                    <a:pt x="1428" y="397"/>
                    <a:pt x="1367" y="390"/>
                    <a:pt x="1307" y="390"/>
                  </a:cubicBezTo>
                  <a:cubicBezTo>
                    <a:pt x="1246" y="390"/>
                    <a:pt x="1186" y="397"/>
                    <a:pt x="1125" y="411"/>
                  </a:cubicBezTo>
                  <a:cubicBezTo>
                    <a:pt x="1218" y="374"/>
                    <a:pt x="1302" y="318"/>
                    <a:pt x="1367" y="244"/>
                  </a:cubicBezTo>
                  <a:cubicBezTo>
                    <a:pt x="1404" y="178"/>
                    <a:pt x="1358" y="113"/>
                    <a:pt x="1265" y="95"/>
                  </a:cubicBezTo>
                  <a:cubicBezTo>
                    <a:pt x="1238" y="87"/>
                    <a:pt x="1211" y="82"/>
                    <a:pt x="1184" y="82"/>
                  </a:cubicBezTo>
                  <a:cubicBezTo>
                    <a:pt x="1121" y="82"/>
                    <a:pt x="1063" y="107"/>
                    <a:pt x="1023" y="160"/>
                  </a:cubicBezTo>
                  <a:cubicBezTo>
                    <a:pt x="1060" y="95"/>
                    <a:pt x="1014" y="30"/>
                    <a:pt x="912" y="11"/>
                  </a:cubicBezTo>
                  <a:cubicBezTo>
                    <a:pt x="890" y="4"/>
                    <a:pt x="867" y="0"/>
                    <a:pt x="84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0"/>
            <p:cNvSpPr/>
            <p:nvPr/>
          </p:nvSpPr>
          <p:spPr>
            <a:xfrm>
              <a:off x="1693337" y="2813873"/>
              <a:ext cx="278098" cy="130509"/>
            </a:xfrm>
            <a:custGeom>
              <a:avLst/>
              <a:gdLst/>
              <a:ahLst/>
              <a:cxnLst/>
              <a:rect l="l" t="t" r="r" b="b"/>
              <a:pathLst>
                <a:path w="2540" h="1192" extrusionOk="0">
                  <a:moveTo>
                    <a:pt x="2539" y="1"/>
                  </a:moveTo>
                  <a:lnTo>
                    <a:pt x="0" y="10"/>
                  </a:lnTo>
                  <a:lnTo>
                    <a:pt x="0" y="373"/>
                  </a:lnTo>
                  <a:cubicBezTo>
                    <a:pt x="0" y="940"/>
                    <a:pt x="661" y="1191"/>
                    <a:pt x="1256" y="1191"/>
                  </a:cubicBezTo>
                  <a:cubicBezTo>
                    <a:pt x="1851" y="1191"/>
                    <a:pt x="2539" y="940"/>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0"/>
            <p:cNvSpPr/>
            <p:nvPr/>
          </p:nvSpPr>
          <p:spPr>
            <a:xfrm>
              <a:off x="1692351" y="2728362"/>
              <a:ext cx="277989" cy="176275"/>
            </a:xfrm>
            <a:custGeom>
              <a:avLst/>
              <a:gdLst/>
              <a:ahLst/>
              <a:cxnLst/>
              <a:rect l="l" t="t" r="r" b="b"/>
              <a:pathLst>
                <a:path w="2539" h="1610" extrusionOk="0">
                  <a:moveTo>
                    <a:pt x="1256" y="1"/>
                  </a:moveTo>
                  <a:cubicBezTo>
                    <a:pt x="707" y="1"/>
                    <a:pt x="0" y="233"/>
                    <a:pt x="0" y="791"/>
                  </a:cubicBezTo>
                  <a:cubicBezTo>
                    <a:pt x="0" y="1349"/>
                    <a:pt x="670" y="1609"/>
                    <a:pt x="1265" y="1609"/>
                  </a:cubicBezTo>
                  <a:cubicBezTo>
                    <a:pt x="1860" y="1609"/>
                    <a:pt x="2539" y="1358"/>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0"/>
            <p:cNvSpPr/>
            <p:nvPr/>
          </p:nvSpPr>
          <p:spPr>
            <a:xfrm>
              <a:off x="1708555" y="2735479"/>
              <a:ext cx="246566" cy="155910"/>
            </a:xfrm>
            <a:custGeom>
              <a:avLst/>
              <a:gdLst/>
              <a:ahLst/>
              <a:cxnLst/>
              <a:rect l="l" t="t" r="r" b="b"/>
              <a:pathLst>
                <a:path w="2252" h="1424" extrusionOk="0">
                  <a:moveTo>
                    <a:pt x="1117" y="1"/>
                  </a:moveTo>
                  <a:cubicBezTo>
                    <a:pt x="624" y="1"/>
                    <a:pt x="1" y="205"/>
                    <a:pt x="1" y="707"/>
                  </a:cubicBezTo>
                  <a:cubicBezTo>
                    <a:pt x="1" y="1200"/>
                    <a:pt x="587" y="1424"/>
                    <a:pt x="1117" y="1424"/>
                  </a:cubicBezTo>
                  <a:cubicBezTo>
                    <a:pt x="1647" y="1424"/>
                    <a:pt x="2251" y="1200"/>
                    <a:pt x="2251" y="707"/>
                  </a:cubicBezTo>
                  <a:cubicBezTo>
                    <a:pt x="2251" y="215"/>
                    <a:pt x="1619"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30"/>
            <p:cNvSpPr/>
            <p:nvPr/>
          </p:nvSpPr>
          <p:spPr>
            <a:xfrm>
              <a:off x="1707570" y="2735479"/>
              <a:ext cx="246566" cy="85619"/>
            </a:xfrm>
            <a:custGeom>
              <a:avLst/>
              <a:gdLst/>
              <a:ahLst/>
              <a:cxnLst/>
              <a:rect l="l" t="t" r="r" b="b"/>
              <a:pathLst>
                <a:path w="2252" h="782" extrusionOk="0">
                  <a:moveTo>
                    <a:pt x="1117" y="1"/>
                  </a:moveTo>
                  <a:cubicBezTo>
                    <a:pt x="614" y="1"/>
                    <a:pt x="1" y="205"/>
                    <a:pt x="1" y="707"/>
                  </a:cubicBezTo>
                  <a:lnTo>
                    <a:pt x="1" y="773"/>
                  </a:lnTo>
                  <a:cubicBezTo>
                    <a:pt x="66" y="336"/>
                    <a:pt x="652" y="140"/>
                    <a:pt x="1126" y="140"/>
                  </a:cubicBezTo>
                  <a:cubicBezTo>
                    <a:pt x="1600" y="140"/>
                    <a:pt x="2195" y="336"/>
                    <a:pt x="2251" y="782"/>
                  </a:cubicBezTo>
                  <a:cubicBezTo>
                    <a:pt x="2251" y="754"/>
                    <a:pt x="2251" y="726"/>
                    <a:pt x="2251" y="707"/>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0"/>
            <p:cNvSpPr/>
            <p:nvPr/>
          </p:nvSpPr>
          <p:spPr>
            <a:xfrm>
              <a:off x="1746329" y="2770734"/>
              <a:ext cx="172114" cy="107736"/>
            </a:xfrm>
            <a:custGeom>
              <a:avLst/>
              <a:gdLst/>
              <a:ahLst/>
              <a:cxnLst/>
              <a:rect l="l" t="t" r="r" b="b"/>
              <a:pathLst>
                <a:path w="1572" h="984" extrusionOk="0">
                  <a:moveTo>
                    <a:pt x="1432" y="627"/>
                  </a:moveTo>
                  <a:lnTo>
                    <a:pt x="1404" y="655"/>
                  </a:lnTo>
                  <a:cubicBezTo>
                    <a:pt x="1386" y="637"/>
                    <a:pt x="1358" y="627"/>
                    <a:pt x="1339" y="627"/>
                  </a:cubicBezTo>
                  <a:close/>
                  <a:moveTo>
                    <a:pt x="930" y="683"/>
                  </a:moveTo>
                  <a:lnTo>
                    <a:pt x="949" y="692"/>
                  </a:lnTo>
                  <a:lnTo>
                    <a:pt x="939" y="702"/>
                  </a:lnTo>
                  <a:cubicBezTo>
                    <a:pt x="939" y="692"/>
                    <a:pt x="939" y="692"/>
                    <a:pt x="930" y="683"/>
                  </a:cubicBezTo>
                  <a:close/>
                  <a:moveTo>
                    <a:pt x="849" y="1"/>
                  </a:moveTo>
                  <a:cubicBezTo>
                    <a:pt x="793" y="1"/>
                    <a:pt x="738" y="13"/>
                    <a:pt x="688" y="41"/>
                  </a:cubicBezTo>
                  <a:lnTo>
                    <a:pt x="632" y="51"/>
                  </a:lnTo>
                  <a:lnTo>
                    <a:pt x="632" y="153"/>
                  </a:lnTo>
                  <a:cubicBezTo>
                    <a:pt x="623" y="199"/>
                    <a:pt x="632" y="255"/>
                    <a:pt x="660" y="302"/>
                  </a:cubicBezTo>
                  <a:cubicBezTo>
                    <a:pt x="586" y="227"/>
                    <a:pt x="493" y="172"/>
                    <a:pt x="391" y="144"/>
                  </a:cubicBezTo>
                  <a:cubicBezTo>
                    <a:pt x="374" y="141"/>
                    <a:pt x="357" y="140"/>
                    <a:pt x="340" y="140"/>
                  </a:cubicBezTo>
                  <a:cubicBezTo>
                    <a:pt x="289" y="140"/>
                    <a:pt x="235" y="151"/>
                    <a:pt x="186" y="172"/>
                  </a:cubicBezTo>
                  <a:lnTo>
                    <a:pt x="130" y="125"/>
                  </a:lnTo>
                  <a:lnTo>
                    <a:pt x="130" y="255"/>
                  </a:lnTo>
                  <a:cubicBezTo>
                    <a:pt x="130" y="300"/>
                    <a:pt x="173" y="345"/>
                    <a:pt x="243" y="365"/>
                  </a:cubicBezTo>
                  <a:lnTo>
                    <a:pt x="243" y="365"/>
                  </a:lnTo>
                  <a:cubicBezTo>
                    <a:pt x="223" y="360"/>
                    <a:pt x="202" y="357"/>
                    <a:pt x="182" y="357"/>
                  </a:cubicBezTo>
                  <a:cubicBezTo>
                    <a:pt x="141" y="357"/>
                    <a:pt x="101" y="367"/>
                    <a:pt x="65" y="385"/>
                  </a:cubicBezTo>
                  <a:lnTo>
                    <a:pt x="0" y="348"/>
                  </a:lnTo>
                  <a:lnTo>
                    <a:pt x="0" y="469"/>
                  </a:lnTo>
                  <a:cubicBezTo>
                    <a:pt x="0" y="516"/>
                    <a:pt x="37" y="562"/>
                    <a:pt x="112" y="581"/>
                  </a:cubicBezTo>
                  <a:cubicBezTo>
                    <a:pt x="172" y="590"/>
                    <a:pt x="233" y="595"/>
                    <a:pt x="293" y="595"/>
                  </a:cubicBezTo>
                  <a:cubicBezTo>
                    <a:pt x="353" y="595"/>
                    <a:pt x="414" y="590"/>
                    <a:pt x="474" y="581"/>
                  </a:cubicBezTo>
                  <a:lnTo>
                    <a:pt x="474" y="581"/>
                  </a:lnTo>
                  <a:cubicBezTo>
                    <a:pt x="409" y="599"/>
                    <a:pt x="344" y="637"/>
                    <a:pt x="279" y="683"/>
                  </a:cubicBezTo>
                  <a:lnTo>
                    <a:pt x="223" y="655"/>
                  </a:lnTo>
                  <a:lnTo>
                    <a:pt x="223" y="776"/>
                  </a:lnTo>
                  <a:cubicBezTo>
                    <a:pt x="223" y="823"/>
                    <a:pt x="260" y="869"/>
                    <a:pt x="335" y="888"/>
                  </a:cubicBezTo>
                  <a:cubicBezTo>
                    <a:pt x="362" y="896"/>
                    <a:pt x="389" y="900"/>
                    <a:pt x="415" y="900"/>
                  </a:cubicBezTo>
                  <a:cubicBezTo>
                    <a:pt x="479" y="900"/>
                    <a:pt x="537" y="875"/>
                    <a:pt x="577" y="823"/>
                  </a:cubicBezTo>
                  <a:lnTo>
                    <a:pt x="577" y="823"/>
                  </a:lnTo>
                  <a:cubicBezTo>
                    <a:pt x="539" y="888"/>
                    <a:pt x="586" y="953"/>
                    <a:pt x="679" y="971"/>
                  </a:cubicBezTo>
                  <a:cubicBezTo>
                    <a:pt x="706" y="979"/>
                    <a:pt x="733" y="984"/>
                    <a:pt x="759" y="984"/>
                  </a:cubicBezTo>
                  <a:cubicBezTo>
                    <a:pt x="823" y="984"/>
                    <a:pt x="881" y="959"/>
                    <a:pt x="921" y="906"/>
                  </a:cubicBezTo>
                  <a:cubicBezTo>
                    <a:pt x="939" y="888"/>
                    <a:pt x="949" y="860"/>
                    <a:pt x="949" y="823"/>
                  </a:cubicBezTo>
                  <a:cubicBezTo>
                    <a:pt x="949" y="813"/>
                    <a:pt x="949" y="804"/>
                    <a:pt x="949" y="795"/>
                  </a:cubicBezTo>
                  <a:lnTo>
                    <a:pt x="949" y="711"/>
                  </a:lnTo>
                  <a:cubicBezTo>
                    <a:pt x="1023" y="776"/>
                    <a:pt x="1107" y="823"/>
                    <a:pt x="1190" y="841"/>
                  </a:cubicBezTo>
                  <a:cubicBezTo>
                    <a:pt x="1215" y="848"/>
                    <a:pt x="1239" y="852"/>
                    <a:pt x="1263" y="852"/>
                  </a:cubicBezTo>
                  <a:cubicBezTo>
                    <a:pt x="1329" y="852"/>
                    <a:pt x="1391" y="824"/>
                    <a:pt x="1432" y="776"/>
                  </a:cubicBezTo>
                  <a:cubicBezTo>
                    <a:pt x="1441" y="767"/>
                    <a:pt x="1441" y="748"/>
                    <a:pt x="1441" y="730"/>
                  </a:cubicBezTo>
                  <a:lnTo>
                    <a:pt x="1441" y="637"/>
                  </a:lnTo>
                  <a:cubicBezTo>
                    <a:pt x="1488" y="627"/>
                    <a:pt x="1534" y="599"/>
                    <a:pt x="1562" y="562"/>
                  </a:cubicBezTo>
                  <a:cubicBezTo>
                    <a:pt x="1572" y="553"/>
                    <a:pt x="1572" y="544"/>
                    <a:pt x="1572" y="525"/>
                  </a:cubicBezTo>
                  <a:lnTo>
                    <a:pt x="1572" y="404"/>
                  </a:lnTo>
                  <a:lnTo>
                    <a:pt x="1534" y="432"/>
                  </a:lnTo>
                  <a:cubicBezTo>
                    <a:pt x="1516" y="423"/>
                    <a:pt x="1497" y="413"/>
                    <a:pt x="1469" y="413"/>
                  </a:cubicBezTo>
                  <a:cubicBezTo>
                    <a:pt x="1409" y="399"/>
                    <a:pt x="1348" y="392"/>
                    <a:pt x="1288" y="392"/>
                  </a:cubicBezTo>
                  <a:cubicBezTo>
                    <a:pt x="1228" y="392"/>
                    <a:pt x="1167" y="399"/>
                    <a:pt x="1107" y="413"/>
                  </a:cubicBezTo>
                  <a:cubicBezTo>
                    <a:pt x="1200" y="376"/>
                    <a:pt x="1293" y="320"/>
                    <a:pt x="1348" y="246"/>
                  </a:cubicBezTo>
                  <a:cubicBezTo>
                    <a:pt x="1358" y="227"/>
                    <a:pt x="1367" y="209"/>
                    <a:pt x="1367" y="190"/>
                  </a:cubicBezTo>
                  <a:lnTo>
                    <a:pt x="1367" y="79"/>
                  </a:lnTo>
                  <a:lnTo>
                    <a:pt x="1321" y="125"/>
                  </a:lnTo>
                  <a:cubicBezTo>
                    <a:pt x="1302" y="107"/>
                    <a:pt x="1274" y="97"/>
                    <a:pt x="1246" y="88"/>
                  </a:cubicBezTo>
                  <a:cubicBezTo>
                    <a:pt x="1226" y="83"/>
                    <a:pt x="1205" y="81"/>
                    <a:pt x="1184" y="81"/>
                  </a:cubicBezTo>
                  <a:cubicBezTo>
                    <a:pt x="1119" y="81"/>
                    <a:pt x="1054" y="104"/>
                    <a:pt x="1004" y="153"/>
                  </a:cubicBezTo>
                  <a:cubicBezTo>
                    <a:pt x="1042" y="97"/>
                    <a:pt x="995" y="32"/>
                    <a:pt x="902" y="4"/>
                  </a:cubicBezTo>
                  <a:cubicBezTo>
                    <a:pt x="884" y="2"/>
                    <a:pt x="867" y="1"/>
                    <a:pt x="84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0"/>
            <p:cNvSpPr/>
            <p:nvPr/>
          </p:nvSpPr>
          <p:spPr>
            <a:xfrm>
              <a:off x="1744248" y="2755844"/>
              <a:ext cx="179341" cy="110144"/>
            </a:xfrm>
            <a:custGeom>
              <a:avLst/>
              <a:gdLst/>
              <a:ahLst/>
              <a:cxnLst/>
              <a:rect l="l" t="t" r="r" b="b"/>
              <a:pathLst>
                <a:path w="1638" h="1006" extrusionOk="0">
                  <a:moveTo>
                    <a:pt x="837" y="1"/>
                  </a:moveTo>
                  <a:cubicBezTo>
                    <a:pt x="690" y="1"/>
                    <a:pt x="585" y="174"/>
                    <a:pt x="679" y="308"/>
                  </a:cubicBezTo>
                  <a:cubicBezTo>
                    <a:pt x="605" y="233"/>
                    <a:pt x="512" y="187"/>
                    <a:pt x="410" y="159"/>
                  </a:cubicBezTo>
                  <a:cubicBezTo>
                    <a:pt x="388" y="152"/>
                    <a:pt x="365" y="148"/>
                    <a:pt x="343" y="148"/>
                  </a:cubicBezTo>
                  <a:cubicBezTo>
                    <a:pt x="279" y="148"/>
                    <a:pt x="216" y="176"/>
                    <a:pt x="168" y="224"/>
                  </a:cubicBezTo>
                  <a:cubicBezTo>
                    <a:pt x="134" y="274"/>
                    <a:pt x="169" y="340"/>
                    <a:pt x="245" y="366"/>
                  </a:cubicBezTo>
                  <a:lnTo>
                    <a:pt x="245" y="366"/>
                  </a:lnTo>
                  <a:cubicBezTo>
                    <a:pt x="231" y="363"/>
                    <a:pt x="217" y="362"/>
                    <a:pt x="203" y="362"/>
                  </a:cubicBezTo>
                  <a:cubicBezTo>
                    <a:pt x="140" y="362"/>
                    <a:pt x="79" y="390"/>
                    <a:pt x="38" y="438"/>
                  </a:cubicBezTo>
                  <a:cubicBezTo>
                    <a:pt x="0" y="503"/>
                    <a:pt x="47" y="568"/>
                    <a:pt x="140" y="587"/>
                  </a:cubicBezTo>
                  <a:cubicBezTo>
                    <a:pt x="200" y="601"/>
                    <a:pt x="261" y="608"/>
                    <a:pt x="321" y="608"/>
                  </a:cubicBezTo>
                  <a:cubicBezTo>
                    <a:pt x="382" y="608"/>
                    <a:pt x="442" y="601"/>
                    <a:pt x="503" y="587"/>
                  </a:cubicBezTo>
                  <a:lnTo>
                    <a:pt x="503" y="587"/>
                  </a:lnTo>
                  <a:cubicBezTo>
                    <a:pt x="410" y="614"/>
                    <a:pt x="317" y="680"/>
                    <a:pt x="261" y="754"/>
                  </a:cubicBezTo>
                  <a:cubicBezTo>
                    <a:pt x="224" y="810"/>
                    <a:pt x="270" y="875"/>
                    <a:pt x="363" y="903"/>
                  </a:cubicBezTo>
                  <a:cubicBezTo>
                    <a:pt x="385" y="910"/>
                    <a:pt x="407" y="914"/>
                    <a:pt x="430" y="914"/>
                  </a:cubicBezTo>
                  <a:cubicBezTo>
                    <a:pt x="494" y="914"/>
                    <a:pt x="557" y="886"/>
                    <a:pt x="605" y="838"/>
                  </a:cubicBezTo>
                  <a:lnTo>
                    <a:pt x="605" y="838"/>
                  </a:lnTo>
                  <a:cubicBezTo>
                    <a:pt x="568" y="893"/>
                    <a:pt x="614" y="968"/>
                    <a:pt x="707" y="986"/>
                  </a:cubicBezTo>
                  <a:cubicBezTo>
                    <a:pt x="736" y="999"/>
                    <a:pt x="764" y="1005"/>
                    <a:pt x="791" y="1005"/>
                  </a:cubicBezTo>
                  <a:cubicBezTo>
                    <a:pt x="938" y="1005"/>
                    <a:pt x="1043" y="832"/>
                    <a:pt x="949" y="698"/>
                  </a:cubicBezTo>
                  <a:lnTo>
                    <a:pt x="949" y="698"/>
                  </a:lnTo>
                  <a:cubicBezTo>
                    <a:pt x="1023" y="773"/>
                    <a:pt x="1116" y="819"/>
                    <a:pt x="1219" y="847"/>
                  </a:cubicBezTo>
                  <a:cubicBezTo>
                    <a:pt x="1243" y="854"/>
                    <a:pt x="1267" y="858"/>
                    <a:pt x="1291" y="858"/>
                  </a:cubicBezTo>
                  <a:cubicBezTo>
                    <a:pt x="1358" y="858"/>
                    <a:pt x="1419" y="830"/>
                    <a:pt x="1460" y="782"/>
                  </a:cubicBezTo>
                  <a:cubicBezTo>
                    <a:pt x="1497" y="727"/>
                    <a:pt x="1453" y="664"/>
                    <a:pt x="1365" y="635"/>
                  </a:cubicBezTo>
                  <a:lnTo>
                    <a:pt x="1365" y="635"/>
                  </a:lnTo>
                  <a:cubicBezTo>
                    <a:pt x="1385" y="641"/>
                    <a:pt x="1405" y="644"/>
                    <a:pt x="1425" y="644"/>
                  </a:cubicBezTo>
                  <a:cubicBezTo>
                    <a:pt x="1489" y="644"/>
                    <a:pt x="1552" y="616"/>
                    <a:pt x="1600" y="568"/>
                  </a:cubicBezTo>
                  <a:cubicBezTo>
                    <a:pt x="1637" y="512"/>
                    <a:pt x="1591" y="447"/>
                    <a:pt x="1488" y="419"/>
                  </a:cubicBezTo>
                  <a:cubicBezTo>
                    <a:pt x="1428" y="405"/>
                    <a:pt x="1367" y="398"/>
                    <a:pt x="1307" y="398"/>
                  </a:cubicBezTo>
                  <a:cubicBezTo>
                    <a:pt x="1247" y="398"/>
                    <a:pt x="1186" y="405"/>
                    <a:pt x="1126" y="419"/>
                  </a:cubicBezTo>
                  <a:cubicBezTo>
                    <a:pt x="1219" y="391"/>
                    <a:pt x="1312" y="335"/>
                    <a:pt x="1367" y="252"/>
                  </a:cubicBezTo>
                  <a:cubicBezTo>
                    <a:pt x="1405" y="196"/>
                    <a:pt x="1358" y="131"/>
                    <a:pt x="1265" y="103"/>
                  </a:cubicBezTo>
                  <a:cubicBezTo>
                    <a:pt x="1243" y="96"/>
                    <a:pt x="1221" y="92"/>
                    <a:pt x="1198" y="92"/>
                  </a:cubicBezTo>
                  <a:cubicBezTo>
                    <a:pt x="1135" y="92"/>
                    <a:pt x="1071" y="120"/>
                    <a:pt x="1023" y="168"/>
                  </a:cubicBezTo>
                  <a:cubicBezTo>
                    <a:pt x="1061" y="112"/>
                    <a:pt x="1014" y="47"/>
                    <a:pt x="921" y="19"/>
                  </a:cubicBezTo>
                  <a:cubicBezTo>
                    <a:pt x="892" y="6"/>
                    <a:pt x="864" y="1"/>
                    <a:pt x="837"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30"/>
            <p:cNvSpPr/>
            <p:nvPr/>
          </p:nvSpPr>
          <p:spPr>
            <a:xfrm>
              <a:off x="1757497" y="3036900"/>
              <a:ext cx="278098" cy="130400"/>
            </a:xfrm>
            <a:custGeom>
              <a:avLst/>
              <a:gdLst/>
              <a:ahLst/>
              <a:cxnLst/>
              <a:rect l="l" t="t" r="r" b="b"/>
              <a:pathLst>
                <a:path w="2540" h="1191" extrusionOk="0">
                  <a:moveTo>
                    <a:pt x="2539" y="0"/>
                  </a:moveTo>
                  <a:lnTo>
                    <a:pt x="0" y="10"/>
                  </a:lnTo>
                  <a:lnTo>
                    <a:pt x="0" y="382"/>
                  </a:lnTo>
                  <a:cubicBezTo>
                    <a:pt x="0" y="940"/>
                    <a:pt x="661" y="1191"/>
                    <a:pt x="1256" y="1191"/>
                  </a:cubicBezTo>
                  <a:cubicBezTo>
                    <a:pt x="1851" y="1191"/>
                    <a:pt x="2539" y="940"/>
                    <a:pt x="2539" y="38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30"/>
            <p:cNvSpPr/>
            <p:nvPr/>
          </p:nvSpPr>
          <p:spPr>
            <a:xfrm>
              <a:off x="1756511" y="2951390"/>
              <a:ext cx="277989" cy="176165"/>
            </a:xfrm>
            <a:custGeom>
              <a:avLst/>
              <a:gdLst/>
              <a:ahLst/>
              <a:cxnLst/>
              <a:rect l="l" t="t" r="r" b="b"/>
              <a:pathLst>
                <a:path w="2539" h="1609" extrusionOk="0">
                  <a:moveTo>
                    <a:pt x="1255" y="0"/>
                  </a:moveTo>
                  <a:cubicBezTo>
                    <a:pt x="707" y="0"/>
                    <a:pt x="0" y="233"/>
                    <a:pt x="0" y="791"/>
                  </a:cubicBezTo>
                  <a:cubicBezTo>
                    <a:pt x="0" y="1349"/>
                    <a:pt x="670" y="1609"/>
                    <a:pt x="1265" y="1609"/>
                  </a:cubicBezTo>
                  <a:cubicBezTo>
                    <a:pt x="1860" y="1609"/>
                    <a:pt x="2539" y="1358"/>
                    <a:pt x="2539" y="791"/>
                  </a:cubicBezTo>
                  <a:cubicBezTo>
                    <a:pt x="2539" y="233"/>
                    <a:pt x="1832" y="0"/>
                    <a:pt x="125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30"/>
            <p:cNvSpPr/>
            <p:nvPr/>
          </p:nvSpPr>
          <p:spPr>
            <a:xfrm>
              <a:off x="1772715" y="2958506"/>
              <a:ext cx="246566" cy="155910"/>
            </a:xfrm>
            <a:custGeom>
              <a:avLst/>
              <a:gdLst/>
              <a:ahLst/>
              <a:cxnLst/>
              <a:rect l="l" t="t" r="r" b="b"/>
              <a:pathLst>
                <a:path w="2252" h="1424" extrusionOk="0">
                  <a:moveTo>
                    <a:pt x="1117" y="0"/>
                  </a:moveTo>
                  <a:cubicBezTo>
                    <a:pt x="624" y="0"/>
                    <a:pt x="1" y="205"/>
                    <a:pt x="1" y="698"/>
                  </a:cubicBezTo>
                  <a:cubicBezTo>
                    <a:pt x="1" y="1191"/>
                    <a:pt x="587" y="1423"/>
                    <a:pt x="1117" y="1423"/>
                  </a:cubicBezTo>
                  <a:cubicBezTo>
                    <a:pt x="1647" y="1423"/>
                    <a:pt x="2251" y="1200"/>
                    <a:pt x="2251" y="698"/>
                  </a:cubicBezTo>
                  <a:cubicBezTo>
                    <a:pt x="2251" y="205"/>
                    <a:pt x="1619" y="0"/>
                    <a:pt x="111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30"/>
            <p:cNvSpPr/>
            <p:nvPr/>
          </p:nvSpPr>
          <p:spPr>
            <a:xfrm>
              <a:off x="1771730" y="2958506"/>
              <a:ext cx="246456" cy="85619"/>
            </a:xfrm>
            <a:custGeom>
              <a:avLst/>
              <a:gdLst/>
              <a:ahLst/>
              <a:cxnLst/>
              <a:rect l="l" t="t" r="r" b="b"/>
              <a:pathLst>
                <a:path w="2251" h="782" extrusionOk="0">
                  <a:moveTo>
                    <a:pt x="1116" y="0"/>
                  </a:moveTo>
                  <a:cubicBezTo>
                    <a:pt x="605" y="0"/>
                    <a:pt x="1" y="205"/>
                    <a:pt x="1" y="698"/>
                  </a:cubicBezTo>
                  <a:cubicBezTo>
                    <a:pt x="1" y="716"/>
                    <a:pt x="1" y="744"/>
                    <a:pt x="1" y="772"/>
                  </a:cubicBezTo>
                  <a:cubicBezTo>
                    <a:pt x="66" y="335"/>
                    <a:pt x="651" y="140"/>
                    <a:pt x="1126" y="140"/>
                  </a:cubicBezTo>
                  <a:cubicBezTo>
                    <a:pt x="1600" y="140"/>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0"/>
            <p:cNvSpPr/>
            <p:nvPr/>
          </p:nvSpPr>
          <p:spPr>
            <a:xfrm>
              <a:off x="1810379" y="2993105"/>
              <a:ext cx="172224" cy="108174"/>
            </a:xfrm>
            <a:custGeom>
              <a:avLst/>
              <a:gdLst/>
              <a:ahLst/>
              <a:cxnLst/>
              <a:rect l="l" t="t" r="r" b="b"/>
              <a:pathLst>
                <a:path w="1573" h="988" extrusionOk="0">
                  <a:moveTo>
                    <a:pt x="1340" y="633"/>
                  </a:moveTo>
                  <a:cubicBezTo>
                    <a:pt x="1359" y="633"/>
                    <a:pt x="1377" y="637"/>
                    <a:pt x="1399" y="637"/>
                  </a:cubicBezTo>
                  <a:cubicBezTo>
                    <a:pt x="1409" y="637"/>
                    <a:pt x="1421" y="636"/>
                    <a:pt x="1433" y="633"/>
                  </a:cubicBezTo>
                  <a:lnTo>
                    <a:pt x="1433" y="633"/>
                  </a:lnTo>
                  <a:lnTo>
                    <a:pt x="1405" y="661"/>
                  </a:lnTo>
                  <a:cubicBezTo>
                    <a:pt x="1386" y="642"/>
                    <a:pt x="1359" y="633"/>
                    <a:pt x="1340" y="633"/>
                  </a:cubicBezTo>
                  <a:close/>
                  <a:moveTo>
                    <a:pt x="931" y="689"/>
                  </a:moveTo>
                  <a:lnTo>
                    <a:pt x="949" y="698"/>
                  </a:lnTo>
                  <a:lnTo>
                    <a:pt x="940" y="707"/>
                  </a:lnTo>
                  <a:lnTo>
                    <a:pt x="931" y="689"/>
                  </a:lnTo>
                  <a:close/>
                  <a:moveTo>
                    <a:pt x="833" y="1"/>
                  </a:moveTo>
                  <a:cubicBezTo>
                    <a:pt x="782" y="1"/>
                    <a:pt x="734" y="15"/>
                    <a:pt x="689" y="47"/>
                  </a:cubicBezTo>
                  <a:lnTo>
                    <a:pt x="633" y="56"/>
                  </a:lnTo>
                  <a:lnTo>
                    <a:pt x="633" y="149"/>
                  </a:lnTo>
                  <a:cubicBezTo>
                    <a:pt x="624" y="205"/>
                    <a:pt x="633" y="252"/>
                    <a:pt x="661" y="298"/>
                  </a:cubicBezTo>
                  <a:cubicBezTo>
                    <a:pt x="587" y="224"/>
                    <a:pt x="494" y="177"/>
                    <a:pt x="391" y="149"/>
                  </a:cubicBezTo>
                  <a:cubicBezTo>
                    <a:pt x="367" y="143"/>
                    <a:pt x="343" y="140"/>
                    <a:pt x="320" y="140"/>
                  </a:cubicBezTo>
                  <a:cubicBezTo>
                    <a:pt x="274" y="140"/>
                    <a:pt x="230" y="152"/>
                    <a:pt x="187" y="177"/>
                  </a:cubicBezTo>
                  <a:lnTo>
                    <a:pt x="131" y="131"/>
                  </a:lnTo>
                  <a:lnTo>
                    <a:pt x="131" y="252"/>
                  </a:lnTo>
                  <a:cubicBezTo>
                    <a:pt x="131" y="298"/>
                    <a:pt x="178" y="345"/>
                    <a:pt x="252" y="363"/>
                  </a:cubicBezTo>
                  <a:cubicBezTo>
                    <a:pt x="228" y="360"/>
                    <a:pt x="204" y="358"/>
                    <a:pt x="180" y="358"/>
                  </a:cubicBezTo>
                  <a:cubicBezTo>
                    <a:pt x="139" y="358"/>
                    <a:pt x="98" y="364"/>
                    <a:pt x="57" y="382"/>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10" y="605"/>
                    <a:pt x="345" y="642"/>
                    <a:pt x="289" y="689"/>
                  </a:cubicBezTo>
                  <a:lnTo>
                    <a:pt x="224" y="661"/>
                  </a:lnTo>
                  <a:lnTo>
                    <a:pt x="224" y="782"/>
                  </a:lnTo>
                  <a:cubicBezTo>
                    <a:pt x="224" y="828"/>
                    <a:pt x="261" y="875"/>
                    <a:pt x="336" y="893"/>
                  </a:cubicBezTo>
                  <a:cubicBezTo>
                    <a:pt x="363" y="901"/>
                    <a:pt x="390" y="906"/>
                    <a:pt x="416" y="906"/>
                  </a:cubicBezTo>
                  <a:cubicBezTo>
                    <a:pt x="480" y="906"/>
                    <a:pt x="538" y="881"/>
                    <a:pt x="577" y="828"/>
                  </a:cubicBezTo>
                  <a:lnTo>
                    <a:pt x="577" y="828"/>
                  </a:lnTo>
                  <a:cubicBezTo>
                    <a:pt x="540" y="893"/>
                    <a:pt x="587" y="958"/>
                    <a:pt x="689" y="977"/>
                  </a:cubicBezTo>
                  <a:cubicBezTo>
                    <a:pt x="711" y="984"/>
                    <a:pt x="733" y="988"/>
                    <a:pt x="756" y="988"/>
                  </a:cubicBezTo>
                  <a:cubicBezTo>
                    <a:pt x="819" y="988"/>
                    <a:pt x="880" y="960"/>
                    <a:pt x="922" y="912"/>
                  </a:cubicBezTo>
                  <a:cubicBezTo>
                    <a:pt x="940" y="893"/>
                    <a:pt x="949" y="865"/>
                    <a:pt x="949" y="828"/>
                  </a:cubicBezTo>
                  <a:cubicBezTo>
                    <a:pt x="959" y="819"/>
                    <a:pt x="959" y="809"/>
                    <a:pt x="949" y="800"/>
                  </a:cubicBezTo>
                  <a:lnTo>
                    <a:pt x="949" y="726"/>
                  </a:lnTo>
                  <a:cubicBezTo>
                    <a:pt x="1024" y="782"/>
                    <a:pt x="1107" y="828"/>
                    <a:pt x="1191" y="847"/>
                  </a:cubicBezTo>
                  <a:cubicBezTo>
                    <a:pt x="1215" y="854"/>
                    <a:pt x="1240" y="857"/>
                    <a:pt x="1263" y="857"/>
                  </a:cubicBezTo>
                  <a:cubicBezTo>
                    <a:pt x="1330" y="857"/>
                    <a:pt x="1392" y="830"/>
                    <a:pt x="1433" y="782"/>
                  </a:cubicBezTo>
                  <a:cubicBezTo>
                    <a:pt x="1442" y="772"/>
                    <a:pt x="1452" y="754"/>
                    <a:pt x="1452" y="744"/>
                  </a:cubicBezTo>
                  <a:lnTo>
                    <a:pt x="1452" y="642"/>
                  </a:lnTo>
                  <a:cubicBezTo>
                    <a:pt x="1498" y="633"/>
                    <a:pt x="1535" y="605"/>
                    <a:pt x="1563" y="568"/>
                  </a:cubicBezTo>
                  <a:cubicBezTo>
                    <a:pt x="1572" y="558"/>
                    <a:pt x="1572" y="549"/>
                    <a:pt x="1572" y="540"/>
                  </a:cubicBezTo>
                  <a:lnTo>
                    <a:pt x="1572" y="410"/>
                  </a:lnTo>
                  <a:lnTo>
                    <a:pt x="1535" y="438"/>
                  </a:lnTo>
                  <a:cubicBezTo>
                    <a:pt x="1517" y="428"/>
                    <a:pt x="1498" y="419"/>
                    <a:pt x="1470" y="419"/>
                  </a:cubicBezTo>
                  <a:cubicBezTo>
                    <a:pt x="1410" y="405"/>
                    <a:pt x="1349" y="398"/>
                    <a:pt x="1289" y="398"/>
                  </a:cubicBezTo>
                  <a:cubicBezTo>
                    <a:pt x="1228" y="398"/>
                    <a:pt x="1168" y="405"/>
                    <a:pt x="1107" y="419"/>
                  </a:cubicBezTo>
                  <a:cubicBezTo>
                    <a:pt x="1200" y="382"/>
                    <a:pt x="1293" y="326"/>
                    <a:pt x="1349" y="252"/>
                  </a:cubicBezTo>
                  <a:cubicBezTo>
                    <a:pt x="1359" y="233"/>
                    <a:pt x="1368" y="214"/>
                    <a:pt x="1368" y="196"/>
                  </a:cubicBezTo>
                  <a:lnTo>
                    <a:pt x="1368" y="84"/>
                  </a:lnTo>
                  <a:lnTo>
                    <a:pt x="1321" y="121"/>
                  </a:lnTo>
                  <a:cubicBezTo>
                    <a:pt x="1303" y="112"/>
                    <a:pt x="1275" y="103"/>
                    <a:pt x="1247" y="93"/>
                  </a:cubicBezTo>
                  <a:cubicBezTo>
                    <a:pt x="1225" y="86"/>
                    <a:pt x="1203" y="83"/>
                    <a:pt x="1180" y="83"/>
                  </a:cubicBezTo>
                  <a:cubicBezTo>
                    <a:pt x="1117" y="83"/>
                    <a:pt x="1053" y="110"/>
                    <a:pt x="1005" y="159"/>
                  </a:cubicBezTo>
                  <a:cubicBezTo>
                    <a:pt x="1042" y="103"/>
                    <a:pt x="996" y="28"/>
                    <a:pt x="903" y="10"/>
                  </a:cubicBezTo>
                  <a:cubicBezTo>
                    <a:pt x="879" y="4"/>
                    <a:pt x="856"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30"/>
            <p:cNvSpPr/>
            <p:nvPr/>
          </p:nvSpPr>
          <p:spPr>
            <a:xfrm>
              <a:off x="1808408" y="2979747"/>
              <a:ext cx="179231" cy="109378"/>
            </a:xfrm>
            <a:custGeom>
              <a:avLst/>
              <a:gdLst/>
              <a:ahLst/>
              <a:cxnLst/>
              <a:rect l="l" t="t" r="r" b="b"/>
              <a:pathLst>
                <a:path w="1637" h="999" extrusionOk="0">
                  <a:moveTo>
                    <a:pt x="854" y="0"/>
                  </a:moveTo>
                  <a:cubicBezTo>
                    <a:pt x="791" y="0"/>
                    <a:pt x="727" y="28"/>
                    <a:pt x="679" y="76"/>
                  </a:cubicBezTo>
                  <a:cubicBezTo>
                    <a:pt x="642" y="150"/>
                    <a:pt x="642" y="234"/>
                    <a:pt x="679" y="308"/>
                  </a:cubicBezTo>
                  <a:cubicBezTo>
                    <a:pt x="605" y="234"/>
                    <a:pt x="512" y="178"/>
                    <a:pt x="409" y="160"/>
                  </a:cubicBezTo>
                  <a:cubicBezTo>
                    <a:pt x="388" y="152"/>
                    <a:pt x="365" y="149"/>
                    <a:pt x="343" y="149"/>
                  </a:cubicBezTo>
                  <a:cubicBezTo>
                    <a:pt x="279" y="149"/>
                    <a:pt x="216" y="177"/>
                    <a:pt x="168" y="225"/>
                  </a:cubicBezTo>
                  <a:cubicBezTo>
                    <a:pt x="131" y="279"/>
                    <a:pt x="175" y="343"/>
                    <a:pt x="272" y="372"/>
                  </a:cubicBezTo>
                  <a:lnTo>
                    <a:pt x="272" y="372"/>
                  </a:lnTo>
                  <a:cubicBezTo>
                    <a:pt x="250" y="366"/>
                    <a:pt x="228" y="363"/>
                    <a:pt x="207" y="363"/>
                  </a:cubicBezTo>
                  <a:cubicBezTo>
                    <a:pt x="140" y="363"/>
                    <a:pt x="79" y="391"/>
                    <a:pt x="37" y="439"/>
                  </a:cubicBezTo>
                  <a:cubicBezTo>
                    <a:pt x="0" y="494"/>
                    <a:pt x="47" y="560"/>
                    <a:pt x="140" y="587"/>
                  </a:cubicBezTo>
                  <a:cubicBezTo>
                    <a:pt x="200" y="597"/>
                    <a:pt x="261" y="601"/>
                    <a:pt x="321" y="601"/>
                  </a:cubicBezTo>
                  <a:cubicBezTo>
                    <a:pt x="382" y="601"/>
                    <a:pt x="442" y="597"/>
                    <a:pt x="502" y="587"/>
                  </a:cubicBezTo>
                  <a:lnTo>
                    <a:pt x="502" y="587"/>
                  </a:lnTo>
                  <a:cubicBezTo>
                    <a:pt x="409" y="615"/>
                    <a:pt x="326" y="671"/>
                    <a:pt x="261" y="755"/>
                  </a:cubicBezTo>
                  <a:cubicBezTo>
                    <a:pt x="223" y="811"/>
                    <a:pt x="270" y="876"/>
                    <a:pt x="363" y="904"/>
                  </a:cubicBezTo>
                  <a:cubicBezTo>
                    <a:pt x="387" y="911"/>
                    <a:pt x="412" y="914"/>
                    <a:pt x="435" y="914"/>
                  </a:cubicBezTo>
                  <a:cubicBezTo>
                    <a:pt x="502" y="914"/>
                    <a:pt x="564" y="887"/>
                    <a:pt x="605" y="839"/>
                  </a:cubicBezTo>
                  <a:lnTo>
                    <a:pt x="605" y="839"/>
                  </a:lnTo>
                  <a:cubicBezTo>
                    <a:pt x="568" y="894"/>
                    <a:pt x="614" y="959"/>
                    <a:pt x="716" y="987"/>
                  </a:cubicBezTo>
                  <a:cubicBezTo>
                    <a:pt x="738" y="995"/>
                    <a:pt x="761" y="998"/>
                    <a:pt x="783" y="998"/>
                  </a:cubicBezTo>
                  <a:cubicBezTo>
                    <a:pt x="846" y="998"/>
                    <a:pt x="908" y="970"/>
                    <a:pt x="949" y="922"/>
                  </a:cubicBezTo>
                  <a:cubicBezTo>
                    <a:pt x="986" y="848"/>
                    <a:pt x="986" y="764"/>
                    <a:pt x="949" y="699"/>
                  </a:cubicBezTo>
                  <a:lnTo>
                    <a:pt x="949" y="699"/>
                  </a:lnTo>
                  <a:cubicBezTo>
                    <a:pt x="1023" y="764"/>
                    <a:pt x="1116" y="820"/>
                    <a:pt x="1218" y="848"/>
                  </a:cubicBezTo>
                  <a:cubicBezTo>
                    <a:pt x="1243" y="855"/>
                    <a:pt x="1267" y="859"/>
                    <a:pt x="1291" y="859"/>
                  </a:cubicBezTo>
                  <a:cubicBezTo>
                    <a:pt x="1358" y="859"/>
                    <a:pt x="1419" y="831"/>
                    <a:pt x="1460" y="783"/>
                  </a:cubicBezTo>
                  <a:cubicBezTo>
                    <a:pt x="1494" y="724"/>
                    <a:pt x="1459" y="666"/>
                    <a:pt x="1384" y="641"/>
                  </a:cubicBezTo>
                  <a:lnTo>
                    <a:pt x="1384" y="641"/>
                  </a:lnTo>
                  <a:cubicBezTo>
                    <a:pt x="1398" y="643"/>
                    <a:pt x="1411" y="645"/>
                    <a:pt x="1425" y="645"/>
                  </a:cubicBezTo>
                  <a:cubicBezTo>
                    <a:pt x="1488" y="645"/>
                    <a:pt x="1552" y="617"/>
                    <a:pt x="1600" y="569"/>
                  </a:cubicBezTo>
                  <a:cubicBezTo>
                    <a:pt x="1637" y="504"/>
                    <a:pt x="1590" y="429"/>
                    <a:pt x="1488" y="411"/>
                  </a:cubicBezTo>
                  <a:cubicBezTo>
                    <a:pt x="1428" y="397"/>
                    <a:pt x="1367" y="390"/>
                    <a:pt x="1307" y="390"/>
                  </a:cubicBezTo>
                  <a:cubicBezTo>
                    <a:pt x="1246" y="390"/>
                    <a:pt x="1186" y="397"/>
                    <a:pt x="1125" y="411"/>
                  </a:cubicBezTo>
                  <a:cubicBezTo>
                    <a:pt x="1218" y="383"/>
                    <a:pt x="1311" y="327"/>
                    <a:pt x="1367" y="243"/>
                  </a:cubicBezTo>
                  <a:cubicBezTo>
                    <a:pt x="1404" y="188"/>
                    <a:pt x="1358" y="122"/>
                    <a:pt x="1265" y="95"/>
                  </a:cubicBezTo>
                  <a:cubicBezTo>
                    <a:pt x="1243" y="87"/>
                    <a:pt x="1221" y="84"/>
                    <a:pt x="1198" y="84"/>
                  </a:cubicBezTo>
                  <a:cubicBezTo>
                    <a:pt x="1135" y="84"/>
                    <a:pt x="1071" y="112"/>
                    <a:pt x="1023" y="160"/>
                  </a:cubicBezTo>
                  <a:cubicBezTo>
                    <a:pt x="1060"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30"/>
            <p:cNvSpPr/>
            <p:nvPr/>
          </p:nvSpPr>
          <p:spPr>
            <a:xfrm>
              <a:off x="1937714" y="3233431"/>
              <a:ext cx="277989" cy="130400"/>
            </a:xfrm>
            <a:custGeom>
              <a:avLst/>
              <a:gdLst/>
              <a:ahLst/>
              <a:cxnLst/>
              <a:rect l="l" t="t" r="r" b="b"/>
              <a:pathLst>
                <a:path w="2539" h="1191" extrusionOk="0">
                  <a:moveTo>
                    <a:pt x="0" y="0"/>
                  </a:moveTo>
                  <a:lnTo>
                    <a:pt x="0" y="372"/>
                  </a:lnTo>
                  <a:cubicBezTo>
                    <a:pt x="0" y="930"/>
                    <a:pt x="670" y="1190"/>
                    <a:pt x="1265" y="1190"/>
                  </a:cubicBezTo>
                  <a:cubicBezTo>
                    <a:pt x="1860" y="1190"/>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30"/>
            <p:cNvSpPr/>
            <p:nvPr/>
          </p:nvSpPr>
          <p:spPr>
            <a:xfrm>
              <a:off x="1937714" y="3147812"/>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60" y="1600"/>
                    <a:pt x="2539" y="1349"/>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30"/>
            <p:cNvSpPr/>
            <p:nvPr/>
          </p:nvSpPr>
          <p:spPr>
            <a:xfrm>
              <a:off x="1952933" y="3153943"/>
              <a:ext cx="246566" cy="156896"/>
            </a:xfrm>
            <a:custGeom>
              <a:avLst/>
              <a:gdLst/>
              <a:ahLst/>
              <a:cxnLst/>
              <a:rect l="l" t="t" r="r" b="b"/>
              <a:pathLst>
                <a:path w="2252" h="1433" extrusionOk="0">
                  <a:moveTo>
                    <a:pt x="1117" y="1"/>
                  </a:moveTo>
                  <a:cubicBezTo>
                    <a:pt x="624" y="1"/>
                    <a:pt x="1" y="215"/>
                    <a:pt x="1" y="707"/>
                  </a:cubicBezTo>
                  <a:cubicBezTo>
                    <a:pt x="1" y="1200"/>
                    <a:pt x="596" y="1433"/>
                    <a:pt x="1126" y="1433"/>
                  </a:cubicBezTo>
                  <a:cubicBezTo>
                    <a:pt x="1647" y="1433"/>
                    <a:pt x="2251" y="1210"/>
                    <a:pt x="2251" y="707"/>
                  </a:cubicBezTo>
                  <a:cubicBezTo>
                    <a:pt x="2251" y="21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30"/>
            <p:cNvSpPr/>
            <p:nvPr/>
          </p:nvSpPr>
          <p:spPr>
            <a:xfrm>
              <a:off x="1952933" y="3153943"/>
              <a:ext cx="246566" cy="85619"/>
            </a:xfrm>
            <a:custGeom>
              <a:avLst/>
              <a:gdLst/>
              <a:ahLst/>
              <a:cxnLst/>
              <a:rect l="l" t="t" r="r" b="b"/>
              <a:pathLst>
                <a:path w="2252" h="782" extrusionOk="0">
                  <a:moveTo>
                    <a:pt x="1117" y="1"/>
                  </a:moveTo>
                  <a:cubicBezTo>
                    <a:pt x="605" y="1"/>
                    <a:pt x="1" y="215"/>
                    <a:pt x="1" y="707"/>
                  </a:cubicBezTo>
                  <a:cubicBezTo>
                    <a:pt x="1" y="735"/>
                    <a:pt x="1" y="754"/>
                    <a:pt x="1" y="782"/>
                  </a:cubicBezTo>
                  <a:cubicBezTo>
                    <a:pt x="66" y="336"/>
                    <a:pt x="652" y="150"/>
                    <a:pt x="1117" y="150"/>
                  </a:cubicBezTo>
                  <a:cubicBezTo>
                    <a:pt x="1600" y="150"/>
                    <a:pt x="2195" y="345"/>
                    <a:pt x="2251" y="782"/>
                  </a:cubicBezTo>
                  <a:cubicBezTo>
                    <a:pt x="2251" y="763"/>
                    <a:pt x="2251" y="735"/>
                    <a:pt x="2251" y="707"/>
                  </a:cubicBezTo>
                  <a:cubicBezTo>
                    <a:pt x="2251" y="21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30"/>
            <p:cNvSpPr/>
            <p:nvPr/>
          </p:nvSpPr>
          <p:spPr>
            <a:xfrm>
              <a:off x="1990597" y="3189198"/>
              <a:ext cx="174304" cy="107736"/>
            </a:xfrm>
            <a:custGeom>
              <a:avLst/>
              <a:gdLst/>
              <a:ahLst/>
              <a:cxnLst/>
              <a:rect l="l" t="t" r="r" b="b"/>
              <a:pathLst>
                <a:path w="1592" h="984" extrusionOk="0">
                  <a:moveTo>
                    <a:pt x="1349" y="627"/>
                  </a:moveTo>
                  <a:lnTo>
                    <a:pt x="1349" y="627"/>
                  </a:lnTo>
                  <a:cubicBezTo>
                    <a:pt x="1377" y="637"/>
                    <a:pt x="1405" y="637"/>
                    <a:pt x="1433" y="637"/>
                  </a:cubicBezTo>
                  <a:lnTo>
                    <a:pt x="1414" y="655"/>
                  </a:lnTo>
                  <a:cubicBezTo>
                    <a:pt x="1396" y="646"/>
                    <a:pt x="1368" y="637"/>
                    <a:pt x="1349" y="627"/>
                  </a:cubicBezTo>
                  <a:close/>
                  <a:moveTo>
                    <a:pt x="860" y="1"/>
                  </a:moveTo>
                  <a:cubicBezTo>
                    <a:pt x="803" y="1"/>
                    <a:pt x="748" y="13"/>
                    <a:pt x="698" y="41"/>
                  </a:cubicBezTo>
                  <a:lnTo>
                    <a:pt x="643" y="51"/>
                  </a:lnTo>
                  <a:lnTo>
                    <a:pt x="643" y="153"/>
                  </a:lnTo>
                  <a:cubicBezTo>
                    <a:pt x="633" y="200"/>
                    <a:pt x="643" y="255"/>
                    <a:pt x="661" y="302"/>
                  </a:cubicBezTo>
                  <a:cubicBezTo>
                    <a:pt x="587" y="227"/>
                    <a:pt x="494" y="172"/>
                    <a:pt x="391" y="144"/>
                  </a:cubicBezTo>
                  <a:cubicBezTo>
                    <a:pt x="375" y="141"/>
                    <a:pt x="359" y="140"/>
                    <a:pt x="343" y="140"/>
                  </a:cubicBezTo>
                  <a:cubicBezTo>
                    <a:pt x="294" y="140"/>
                    <a:pt x="245" y="151"/>
                    <a:pt x="196" y="172"/>
                  </a:cubicBezTo>
                  <a:lnTo>
                    <a:pt x="140" y="125"/>
                  </a:lnTo>
                  <a:lnTo>
                    <a:pt x="140" y="255"/>
                  </a:lnTo>
                  <a:cubicBezTo>
                    <a:pt x="140" y="300"/>
                    <a:pt x="183" y="345"/>
                    <a:pt x="253" y="365"/>
                  </a:cubicBezTo>
                  <a:lnTo>
                    <a:pt x="253" y="365"/>
                  </a:lnTo>
                  <a:cubicBezTo>
                    <a:pt x="233" y="360"/>
                    <a:pt x="212" y="357"/>
                    <a:pt x="192" y="357"/>
                  </a:cubicBezTo>
                  <a:cubicBezTo>
                    <a:pt x="150" y="357"/>
                    <a:pt x="108" y="367"/>
                    <a:pt x="66" y="385"/>
                  </a:cubicBezTo>
                  <a:lnTo>
                    <a:pt x="1" y="348"/>
                  </a:lnTo>
                  <a:lnTo>
                    <a:pt x="1" y="469"/>
                  </a:lnTo>
                  <a:cubicBezTo>
                    <a:pt x="1" y="516"/>
                    <a:pt x="47" y="562"/>
                    <a:pt x="122" y="581"/>
                  </a:cubicBezTo>
                  <a:cubicBezTo>
                    <a:pt x="182" y="590"/>
                    <a:pt x="243" y="595"/>
                    <a:pt x="303" y="595"/>
                  </a:cubicBezTo>
                  <a:cubicBezTo>
                    <a:pt x="364" y="595"/>
                    <a:pt x="424" y="590"/>
                    <a:pt x="484" y="581"/>
                  </a:cubicBezTo>
                  <a:lnTo>
                    <a:pt x="484" y="581"/>
                  </a:lnTo>
                  <a:cubicBezTo>
                    <a:pt x="410" y="599"/>
                    <a:pt x="354" y="637"/>
                    <a:pt x="289" y="683"/>
                  </a:cubicBezTo>
                  <a:lnTo>
                    <a:pt x="233" y="655"/>
                  </a:lnTo>
                  <a:lnTo>
                    <a:pt x="233" y="776"/>
                  </a:lnTo>
                  <a:cubicBezTo>
                    <a:pt x="233" y="823"/>
                    <a:pt x="271" y="869"/>
                    <a:pt x="345" y="888"/>
                  </a:cubicBezTo>
                  <a:cubicBezTo>
                    <a:pt x="369" y="896"/>
                    <a:pt x="395" y="900"/>
                    <a:pt x="420" y="900"/>
                  </a:cubicBezTo>
                  <a:cubicBezTo>
                    <a:pt x="480" y="900"/>
                    <a:pt x="541" y="875"/>
                    <a:pt x="587" y="823"/>
                  </a:cubicBezTo>
                  <a:lnTo>
                    <a:pt x="587" y="823"/>
                  </a:lnTo>
                  <a:cubicBezTo>
                    <a:pt x="550" y="888"/>
                    <a:pt x="596" y="953"/>
                    <a:pt x="689" y="971"/>
                  </a:cubicBezTo>
                  <a:cubicBezTo>
                    <a:pt x="716" y="979"/>
                    <a:pt x="743" y="984"/>
                    <a:pt x="769" y="984"/>
                  </a:cubicBezTo>
                  <a:cubicBezTo>
                    <a:pt x="833" y="984"/>
                    <a:pt x="891" y="959"/>
                    <a:pt x="931" y="906"/>
                  </a:cubicBezTo>
                  <a:cubicBezTo>
                    <a:pt x="949" y="888"/>
                    <a:pt x="959" y="860"/>
                    <a:pt x="959" y="823"/>
                  </a:cubicBezTo>
                  <a:cubicBezTo>
                    <a:pt x="959" y="813"/>
                    <a:pt x="959" y="804"/>
                    <a:pt x="959" y="795"/>
                  </a:cubicBezTo>
                  <a:lnTo>
                    <a:pt x="959" y="711"/>
                  </a:lnTo>
                  <a:cubicBezTo>
                    <a:pt x="1033" y="776"/>
                    <a:pt x="1117" y="823"/>
                    <a:pt x="1200" y="841"/>
                  </a:cubicBezTo>
                  <a:cubicBezTo>
                    <a:pt x="1225" y="848"/>
                    <a:pt x="1249" y="852"/>
                    <a:pt x="1273" y="852"/>
                  </a:cubicBezTo>
                  <a:cubicBezTo>
                    <a:pt x="1340" y="852"/>
                    <a:pt x="1401" y="824"/>
                    <a:pt x="1442" y="776"/>
                  </a:cubicBezTo>
                  <a:cubicBezTo>
                    <a:pt x="1452" y="767"/>
                    <a:pt x="1452" y="748"/>
                    <a:pt x="1452" y="730"/>
                  </a:cubicBezTo>
                  <a:lnTo>
                    <a:pt x="1452" y="637"/>
                  </a:lnTo>
                  <a:cubicBezTo>
                    <a:pt x="1507" y="627"/>
                    <a:pt x="1545" y="609"/>
                    <a:pt x="1582" y="562"/>
                  </a:cubicBezTo>
                  <a:cubicBezTo>
                    <a:pt x="1582" y="553"/>
                    <a:pt x="1591" y="544"/>
                    <a:pt x="1591" y="525"/>
                  </a:cubicBezTo>
                  <a:lnTo>
                    <a:pt x="1591" y="395"/>
                  </a:lnTo>
                  <a:lnTo>
                    <a:pt x="1545" y="441"/>
                  </a:lnTo>
                  <a:cubicBezTo>
                    <a:pt x="1526" y="432"/>
                    <a:pt x="1498" y="423"/>
                    <a:pt x="1479" y="413"/>
                  </a:cubicBezTo>
                  <a:cubicBezTo>
                    <a:pt x="1419" y="399"/>
                    <a:pt x="1359" y="392"/>
                    <a:pt x="1298" y="392"/>
                  </a:cubicBezTo>
                  <a:cubicBezTo>
                    <a:pt x="1238" y="392"/>
                    <a:pt x="1177" y="399"/>
                    <a:pt x="1117" y="413"/>
                  </a:cubicBezTo>
                  <a:cubicBezTo>
                    <a:pt x="1210" y="385"/>
                    <a:pt x="1293" y="330"/>
                    <a:pt x="1359" y="246"/>
                  </a:cubicBezTo>
                  <a:cubicBezTo>
                    <a:pt x="1368" y="237"/>
                    <a:pt x="1377" y="218"/>
                    <a:pt x="1368" y="200"/>
                  </a:cubicBezTo>
                  <a:lnTo>
                    <a:pt x="1368" y="79"/>
                  </a:lnTo>
                  <a:lnTo>
                    <a:pt x="1331" y="125"/>
                  </a:lnTo>
                  <a:cubicBezTo>
                    <a:pt x="1303" y="107"/>
                    <a:pt x="1284" y="97"/>
                    <a:pt x="1256" y="88"/>
                  </a:cubicBezTo>
                  <a:cubicBezTo>
                    <a:pt x="1236" y="83"/>
                    <a:pt x="1215" y="81"/>
                    <a:pt x="1194" y="81"/>
                  </a:cubicBezTo>
                  <a:cubicBezTo>
                    <a:pt x="1129" y="81"/>
                    <a:pt x="1064" y="104"/>
                    <a:pt x="1014" y="153"/>
                  </a:cubicBezTo>
                  <a:cubicBezTo>
                    <a:pt x="1052" y="97"/>
                    <a:pt x="1005" y="32"/>
                    <a:pt x="912" y="4"/>
                  </a:cubicBezTo>
                  <a:cubicBezTo>
                    <a:pt x="895" y="2"/>
                    <a:pt x="877" y="1"/>
                    <a:pt x="86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30"/>
            <p:cNvSpPr/>
            <p:nvPr/>
          </p:nvSpPr>
          <p:spPr>
            <a:xfrm>
              <a:off x="1989611" y="3176169"/>
              <a:ext cx="178246" cy="108940"/>
            </a:xfrm>
            <a:custGeom>
              <a:avLst/>
              <a:gdLst/>
              <a:ahLst/>
              <a:cxnLst/>
              <a:rect l="l" t="t" r="r" b="b"/>
              <a:pathLst>
                <a:path w="1628" h="995" extrusionOk="0">
                  <a:moveTo>
                    <a:pt x="849" y="1"/>
                  </a:moveTo>
                  <a:cubicBezTo>
                    <a:pt x="782" y="1"/>
                    <a:pt x="721" y="29"/>
                    <a:pt x="679" y="77"/>
                  </a:cubicBezTo>
                  <a:cubicBezTo>
                    <a:pt x="642" y="142"/>
                    <a:pt x="642" y="226"/>
                    <a:pt x="679" y="300"/>
                  </a:cubicBezTo>
                  <a:cubicBezTo>
                    <a:pt x="605" y="226"/>
                    <a:pt x="512" y="170"/>
                    <a:pt x="410" y="151"/>
                  </a:cubicBezTo>
                  <a:cubicBezTo>
                    <a:pt x="388" y="144"/>
                    <a:pt x="365" y="140"/>
                    <a:pt x="343" y="140"/>
                  </a:cubicBezTo>
                  <a:cubicBezTo>
                    <a:pt x="279" y="140"/>
                    <a:pt x="216" y="168"/>
                    <a:pt x="168" y="216"/>
                  </a:cubicBezTo>
                  <a:cubicBezTo>
                    <a:pt x="132" y="271"/>
                    <a:pt x="175" y="334"/>
                    <a:pt x="263" y="363"/>
                  </a:cubicBezTo>
                  <a:lnTo>
                    <a:pt x="263" y="363"/>
                  </a:lnTo>
                  <a:cubicBezTo>
                    <a:pt x="244" y="357"/>
                    <a:pt x="223" y="354"/>
                    <a:pt x="204" y="354"/>
                  </a:cubicBezTo>
                  <a:cubicBezTo>
                    <a:pt x="140" y="354"/>
                    <a:pt x="79" y="382"/>
                    <a:pt x="38" y="430"/>
                  </a:cubicBezTo>
                  <a:cubicBezTo>
                    <a:pt x="1" y="486"/>
                    <a:pt x="47" y="551"/>
                    <a:pt x="140" y="579"/>
                  </a:cubicBezTo>
                  <a:cubicBezTo>
                    <a:pt x="200" y="588"/>
                    <a:pt x="261" y="593"/>
                    <a:pt x="321" y="593"/>
                  </a:cubicBezTo>
                  <a:cubicBezTo>
                    <a:pt x="382" y="593"/>
                    <a:pt x="442" y="588"/>
                    <a:pt x="503" y="579"/>
                  </a:cubicBezTo>
                  <a:lnTo>
                    <a:pt x="503" y="579"/>
                  </a:lnTo>
                  <a:cubicBezTo>
                    <a:pt x="410" y="607"/>
                    <a:pt x="326" y="663"/>
                    <a:pt x="261" y="746"/>
                  </a:cubicBezTo>
                  <a:cubicBezTo>
                    <a:pt x="224" y="802"/>
                    <a:pt x="270" y="867"/>
                    <a:pt x="363" y="895"/>
                  </a:cubicBezTo>
                  <a:cubicBezTo>
                    <a:pt x="385" y="902"/>
                    <a:pt x="408" y="906"/>
                    <a:pt x="430" y="906"/>
                  </a:cubicBezTo>
                  <a:cubicBezTo>
                    <a:pt x="494" y="906"/>
                    <a:pt x="557" y="878"/>
                    <a:pt x="605" y="830"/>
                  </a:cubicBezTo>
                  <a:lnTo>
                    <a:pt x="605" y="830"/>
                  </a:lnTo>
                  <a:cubicBezTo>
                    <a:pt x="568" y="886"/>
                    <a:pt x="614" y="951"/>
                    <a:pt x="707" y="979"/>
                  </a:cubicBezTo>
                  <a:cubicBezTo>
                    <a:pt x="734" y="990"/>
                    <a:pt x="761" y="994"/>
                    <a:pt x="786" y="994"/>
                  </a:cubicBezTo>
                  <a:cubicBezTo>
                    <a:pt x="936" y="994"/>
                    <a:pt x="1044" y="824"/>
                    <a:pt x="949" y="681"/>
                  </a:cubicBezTo>
                  <a:lnTo>
                    <a:pt x="949" y="681"/>
                  </a:lnTo>
                  <a:cubicBezTo>
                    <a:pt x="1023" y="756"/>
                    <a:pt x="1116" y="811"/>
                    <a:pt x="1219" y="839"/>
                  </a:cubicBezTo>
                  <a:cubicBezTo>
                    <a:pt x="1243" y="847"/>
                    <a:pt x="1267" y="850"/>
                    <a:pt x="1291" y="850"/>
                  </a:cubicBezTo>
                  <a:cubicBezTo>
                    <a:pt x="1358" y="850"/>
                    <a:pt x="1419" y="822"/>
                    <a:pt x="1461" y="774"/>
                  </a:cubicBezTo>
                  <a:cubicBezTo>
                    <a:pt x="1494" y="716"/>
                    <a:pt x="1460" y="657"/>
                    <a:pt x="1385" y="632"/>
                  </a:cubicBezTo>
                  <a:lnTo>
                    <a:pt x="1385" y="632"/>
                  </a:lnTo>
                  <a:cubicBezTo>
                    <a:pt x="1398" y="635"/>
                    <a:pt x="1412" y="636"/>
                    <a:pt x="1425" y="636"/>
                  </a:cubicBezTo>
                  <a:cubicBezTo>
                    <a:pt x="1489" y="636"/>
                    <a:pt x="1552" y="608"/>
                    <a:pt x="1600" y="560"/>
                  </a:cubicBezTo>
                  <a:cubicBezTo>
                    <a:pt x="1628" y="495"/>
                    <a:pt x="1581" y="430"/>
                    <a:pt x="1488" y="411"/>
                  </a:cubicBezTo>
                  <a:cubicBezTo>
                    <a:pt x="1428" y="398"/>
                    <a:pt x="1368" y="391"/>
                    <a:pt x="1307" y="391"/>
                  </a:cubicBezTo>
                  <a:cubicBezTo>
                    <a:pt x="1247" y="391"/>
                    <a:pt x="1186" y="398"/>
                    <a:pt x="1126" y="411"/>
                  </a:cubicBezTo>
                  <a:cubicBezTo>
                    <a:pt x="1219" y="374"/>
                    <a:pt x="1302" y="319"/>
                    <a:pt x="1368" y="244"/>
                  </a:cubicBezTo>
                  <a:cubicBezTo>
                    <a:pt x="1405" y="179"/>
                    <a:pt x="1358" y="114"/>
                    <a:pt x="1265" y="95"/>
                  </a:cubicBezTo>
                  <a:cubicBezTo>
                    <a:pt x="1241" y="87"/>
                    <a:pt x="1216" y="83"/>
                    <a:pt x="1191" y="83"/>
                  </a:cubicBezTo>
                  <a:cubicBezTo>
                    <a:pt x="1130" y="83"/>
                    <a:pt x="1070" y="108"/>
                    <a:pt x="1023" y="160"/>
                  </a:cubicBezTo>
                  <a:cubicBezTo>
                    <a:pt x="1061" y="95"/>
                    <a:pt x="1014" y="30"/>
                    <a:pt x="921" y="12"/>
                  </a:cubicBezTo>
                  <a:cubicBezTo>
                    <a:pt x="897" y="4"/>
                    <a:pt x="873" y="1"/>
                    <a:pt x="849"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30"/>
            <p:cNvSpPr/>
            <p:nvPr/>
          </p:nvSpPr>
          <p:spPr>
            <a:xfrm>
              <a:off x="2167748" y="3339306"/>
              <a:ext cx="278098" cy="129414"/>
            </a:xfrm>
            <a:custGeom>
              <a:avLst/>
              <a:gdLst/>
              <a:ahLst/>
              <a:cxnLst/>
              <a:rect l="l" t="t" r="r" b="b"/>
              <a:pathLst>
                <a:path w="2540" h="1182" extrusionOk="0">
                  <a:moveTo>
                    <a:pt x="1" y="0"/>
                  </a:moveTo>
                  <a:lnTo>
                    <a:pt x="1" y="372"/>
                  </a:lnTo>
                  <a:cubicBezTo>
                    <a:pt x="1" y="930"/>
                    <a:pt x="661" y="1181"/>
                    <a:pt x="1256" y="1181"/>
                  </a:cubicBezTo>
                  <a:cubicBezTo>
                    <a:pt x="185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30"/>
            <p:cNvSpPr/>
            <p:nvPr/>
          </p:nvSpPr>
          <p:spPr>
            <a:xfrm>
              <a:off x="2166763" y="3252701"/>
              <a:ext cx="278098" cy="176275"/>
            </a:xfrm>
            <a:custGeom>
              <a:avLst/>
              <a:gdLst/>
              <a:ahLst/>
              <a:cxnLst/>
              <a:rect l="l" t="t" r="r" b="b"/>
              <a:pathLst>
                <a:path w="2540" h="1610" extrusionOk="0">
                  <a:moveTo>
                    <a:pt x="1256" y="1"/>
                  </a:moveTo>
                  <a:cubicBezTo>
                    <a:pt x="707" y="1"/>
                    <a:pt x="1" y="233"/>
                    <a:pt x="1" y="791"/>
                  </a:cubicBezTo>
                  <a:cubicBezTo>
                    <a:pt x="1" y="1358"/>
                    <a:pt x="670" y="1610"/>
                    <a:pt x="1265" y="1610"/>
                  </a:cubicBezTo>
                  <a:cubicBezTo>
                    <a:pt x="1860" y="1610"/>
                    <a:pt x="2539" y="1358"/>
                    <a:pt x="2539" y="791"/>
                  </a:cubicBezTo>
                  <a:cubicBezTo>
                    <a:pt x="2539" y="233"/>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30"/>
            <p:cNvSpPr/>
            <p:nvPr/>
          </p:nvSpPr>
          <p:spPr>
            <a:xfrm>
              <a:off x="2183077" y="3259818"/>
              <a:ext cx="246456" cy="155910"/>
            </a:xfrm>
            <a:custGeom>
              <a:avLst/>
              <a:gdLst/>
              <a:ahLst/>
              <a:cxnLst/>
              <a:rect l="l" t="t" r="r" b="b"/>
              <a:pathLst>
                <a:path w="2251" h="1424" extrusionOk="0">
                  <a:moveTo>
                    <a:pt x="1116" y="1"/>
                  </a:moveTo>
                  <a:cubicBezTo>
                    <a:pt x="623" y="1"/>
                    <a:pt x="0" y="215"/>
                    <a:pt x="0" y="698"/>
                  </a:cubicBezTo>
                  <a:cubicBezTo>
                    <a:pt x="0" y="1191"/>
                    <a:pt x="596" y="1424"/>
                    <a:pt x="1126" y="1424"/>
                  </a:cubicBezTo>
                  <a:cubicBezTo>
                    <a:pt x="1646" y="1424"/>
                    <a:pt x="2251" y="1200"/>
                    <a:pt x="2251" y="708"/>
                  </a:cubicBezTo>
                  <a:cubicBezTo>
                    <a:pt x="2251" y="205"/>
                    <a:pt x="161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30"/>
            <p:cNvSpPr/>
            <p:nvPr/>
          </p:nvSpPr>
          <p:spPr>
            <a:xfrm>
              <a:off x="2182091" y="3259818"/>
              <a:ext cx="247442" cy="85619"/>
            </a:xfrm>
            <a:custGeom>
              <a:avLst/>
              <a:gdLst/>
              <a:ahLst/>
              <a:cxnLst/>
              <a:rect l="l" t="t" r="r" b="b"/>
              <a:pathLst>
                <a:path w="2260" h="782" extrusionOk="0">
                  <a:moveTo>
                    <a:pt x="1125" y="1"/>
                  </a:moveTo>
                  <a:cubicBezTo>
                    <a:pt x="614" y="1"/>
                    <a:pt x="9" y="215"/>
                    <a:pt x="9" y="698"/>
                  </a:cubicBezTo>
                  <a:cubicBezTo>
                    <a:pt x="0" y="726"/>
                    <a:pt x="0" y="745"/>
                    <a:pt x="9" y="773"/>
                  </a:cubicBezTo>
                  <a:cubicBezTo>
                    <a:pt x="65" y="336"/>
                    <a:pt x="651" y="150"/>
                    <a:pt x="1125" y="150"/>
                  </a:cubicBezTo>
                  <a:cubicBezTo>
                    <a:pt x="1609" y="150"/>
                    <a:pt x="2195" y="336"/>
                    <a:pt x="2260" y="782"/>
                  </a:cubicBezTo>
                  <a:lnTo>
                    <a:pt x="2260" y="708"/>
                  </a:lnTo>
                  <a:cubicBezTo>
                    <a:pt x="2260" y="215"/>
                    <a:pt x="1627"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30"/>
            <p:cNvSpPr/>
            <p:nvPr/>
          </p:nvSpPr>
          <p:spPr>
            <a:xfrm>
              <a:off x="2220741" y="3294745"/>
              <a:ext cx="173209" cy="108940"/>
            </a:xfrm>
            <a:custGeom>
              <a:avLst/>
              <a:gdLst/>
              <a:ahLst/>
              <a:cxnLst/>
              <a:rect l="l" t="t" r="r" b="b"/>
              <a:pathLst>
                <a:path w="1582" h="995" extrusionOk="0">
                  <a:moveTo>
                    <a:pt x="1373" y="638"/>
                  </a:moveTo>
                  <a:cubicBezTo>
                    <a:pt x="1391" y="640"/>
                    <a:pt x="1410" y="640"/>
                    <a:pt x="1433" y="640"/>
                  </a:cubicBezTo>
                  <a:lnTo>
                    <a:pt x="1405" y="658"/>
                  </a:lnTo>
                  <a:cubicBezTo>
                    <a:pt x="1396" y="649"/>
                    <a:pt x="1384" y="642"/>
                    <a:pt x="1373" y="638"/>
                  </a:cubicBezTo>
                  <a:close/>
                  <a:moveTo>
                    <a:pt x="940" y="695"/>
                  </a:moveTo>
                  <a:lnTo>
                    <a:pt x="949" y="705"/>
                  </a:lnTo>
                  <a:lnTo>
                    <a:pt x="940" y="705"/>
                  </a:lnTo>
                  <a:lnTo>
                    <a:pt x="940" y="695"/>
                  </a:lnTo>
                  <a:close/>
                  <a:moveTo>
                    <a:pt x="843" y="0"/>
                  </a:moveTo>
                  <a:cubicBezTo>
                    <a:pt x="789" y="0"/>
                    <a:pt x="736" y="17"/>
                    <a:pt x="689" y="45"/>
                  </a:cubicBezTo>
                  <a:lnTo>
                    <a:pt x="633" y="54"/>
                  </a:lnTo>
                  <a:lnTo>
                    <a:pt x="633" y="156"/>
                  </a:lnTo>
                  <a:cubicBezTo>
                    <a:pt x="624" y="203"/>
                    <a:pt x="633" y="258"/>
                    <a:pt x="661" y="305"/>
                  </a:cubicBezTo>
                  <a:cubicBezTo>
                    <a:pt x="586" y="231"/>
                    <a:pt x="484" y="175"/>
                    <a:pt x="382" y="147"/>
                  </a:cubicBezTo>
                  <a:cubicBezTo>
                    <a:pt x="365" y="145"/>
                    <a:pt x="349" y="143"/>
                    <a:pt x="333" y="143"/>
                  </a:cubicBezTo>
                  <a:cubicBezTo>
                    <a:pt x="284" y="143"/>
                    <a:pt x="235" y="154"/>
                    <a:pt x="186" y="175"/>
                  </a:cubicBezTo>
                  <a:lnTo>
                    <a:pt x="131" y="128"/>
                  </a:lnTo>
                  <a:lnTo>
                    <a:pt x="131" y="258"/>
                  </a:lnTo>
                  <a:cubicBezTo>
                    <a:pt x="131" y="305"/>
                    <a:pt x="177" y="342"/>
                    <a:pt x="252" y="361"/>
                  </a:cubicBezTo>
                  <a:cubicBezTo>
                    <a:pt x="235" y="358"/>
                    <a:pt x="219" y="357"/>
                    <a:pt x="203" y="357"/>
                  </a:cubicBezTo>
                  <a:cubicBezTo>
                    <a:pt x="154" y="357"/>
                    <a:pt x="105" y="368"/>
                    <a:pt x="56" y="389"/>
                  </a:cubicBezTo>
                  <a:lnTo>
                    <a:pt x="0" y="351"/>
                  </a:lnTo>
                  <a:lnTo>
                    <a:pt x="0" y="472"/>
                  </a:lnTo>
                  <a:cubicBezTo>
                    <a:pt x="0" y="519"/>
                    <a:pt x="38" y="565"/>
                    <a:pt x="112" y="575"/>
                  </a:cubicBezTo>
                  <a:cubicBezTo>
                    <a:pt x="173" y="589"/>
                    <a:pt x="233" y="596"/>
                    <a:pt x="293" y="596"/>
                  </a:cubicBezTo>
                  <a:cubicBezTo>
                    <a:pt x="354" y="596"/>
                    <a:pt x="414" y="589"/>
                    <a:pt x="475" y="575"/>
                  </a:cubicBezTo>
                  <a:lnTo>
                    <a:pt x="475" y="575"/>
                  </a:lnTo>
                  <a:cubicBezTo>
                    <a:pt x="410" y="602"/>
                    <a:pt x="345" y="640"/>
                    <a:pt x="279" y="686"/>
                  </a:cubicBezTo>
                  <a:lnTo>
                    <a:pt x="224" y="658"/>
                  </a:lnTo>
                  <a:lnTo>
                    <a:pt x="224" y="779"/>
                  </a:lnTo>
                  <a:cubicBezTo>
                    <a:pt x="224" y="826"/>
                    <a:pt x="261" y="872"/>
                    <a:pt x="335" y="900"/>
                  </a:cubicBezTo>
                  <a:cubicBezTo>
                    <a:pt x="357" y="907"/>
                    <a:pt x="380" y="911"/>
                    <a:pt x="402" y="911"/>
                  </a:cubicBezTo>
                  <a:cubicBezTo>
                    <a:pt x="466" y="911"/>
                    <a:pt x="529" y="883"/>
                    <a:pt x="577" y="835"/>
                  </a:cubicBezTo>
                  <a:lnTo>
                    <a:pt x="577" y="835"/>
                  </a:lnTo>
                  <a:cubicBezTo>
                    <a:pt x="540" y="891"/>
                    <a:pt x="586" y="956"/>
                    <a:pt x="679" y="984"/>
                  </a:cubicBezTo>
                  <a:cubicBezTo>
                    <a:pt x="704" y="991"/>
                    <a:pt x="728" y="995"/>
                    <a:pt x="752" y="995"/>
                  </a:cubicBezTo>
                  <a:cubicBezTo>
                    <a:pt x="818" y="995"/>
                    <a:pt x="880" y="967"/>
                    <a:pt x="921" y="919"/>
                  </a:cubicBezTo>
                  <a:cubicBezTo>
                    <a:pt x="940" y="891"/>
                    <a:pt x="949" y="863"/>
                    <a:pt x="949" y="835"/>
                  </a:cubicBezTo>
                  <a:lnTo>
                    <a:pt x="949" y="714"/>
                  </a:lnTo>
                  <a:cubicBezTo>
                    <a:pt x="1023" y="779"/>
                    <a:pt x="1098" y="826"/>
                    <a:pt x="1191" y="844"/>
                  </a:cubicBezTo>
                  <a:cubicBezTo>
                    <a:pt x="1213" y="852"/>
                    <a:pt x="1235" y="855"/>
                    <a:pt x="1258" y="855"/>
                  </a:cubicBezTo>
                  <a:cubicBezTo>
                    <a:pt x="1321" y="855"/>
                    <a:pt x="1384" y="827"/>
                    <a:pt x="1433" y="779"/>
                  </a:cubicBezTo>
                  <a:cubicBezTo>
                    <a:pt x="1442" y="770"/>
                    <a:pt x="1442" y="751"/>
                    <a:pt x="1442" y="733"/>
                  </a:cubicBezTo>
                  <a:lnTo>
                    <a:pt x="1442" y="640"/>
                  </a:lnTo>
                  <a:cubicBezTo>
                    <a:pt x="1488" y="630"/>
                    <a:pt x="1535" y="602"/>
                    <a:pt x="1563" y="565"/>
                  </a:cubicBezTo>
                  <a:cubicBezTo>
                    <a:pt x="1572" y="556"/>
                    <a:pt x="1581" y="547"/>
                    <a:pt x="1581" y="528"/>
                  </a:cubicBezTo>
                  <a:lnTo>
                    <a:pt x="1581" y="398"/>
                  </a:lnTo>
                  <a:lnTo>
                    <a:pt x="1535" y="444"/>
                  </a:lnTo>
                  <a:cubicBezTo>
                    <a:pt x="1516" y="426"/>
                    <a:pt x="1498" y="417"/>
                    <a:pt x="1470" y="417"/>
                  </a:cubicBezTo>
                  <a:cubicBezTo>
                    <a:pt x="1409" y="403"/>
                    <a:pt x="1349" y="396"/>
                    <a:pt x="1288" y="396"/>
                  </a:cubicBezTo>
                  <a:cubicBezTo>
                    <a:pt x="1228" y="396"/>
                    <a:pt x="1168" y="403"/>
                    <a:pt x="1107" y="417"/>
                  </a:cubicBezTo>
                  <a:cubicBezTo>
                    <a:pt x="1200" y="389"/>
                    <a:pt x="1293" y="324"/>
                    <a:pt x="1349" y="249"/>
                  </a:cubicBezTo>
                  <a:cubicBezTo>
                    <a:pt x="1358" y="231"/>
                    <a:pt x="1367" y="212"/>
                    <a:pt x="1367" y="203"/>
                  </a:cubicBezTo>
                  <a:lnTo>
                    <a:pt x="1367" y="82"/>
                  </a:lnTo>
                  <a:lnTo>
                    <a:pt x="1321" y="128"/>
                  </a:lnTo>
                  <a:cubicBezTo>
                    <a:pt x="1302" y="110"/>
                    <a:pt x="1274" y="100"/>
                    <a:pt x="1247" y="91"/>
                  </a:cubicBezTo>
                  <a:cubicBezTo>
                    <a:pt x="1225" y="84"/>
                    <a:pt x="1202" y="80"/>
                    <a:pt x="1180" y="80"/>
                  </a:cubicBezTo>
                  <a:cubicBezTo>
                    <a:pt x="1116" y="80"/>
                    <a:pt x="1053" y="108"/>
                    <a:pt x="1005" y="156"/>
                  </a:cubicBezTo>
                  <a:cubicBezTo>
                    <a:pt x="1042" y="100"/>
                    <a:pt x="996" y="35"/>
                    <a:pt x="903" y="7"/>
                  </a:cubicBezTo>
                  <a:cubicBezTo>
                    <a:pt x="883" y="2"/>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30"/>
            <p:cNvSpPr/>
            <p:nvPr/>
          </p:nvSpPr>
          <p:spPr>
            <a:xfrm>
              <a:off x="2218660" y="3281497"/>
              <a:ext cx="179341" cy="109816"/>
            </a:xfrm>
            <a:custGeom>
              <a:avLst/>
              <a:gdLst/>
              <a:ahLst/>
              <a:cxnLst/>
              <a:rect l="l" t="t" r="r" b="b"/>
              <a:pathLst>
                <a:path w="1638" h="1003" extrusionOk="0">
                  <a:moveTo>
                    <a:pt x="854" y="1"/>
                  </a:moveTo>
                  <a:cubicBezTo>
                    <a:pt x="786" y="1"/>
                    <a:pt x="722" y="23"/>
                    <a:pt x="680" y="73"/>
                  </a:cubicBezTo>
                  <a:cubicBezTo>
                    <a:pt x="633" y="147"/>
                    <a:pt x="633" y="240"/>
                    <a:pt x="680" y="305"/>
                  </a:cubicBezTo>
                  <a:cubicBezTo>
                    <a:pt x="605" y="231"/>
                    <a:pt x="512" y="184"/>
                    <a:pt x="410" y="156"/>
                  </a:cubicBezTo>
                  <a:cubicBezTo>
                    <a:pt x="388" y="149"/>
                    <a:pt x="366" y="145"/>
                    <a:pt x="343" y="145"/>
                  </a:cubicBezTo>
                  <a:cubicBezTo>
                    <a:pt x="280" y="145"/>
                    <a:pt x="216" y="173"/>
                    <a:pt x="168" y="221"/>
                  </a:cubicBezTo>
                  <a:cubicBezTo>
                    <a:pt x="132" y="276"/>
                    <a:pt x="175" y="339"/>
                    <a:pt x="264" y="368"/>
                  </a:cubicBezTo>
                  <a:lnTo>
                    <a:pt x="264" y="368"/>
                  </a:lnTo>
                  <a:cubicBezTo>
                    <a:pt x="244" y="362"/>
                    <a:pt x="224" y="359"/>
                    <a:pt x="204" y="359"/>
                  </a:cubicBezTo>
                  <a:cubicBezTo>
                    <a:pt x="141" y="359"/>
                    <a:pt x="79" y="387"/>
                    <a:pt x="38" y="435"/>
                  </a:cubicBezTo>
                  <a:cubicBezTo>
                    <a:pt x="1" y="491"/>
                    <a:pt x="47" y="565"/>
                    <a:pt x="140" y="584"/>
                  </a:cubicBezTo>
                  <a:cubicBezTo>
                    <a:pt x="201" y="598"/>
                    <a:pt x="261" y="605"/>
                    <a:pt x="322" y="605"/>
                  </a:cubicBezTo>
                  <a:cubicBezTo>
                    <a:pt x="382" y="605"/>
                    <a:pt x="443" y="598"/>
                    <a:pt x="503" y="584"/>
                  </a:cubicBezTo>
                  <a:lnTo>
                    <a:pt x="503" y="584"/>
                  </a:lnTo>
                  <a:cubicBezTo>
                    <a:pt x="410" y="612"/>
                    <a:pt x="317" y="677"/>
                    <a:pt x="261" y="751"/>
                  </a:cubicBezTo>
                  <a:cubicBezTo>
                    <a:pt x="224" y="807"/>
                    <a:pt x="271" y="872"/>
                    <a:pt x="364" y="900"/>
                  </a:cubicBezTo>
                  <a:cubicBezTo>
                    <a:pt x="385" y="907"/>
                    <a:pt x="408" y="911"/>
                    <a:pt x="430" y="911"/>
                  </a:cubicBezTo>
                  <a:cubicBezTo>
                    <a:pt x="494" y="911"/>
                    <a:pt x="557" y="883"/>
                    <a:pt x="605" y="835"/>
                  </a:cubicBezTo>
                  <a:lnTo>
                    <a:pt x="605" y="835"/>
                  </a:lnTo>
                  <a:cubicBezTo>
                    <a:pt x="568" y="891"/>
                    <a:pt x="615" y="956"/>
                    <a:pt x="708" y="984"/>
                  </a:cubicBezTo>
                  <a:cubicBezTo>
                    <a:pt x="736" y="997"/>
                    <a:pt x="765" y="1003"/>
                    <a:pt x="792" y="1003"/>
                  </a:cubicBezTo>
                  <a:cubicBezTo>
                    <a:pt x="939" y="1003"/>
                    <a:pt x="1044" y="829"/>
                    <a:pt x="949" y="696"/>
                  </a:cubicBezTo>
                  <a:lnTo>
                    <a:pt x="949" y="696"/>
                  </a:lnTo>
                  <a:cubicBezTo>
                    <a:pt x="1024" y="770"/>
                    <a:pt x="1117" y="816"/>
                    <a:pt x="1219" y="844"/>
                  </a:cubicBezTo>
                  <a:cubicBezTo>
                    <a:pt x="1241" y="852"/>
                    <a:pt x="1263" y="855"/>
                    <a:pt x="1286" y="855"/>
                  </a:cubicBezTo>
                  <a:cubicBezTo>
                    <a:pt x="1349" y="855"/>
                    <a:pt x="1413" y="827"/>
                    <a:pt x="1461" y="779"/>
                  </a:cubicBezTo>
                  <a:cubicBezTo>
                    <a:pt x="1495" y="729"/>
                    <a:pt x="1460" y="663"/>
                    <a:pt x="1383" y="637"/>
                  </a:cubicBezTo>
                  <a:lnTo>
                    <a:pt x="1383" y="637"/>
                  </a:lnTo>
                  <a:cubicBezTo>
                    <a:pt x="1397" y="640"/>
                    <a:pt x="1411" y="641"/>
                    <a:pt x="1425" y="641"/>
                  </a:cubicBezTo>
                  <a:cubicBezTo>
                    <a:pt x="1488" y="641"/>
                    <a:pt x="1550" y="613"/>
                    <a:pt x="1591" y="565"/>
                  </a:cubicBezTo>
                  <a:cubicBezTo>
                    <a:pt x="1638" y="500"/>
                    <a:pt x="1582" y="435"/>
                    <a:pt x="1489" y="407"/>
                  </a:cubicBezTo>
                  <a:cubicBezTo>
                    <a:pt x="1428" y="398"/>
                    <a:pt x="1368" y="393"/>
                    <a:pt x="1307" y="393"/>
                  </a:cubicBezTo>
                  <a:cubicBezTo>
                    <a:pt x="1247" y="393"/>
                    <a:pt x="1187" y="398"/>
                    <a:pt x="1126" y="407"/>
                  </a:cubicBezTo>
                  <a:cubicBezTo>
                    <a:pt x="1219" y="379"/>
                    <a:pt x="1303" y="324"/>
                    <a:pt x="1368" y="240"/>
                  </a:cubicBezTo>
                  <a:cubicBezTo>
                    <a:pt x="1405" y="184"/>
                    <a:pt x="1359" y="119"/>
                    <a:pt x="1266" y="91"/>
                  </a:cubicBezTo>
                  <a:cubicBezTo>
                    <a:pt x="1244" y="84"/>
                    <a:pt x="1221" y="80"/>
                    <a:pt x="1199" y="80"/>
                  </a:cubicBezTo>
                  <a:cubicBezTo>
                    <a:pt x="1135" y="80"/>
                    <a:pt x="1072" y="108"/>
                    <a:pt x="1024" y="156"/>
                  </a:cubicBezTo>
                  <a:cubicBezTo>
                    <a:pt x="1061" y="100"/>
                    <a:pt x="1015" y="35"/>
                    <a:pt x="922" y="7"/>
                  </a:cubicBezTo>
                  <a:cubicBezTo>
                    <a:pt x="899" y="3"/>
                    <a:pt x="876" y="1"/>
                    <a:pt x="854"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30"/>
            <p:cNvSpPr/>
            <p:nvPr/>
          </p:nvSpPr>
          <p:spPr>
            <a:xfrm>
              <a:off x="2212638" y="3173322"/>
              <a:ext cx="277989" cy="129414"/>
            </a:xfrm>
            <a:custGeom>
              <a:avLst/>
              <a:gdLst/>
              <a:ahLst/>
              <a:cxnLst/>
              <a:rect l="l" t="t" r="r" b="b"/>
              <a:pathLst>
                <a:path w="2539" h="1182" extrusionOk="0">
                  <a:moveTo>
                    <a:pt x="0" y="0"/>
                  </a:moveTo>
                  <a:lnTo>
                    <a:pt x="0" y="372"/>
                  </a:lnTo>
                  <a:cubicBezTo>
                    <a:pt x="0" y="930"/>
                    <a:pt x="670" y="1181"/>
                    <a:pt x="1265" y="1181"/>
                  </a:cubicBezTo>
                  <a:cubicBezTo>
                    <a:pt x="1851" y="1181"/>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30"/>
            <p:cNvSpPr/>
            <p:nvPr/>
          </p:nvSpPr>
          <p:spPr>
            <a:xfrm>
              <a:off x="2212638" y="3086717"/>
              <a:ext cx="277989" cy="176275"/>
            </a:xfrm>
            <a:custGeom>
              <a:avLst/>
              <a:gdLst/>
              <a:ahLst/>
              <a:cxnLst/>
              <a:rect l="l" t="t" r="r" b="b"/>
              <a:pathLst>
                <a:path w="2539" h="1610" extrusionOk="0">
                  <a:moveTo>
                    <a:pt x="1255" y="1"/>
                  </a:moveTo>
                  <a:cubicBezTo>
                    <a:pt x="698"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30"/>
            <p:cNvSpPr/>
            <p:nvPr/>
          </p:nvSpPr>
          <p:spPr>
            <a:xfrm>
              <a:off x="2227857" y="3093943"/>
              <a:ext cx="246456" cy="156896"/>
            </a:xfrm>
            <a:custGeom>
              <a:avLst/>
              <a:gdLst/>
              <a:ahLst/>
              <a:cxnLst/>
              <a:rect l="l" t="t" r="r" b="b"/>
              <a:pathLst>
                <a:path w="2251" h="1433" extrusionOk="0">
                  <a:moveTo>
                    <a:pt x="1116" y="0"/>
                  </a:moveTo>
                  <a:cubicBezTo>
                    <a:pt x="624" y="0"/>
                    <a:pt x="1" y="205"/>
                    <a:pt x="1" y="707"/>
                  </a:cubicBezTo>
                  <a:cubicBezTo>
                    <a:pt x="1" y="1200"/>
                    <a:pt x="596" y="1432"/>
                    <a:pt x="1116" y="1432"/>
                  </a:cubicBezTo>
                  <a:cubicBezTo>
                    <a:pt x="1647" y="1432"/>
                    <a:pt x="2251" y="1200"/>
                    <a:pt x="2251" y="707"/>
                  </a:cubicBezTo>
                  <a:cubicBezTo>
                    <a:pt x="2251" y="214"/>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30"/>
            <p:cNvSpPr/>
            <p:nvPr/>
          </p:nvSpPr>
          <p:spPr>
            <a:xfrm>
              <a:off x="2226872" y="3093943"/>
              <a:ext cx="247442" cy="85619"/>
            </a:xfrm>
            <a:custGeom>
              <a:avLst/>
              <a:gdLst/>
              <a:ahLst/>
              <a:cxnLst/>
              <a:rect l="l" t="t" r="r" b="b"/>
              <a:pathLst>
                <a:path w="2260" h="782" extrusionOk="0">
                  <a:moveTo>
                    <a:pt x="1116" y="0"/>
                  </a:moveTo>
                  <a:cubicBezTo>
                    <a:pt x="614" y="0"/>
                    <a:pt x="0" y="205"/>
                    <a:pt x="0" y="707"/>
                  </a:cubicBezTo>
                  <a:cubicBezTo>
                    <a:pt x="0" y="725"/>
                    <a:pt x="0" y="753"/>
                    <a:pt x="0" y="781"/>
                  </a:cubicBezTo>
                  <a:cubicBezTo>
                    <a:pt x="75" y="335"/>
                    <a:pt x="661" y="149"/>
                    <a:pt x="1125" y="149"/>
                  </a:cubicBezTo>
                  <a:cubicBezTo>
                    <a:pt x="1609" y="149"/>
                    <a:pt x="2195" y="335"/>
                    <a:pt x="2251" y="781"/>
                  </a:cubicBezTo>
                  <a:cubicBezTo>
                    <a:pt x="2260" y="763"/>
                    <a:pt x="2260"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30"/>
            <p:cNvSpPr/>
            <p:nvPr/>
          </p:nvSpPr>
          <p:spPr>
            <a:xfrm>
              <a:off x="2265521" y="3128761"/>
              <a:ext cx="173209" cy="107955"/>
            </a:xfrm>
            <a:custGeom>
              <a:avLst/>
              <a:gdLst/>
              <a:ahLst/>
              <a:cxnLst/>
              <a:rect l="l" t="t" r="r" b="b"/>
              <a:pathLst>
                <a:path w="1582" h="986" extrusionOk="0">
                  <a:moveTo>
                    <a:pt x="1340" y="631"/>
                  </a:moveTo>
                  <a:lnTo>
                    <a:pt x="1340" y="631"/>
                  </a:lnTo>
                  <a:cubicBezTo>
                    <a:pt x="1368" y="640"/>
                    <a:pt x="1405" y="640"/>
                    <a:pt x="1433" y="640"/>
                  </a:cubicBezTo>
                  <a:lnTo>
                    <a:pt x="1405" y="659"/>
                  </a:lnTo>
                  <a:cubicBezTo>
                    <a:pt x="1386" y="649"/>
                    <a:pt x="1368" y="640"/>
                    <a:pt x="1340" y="631"/>
                  </a:cubicBezTo>
                  <a:close/>
                  <a:moveTo>
                    <a:pt x="940" y="696"/>
                  </a:moveTo>
                  <a:lnTo>
                    <a:pt x="958" y="705"/>
                  </a:lnTo>
                  <a:lnTo>
                    <a:pt x="940" y="705"/>
                  </a:lnTo>
                  <a:cubicBezTo>
                    <a:pt x="940" y="705"/>
                    <a:pt x="940" y="696"/>
                    <a:pt x="940" y="696"/>
                  </a:cubicBezTo>
                  <a:close/>
                  <a:moveTo>
                    <a:pt x="847" y="0"/>
                  </a:moveTo>
                  <a:cubicBezTo>
                    <a:pt x="795" y="0"/>
                    <a:pt x="739" y="18"/>
                    <a:pt x="698" y="45"/>
                  </a:cubicBezTo>
                  <a:lnTo>
                    <a:pt x="633" y="54"/>
                  </a:lnTo>
                  <a:lnTo>
                    <a:pt x="633" y="147"/>
                  </a:lnTo>
                  <a:cubicBezTo>
                    <a:pt x="633" y="203"/>
                    <a:pt x="642" y="259"/>
                    <a:pt x="661" y="305"/>
                  </a:cubicBezTo>
                  <a:cubicBezTo>
                    <a:pt x="587" y="231"/>
                    <a:pt x="494" y="175"/>
                    <a:pt x="391" y="147"/>
                  </a:cubicBezTo>
                  <a:cubicBezTo>
                    <a:pt x="370" y="141"/>
                    <a:pt x="347" y="138"/>
                    <a:pt x="324" y="138"/>
                  </a:cubicBezTo>
                  <a:cubicBezTo>
                    <a:pt x="279" y="138"/>
                    <a:pt x="233" y="150"/>
                    <a:pt x="196" y="175"/>
                  </a:cubicBezTo>
                  <a:lnTo>
                    <a:pt x="140" y="128"/>
                  </a:lnTo>
                  <a:lnTo>
                    <a:pt x="140" y="259"/>
                  </a:lnTo>
                  <a:cubicBezTo>
                    <a:pt x="140" y="305"/>
                    <a:pt x="187" y="342"/>
                    <a:pt x="252" y="361"/>
                  </a:cubicBezTo>
                  <a:cubicBezTo>
                    <a:pt x="238" y="359"/>
                    <a:pt x="223" y="357"/>
                    <a:pt x="207" y="357"/>
                  </a:cubicBezTo>
                  <a:cubicBezTo>
                    <a:pt x="160" y="357"/>
                    <a:pt x="108" y="368"/>
                    <a:pt x="66" y="389"/>
                  </a:cubicBezTo>
                  <a:lnTo>
                    <a:pt x="1" y="342"/>
                  </a:lnTo>
                  <a:lnTo>
                    <a:pt x="1" y="473"/>
                  </a:lnTo>
                  <a:cubicBezTo>
                    <a:pt x="1" y="519"/>
                    <a:pt x="47" y="556"/>
                    <a:pt x="122" y="575"/>
                  </a:cubicBezTo>
                  <a:cubicBezTo>
                    <a:pt x="182" y="589"/>
                    <a:pt x="242" y="596"/>
                    <a:pt x="303" y="596"/>
                  </a:cubicBezTo>
                  <a:cubicBezTo>
                    <a:pt x="363" y="596"/>
                    <a:pt x="424" y="589"/>
                    <a:pt x="484" y="575"/>
                  </a:cubicBezTo>
                  <a:lnTo>
                    <a:pt x="484" y="575"/>
                  </a:lnTo>
                  <a:cubicBezTo>
                    <a:pt x="410" y="603"/>
                    <a:pt x="345" y="640"/>
                    <a:pt x="289" y="686"/>
                  </a:cubicBezTo>
                  <a:lnTo>
                    <a:pt x="224" y="659"/>
                  </a:lnTo>
                  <a:lnTo>
                    <a:pt x="224" y="779"/>
                  </a:lnTo>
                  <a:cubicBezTo>
                    <a:pt x="224" y="826"/>
                    <a:pt x="270" y="872"/>
                    <a:pt x="345" y="891"/>
                  </a:cubicBezTo>
                  <a:cubicBezTo>
                    <a:pt x="367" y="898"/>
                    <a:pt x="389" y="902"/>
                    <a:pt x="411" y="902"/>
                  </a:cubicBezTo>
                  <a:cubicBezTo>
                    <a:pt x="474" y="902"/>
                    <a:pt x="536" y="874"/>
                    <a:pt x="577" y="826"/>
                  </a:cubicBezTo>
                  <a:lnTo>
                    <a:pt x="577" y="826"/>
                  </a:lnTo>
                  <a:cubicBezTo>
                    <a:pt x="540" y="882"/>
                    <a:pt x="587" y="956"/>
                    <a:pt x="689" y="975"/>
                  </a:cubicBezTo>
                  <a:cubicBezTo>
                    <a:pt x="711" y="982"/>
                    <a:pt x="733" y="985"/>
                    <a:pt x="756" y="985"/>
                  </a:cubicBezTo>
                  <a:cubicBezTo>
                    <a:pt x="819" y="985"/>
                    <a:pt x="883" y="958"/>
                    <a:pt x="931" y="910"/>
                  </a:cubicBezTo>
                  <a:cubicBezTo>
                    <a:pt x="940" y="882"/>
                    <a:pt x="949" y="854"/>
                    <a:pt x="958" y="826"/>
                  </a:cubicBezTo>
                  <a:cubicBezTo>
                    <a:pt x="958" y="817"/>
                    <a:pt x="958" y="807"/>
                    <a:pt x="958" y="789"/>
                  </a:cubicBezTo>
                  <a:lnTo>
                    <a:pt x="958" y="714"/>
                  </a:lnTo>
                  <a:cubicBezTo>
                    <a:pt x="1024" y="779"/>
                    <a:pt x="1107" y="817"/>
                    <a:pt x="1200" y="844"/>
                  </a:cubicBezTo>
                  <a:cubicBezTo>
                    <a:pt x="1222" y="852"/>
                    <a:pt x="1245" y="855"/>
                    <a:pt x="1267" y="855"/>
                  </a:cubicBezTo>
                  <a:cubicBezTo>
                    <a:pt x="1331" y="855"/>
                    <a:pt x="1394" y="827"/>
                    <a:pt x="1442" y="779"/>
                  </a:cubicBezTo>
                  <a:cubicBezTo>
                    <a:pt x="1442" y="761"/>
                    <a:pt x="1451" y="752"/>
                    <a:pt x="1451" y="733"/>
                  </a:cubicBezTo>
                  <a:lnTo>
                    <a:pt x="1451" y="631"/>
                  </a:lnTo>
                  <a:cubicBezTo>
                    <a:pt x="1498" y="621"/>
                    <a:pt x="1535" y="603"/>
                    <a:pt x="1563" y="566"/>
                  </a:cubicBezTo>
                  <a:cubicBezTo>
                    <a:pt x="1572" y="547"/>
                    <a:pt x="1582" y="538"/>
                    <a:pt x="1582" y="528"/>
                  </a:cubicBezTo>
                  <a:lnTo>
                    <a:pt x="1582" y="398"/>
                  </a:lnTo>
                  <a:lnTo>
                    <a:pt x="1535" y="445"/>
                  </a:lnTo>
                  <a:cubicBezTo>
                    <a:pt x="1516" y="426"/>
                    <a:pt x="1498" y="417"/>
                    <a:pt x="1479" y="417"/>
                  </a:cubicBezTo>
                  <a:cubicBezTo>
                    <a:pt x="1419" y="403"/>
                    <a:pt x="1356" y="396"/>
                    <a:pt x="1293" y="396"/>
                  </a:cubicBezTo>
                  <a:cubicBezTo>
                    <a:pt x="1230" y="396"/>
                    <a:pt x="1168" y="403"/>
                    <a:pt x="1107" y="417"/>
                  </a:cubicBezTo>
                  <a:cubicBezTo>
                    <a:pt x="1210" y="389"/>
                    <a:pt x="1293" y="324"/>
                    <a:pt x="1358" y="249"/>
                  </a:cubicBezTo>
                  <a:cubicBezTo>
                    <a:pt x="1368" y="231"/>
                    <a:pt x="1368" y="212"/>
                    <a:pt x="1368" y="203"/>
                  </a:cubicBezTo>
                  <a:lnTo>
                    <a:pt x="1368" y="82"/>
                  </a:lnTo>
                  <a:lnTo>
                    <a:pt x="1321" y="128"/>
                  </a:lnTo>
                  <a:cubicBezTo>
                    <a:pt x="1303" y="110"/>
                    <a:pt x="1275" y="101"/>
                    <a:pt x="1247" y="91"/>
                  </a:cubicBezTo>
                  <a:cubicBezTo>
                    <a:pt x="1225" y="84"/>
                    <a:pt x="1202" y="80"/>
                    <a:pt x="1180" y="80"/>
                  </a:cubicBezTo>
                  <a:cubicBezTo>
                    <a:pt x="1117" y="80"/>
                    <a:pt x="1055" y="108"/>
                    <a:pt x="1014" y="156"/>
                  </a:cubicBezTo>
                  <a:cubicBezTo>
                    <a:pt x="1051" y="101"/>
                    <a:pt x="996" y="35"/>
                    <a:pt x="903" y="8"/>
                  </a:cubicBezTo>
                  <a:cubicBezTo>
                    <a:pt x="885" y="3"/>
                    <a:pt x="866" y="0"/>
                    <a:pt x="847"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0"/>
            <p:cNvSpPr/>
            <p:nvPr/>
          </p:nvSpPr>
          <p:spPr>
            <a:xfrm>
              <a:off x="2263550" y="3114527"/>
              <a:ext cx="179231" cy="110801"/>
            </a:xfrm>
            <a:custGeom>
              <a:avLst/>
              <a:gdLst/>
              <a:ahLst/>
              <a:cxnLst/>
              <a:rect l="l" t="t" r="r" b="b"/>
              <a:pathLst>
                <a:path w="1637" h="1012" extrusionOk="0">
                  <a:moveTo>
                    <a:pt x="845" y="1"/>
                  </a:moveTo>
                  <a:cubicBezTo>
                    <a:pt x="699" y="1"/>
                    <a:pt x="584" y="171"/>
                    <a:pt x="679" y="314"/>
                  </a:cubicBezTo>
                  <a:cubicBezTo>
                    <a:pt x="605" y="240"/>
                    <a:pt x="512" y="184"/>
                    <a:pt x="409" y="156"/>
                  </a:cubicBezTo>
                  <a:cubicBezTo>
                    <a:pt x="389" y="152"/>
                    <a:pt x="368" y="149"/>
                    <a:pt x="347" y="149"/>
                  </a:cubicBezTo>
                  <a:cubicBezTo>
                    <a:pt x="282" y="149"/>
                    <a:pt x="217" y="172"/>
                    <a:pt x="167" y="221"/>
                  </a:cubicBezTo>
                  <a:cubicBezTo>
                    <a:pt x="131" y="285"/>
                    <a:pt x="175" y="349"/>
                    <a:pt x="273" y="369"/>
                  </a:cubicBezTo>
                  <a:lnTo>
                    <a:pt x="273" y="369"/>
                  </a:lnTo>
                  <a:cubicBezTo>
                    <a:pt x="253" y="365"/>
                    <a:pt x="232" y="363"/>
                    <a:pt x="212" y="363"/>
                  </a:cubicBezTo>
                  <a:cubicBezTo>
                    <a:pt x="143" y="363"/>
                    <a:pt x="80" y="386"/>
                    <a:pt x="37" y="435"/>
                  </a:cubicBezTo>
                  <a:cubicBezTo>
                    <a:pt x="0" y="500"/>
                    <a:pt x="47" y="565"/>
                    <a:pt x="140" y="584"/>
                  </a:cubicBezTo>
                  <a:cubicBezTo>
                    <a:pt x="200" y="598"/>
                    <a:pt x="260" y="605"/>
                    <a:pt x="321" y="605"/>
                  </a:cubicBezTo>
                  <a:cubicBezTo>
                    <a:pt x="381" y="605"/>
                    <a:pt x="442" y="598"/>
                    <a:pt x="502" y="584"/>
                  </a:cubicBezTo>
                  <a:lnTo>
                    <a:pt x="502" y="584"/>
                  </a:lnTo>
                  <a:cubicBezTo>
                    <a:pt x="409" y="621"/>
                    <a:pt x="326" y="677"/>
                    <a:pt x="270" y="761"/>
                  </a:cubicBezTo>
                  <a:cubicBezTo>
                    <a:pt x="233" y="816"/>
                    <a:pt x="279" y="891"/>
                    <a:pt x="372" y="909"/>
                  </a:cubicBezTo>
                  <a:cubicBezTo>
                    <a:pt x="394" y="917"/>
                    <a:pt x="416" y="920"/>
                    <a:pt x="439" y="920"/>
                  </a:cubicBezTo>
                  <a:cubicBezTo>
                    <a:pt x="502" y="920"/>
                    <a:pt x="566" y="892"/>
                    <a:pt x="614" y="844"/>
                  </a:cubicBezTo>
                  <a:lnTo>
                    <a:pt x="614" y="844"/>
                  </a:lnTo>
                  <a:cubicBezTo>
                    <a:pt x="577" y="900"/>
                    <a:pt x="623" y="974"/>
                    <a:pt x="716" y="993"/>
                  </a:cubicBezTo>
                  <a:cubicBezTo>
                    <a:pt x="743" y="1006"/>
                    <a:pt x="771" y="1012"/>
                    <a:pt x="797" y="1012"/>
                  </a:cubicBezTo>
                  <a:cubicBezTo>
                    <a:pt x="941" y="1012"/>
                    <a:pt x="1052" y="838"/>
                    <a:pt x="958" y="705"/>
                  </a:cubicBezTo>
                  <a:lnTo>
                    <a:pt x="958" y="705"/>
                  </a:lnTo>
                  <a:cubicBezTo>
                    <a:pt x="1032" y="779"/>
                    <a:pt x="1125" y="826"/>
                    <a:pt x="1228" y="854"/>
                  </a:cubicBezTo>
                  <a:cubicBezTo>
                    <a:pt x="1249" y="861"/>
                    <a:pt x="1272" y="864"/>
                    <a:pt x="1294" y="864"/>
                  </a:cubicBezTo>
                  <a:cubicBezTo>
                    <a:pt x="1358" y="864"/>
                    <a:pt x="1421" y="837"/>
                    <a:pt x="1469" y="789"/>
                  </a:cubicBezTo>
                  <a:cubicBezTo>
                    <a:pt x="1506" y="734"/>
                    <a:pt x="1462" y="671"/>
                    <a:pt x="1365" y="642"/>
                  </a:cubicBezTo>
                  <a:lnTo>
                    <a:pt x="1365" y="642"/>
                  </a:lnTo>
                  <a:cubicBezTo>
                    <a:pt x="1387" y="648"/>
                    <a:pt x="1409" y="650"/>
                    <a:pt x="1430" y="650"/>
                  </a:cubicBezTo>
                  <a:cubicBezTo>
                    <a:pt x="1497" y="650"/>
                    <a:pt x="1558" y="623"/>
                    <a:pt x="1600" y="575"/>
                  </a:cubicBezTo>
                  <a:cubicBezTo>
                    <a:pt x="1637" y="510"/>
                    <a:pt x="1590" y="444"/>
                    <a:pt x="1497" y="417"/>
                  </a:cubicBezTo>
                  <a:cubicBezTo>
                    <a:pt x="1437" y="407"/>
                    <a:pt x="1374" y="403"/>
                    <a:pt x="1311" y="403"/>
                  </a:cubicBezTo>
                  <a:cubicBezTo>
                    <a:pt x="1248" y="403"/>
                    <a:pt x="1186" y="407"/>
                    <a:pt x="1125" y="417"/>
                  </a:cubicBezTo>
                  <a:cubicBezTo>
                    <a:pt x="1228" y="389"/>
                    <a:pt x="1311" y="333"/>
                    <a:pt x="1376" y="249"/>
                  </a:cubicBezTo>
                  <a:cubicBezTo>
                    <a:pt x="1414" y="193"/>
                    <a:pt x="1367" y="128"/>
                    <a:pt x="1265" y="100"/>
                  </a:cubicBezTo>
                  <a:cubicBezTo>
                    <a:pt x="1244" y="96"/>
                    <a:pt x="1224" y="94"/>
                    <a:pt x="1203" y="94"/>
                  </a:cubicBezTo>
                  <a:cubicBezTo>
                    <a:pt x="1138" y="94"/>
                    <a:pt x="1075" y="116"/>
                    <a:pt x="1032" y="165"/>
                  </a:cubicBezTo>
                  <a:cubicBezTo>
                    <a:pt x="1069" y="110"/>
                    <a:pt x="1014" y="45"/>
                    <a:pt x="921" y="17"/>
                  </a:cubicBezTo>
                  <a:cubicBezTo>
                    <a:pt x="895" y="6"/>
                    <a:pt x="869" y="1"/>
                    <a:pt x="84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0"/>
            <p:cNvSpPr/>
            <p:nvPr/>
          </p:nvSpPr>
          <p:spPr>
            <a:xfrm>
              <a:off x="2432490" y="3239453"/>
              <a:ext cx="278098" cy="130509"/>
            </a:xfrm>
            <a:custGeom>
              <a:avLst/>
              <a:gdLst/>
              <a:ahLst/>
              <a:cxnLst/>
              <a:rect l="l" t="t" r="r" b="b"/>
              <a:pathLst>
                <a:path w="2540" h="1192" extrusionOk="0">
                  <a:moveTo>
                    <a:pt x="1" y="1"/>
                  </a:moveTo>
                  <a:lnTo>
                    <a:pt x="1" y="373"/>
                  </a:lnTo>
                  <a:cubicBezTo>
                    <a:pt x="1" y="931"/>
                    <a:pt x="670" y="1191"/>
                    <a:pt x="1265" y="1191"/>
                  </a:cubicBezTo>
                  <a:cubicBezTo>
                    <a:pt x="1861" y="1191"/>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30"/>
            <p:cNvSpPr/>
            <p:nvPr/>
          </p:nvSpPr>
          <p:spPr>
            <a:xfrm>
              <a:off x="2432490" y="3153943"/>
              <a:ext cx="278098" cy="175289"/>
            </a:xfrm>
            <a:custGeom>
              <a:avLst/>
              <a:gdLst/>
              <a:ahLst/>
              <a:cxnLst/>
              <a:rect l="l" t="t" r="r" b="b"/>
              <a:pathLst>
                <a:path w="2540" h="1601" extrusionOk="0">
                  <a:moveTo>
                    <a:pt x="1256" y="1"/>
                  </a:moveTo>
                  <a:cubicBezTo>
                    <a:pt x="698" y="1"/>
                    <a:pt x="1" y="233"/>
                    <a:pt x="1" y="791"/>
                  </a:cubicBezTo>
                  <a:cubicBezTo>
                    <a:pt x="1" y="1349"/>
                    <a:pt x="670" y="1600"/>
                    <a:pt x="1265" y="1600"/>
                  </a:cubicBezTo>
                  <a:cubicBezTo>
                    <a:pt x="1851" y="1600"/>
                    <a:pt x="2539" y="1349"/>
                    <a:pt x="2539" y="791"/>
                  </a:cubicBezTo>
                  <a:cubicBezTo>
                    <a:pt x="2539" y="224"/>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30"/>
            <p:cNvSpPr/>
            <p:nvPr/>
          </p:nvSpPr>
          <p:spPr>
            <a:xfrm>
              <a:off x="2447819" y="3160074"/>
              <a:ext cx="246456" cy="155910"/>
            </a:xfrm>
            <a:custGeom>
              <a:avLst/>
              <a:gdLst/>
              <a:ahLst/>
              <a:cxnLst/>
              <a:rect l="l" t="t" r="r" b="b"/>
              <a:pathLst>
                <a:path w="2251" h="1424" extrusionOk="0">
                  <a:moveTo>
                    <a:pt x="1116" y="1"/>
                  </a:moveTo>
                  <a:cubicBezTo>
                    <a:pt x="623" y="1"/>
                    <a:pt x="0" y="214"/>
                    <a:pt x="0" y="698"/>
                  </a:cubicBezTo>
                  <a:cubicBezTo>
                    <a:pt x="0" y="1191"/>
                    <a:pt x="595" y="1423"/>
                    <a:pt x="1125"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30"/>
            <p:cNvSpPr/>
            <p:nvPr/>
          </p:nvSpPr>
          <p:spPr>
            <a:xfrm>
              <a:off x="2446724" y="3160074"/>
              <a:ext cx="247551" cy="85619"/>
            </a:xfrm>
            <a:custGeom>
              <a:avLst/>
              <a:gdLst/>
              <a:ahLst/>
              <a:cxnLst/>
              <a:rect l="l" t="t" r="r" b="b"/>
              <a:pathLst>
                <a:path w="2261" h="782" extrusionOk="0">
                  <a:moveTo>
                    <a:pt x="1126" y="1"/>
                  </a:moveTo>
                  <a:cubicBezTo>
                    <a:pt x="615" y="1"/>
                    <a:pt x="10" y="214"/>
                    <a:pt x="10" y="698"/>
                  </a:cubicBezTo>
                  <a:cubicBezTo>
                    <a:pt x="1" y="726"/>
                    <a:pt x="1" y="754"/>
                    <a:pt x="10" y="772"/>
                  </a:cubicBezTo>
                  <a:cubicBezTo>
                    <a:pt x="75" y="335"/>
                    <a:pt x="661" y="149"/>
                    <a:pt x="1126" y="149"/>
                  </a:cubicBezTo>
                  <a:cubicBezTo>
                    <a:pt x="1610" y="149"/>
                    <a:pt x="2205" y="345"/>
                    <a:pt x="2261" y="782"/>
                  </a:cubicBezTo>
                  <a:cubicBezTo>
                    <a:pt x="2261" y="763"/>
                    <a:pt x="2261" y="735"/>
                    <a:pt x="2261" y="707"/>
                  </a:cubicBezTo>
                  <a:cubicBezTo>
                    <a:pt x="2261" y="214"/>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30"/>
            <p:cNvSpPr/>
            <p:nvPr/>
          </p:nvSpPr>
          <p:spPr>
            <a:xfrm>
              <a:off x="2485483" y="3194892"/>
              <a:ext cx="173209" cy="107955"/>
            </a:xfrm>
            <a:custGeom>
              <a:avLst/>
              <a:gdLst/>
              <a:ahLst/>
              <a:cxnLst/>
              <a:rect l="l" t="t" r="r" b="b"/>
              <a:pathLst>
                <a:path w="1582" h="986" extrusionOk="0">
                  <a:moveTo>
                    <a:pt x="1349" y="631"/>
                  </a:moveTo>
                  <a:lnTo>
                    <a:pt x="1349" y="631"/>
                  </a:lnTo>
                  <a:cubicBezTo>
                    <a:pt x="1377" y="640"/>
                    <a:pt x="1404" y="640"/>
                    <a:pt x="1432" y="640"/>
                  </a:cubicBezTo>
                  <a:lnTo>
                    <a:pt x="1414" y="659"/>
                  </a:lnTo>
                  <a:cubicBezTo>
                    <a:pt x="1395" y="650"/>
                    <a:pt x="1367" y="640"/>
                    <a:pt x="1349" y="631"/>
                  </a:cubicBezTo>
                  <a:close/>
                  <a:moveTo>
                    <a:pt x="848" y="1"/>
                  </a:moveTo>
                  <a:cubicBezTo>
                    <a:pt x="798" y="1"/>
                    <a:pt x="745" y="18"/>
                    <a:pt x="698" y="45"/>
                  </a:cubicBezTo>
                  <a:lnTo>
                    <a:pt x="633" y="55"/>
                  </a:lnTo>
                  <a:lnTo>
                    <a:pt x="633" y="157"/>
                  </a:lnTo>
                  <a:cubicBezTo>
                    <a:pt x="633" y="203"/>
                    <a:pt x="642" y="259"/>
                    <a:pt x="661" y="306"/>
                  </a:cubicBezTo>
                  <a:cubicBezTo>
                    <a:pt x="586" y="231"/>
                    <a:pt x="493" y="175"/>
                    <a:pt x="391" y="148"/>
                  </a:cubicBezTo>
                  <a:cubicBezTo>
                    <a:pt x="375" y="145"/>
                    <a:pt x="358" y="144"/>
                    <a:pt x="342" y="144"/>
                  </a:cubicBezTo>
                  <a:cubicBezTo>
                    <a:pt x="293" y="144"/>
                    <a:pt x="244" y="154"/>
                    <a:pt x="196" y="175"/>
                  </a:cubicBezTo>
                  <a:lnTo>
                    <a:pt x="140" y="129"/>
                  </a:lnTo>
                  <a:lnTo>
                    <a:pt x="140" y="259"/>
                  </a:lnTo>
                  <a:cubicBezTo>
                    <a:pt x="140" y="304"/>
                    <a:pt x="183" y="349"/>
                    <a:pt x="252" y="368"/>
                  </a:cubicBezTo>
                  <a:lnTo>
                    <a:pt x="252" y="368"/>
                  </a:lnTo>
                  <a:cubicBezTo>
                    <a:pt x="232" y="363"/>
                    <a:pt x="212" y="361"/>
                    <a:pt x="191" y="361"/>
                  </a:cubicBezTo>
                  <a:cubicBezTo>
                    <a:pt x="149" y="361"/>
                    <a:pt x="107" y="371"/>
                    <a:pt x="65" y="389"/>
                  </a:cubicBezTo>
                  <a:lnTo>
                    <a:pt x="0" y="352"/>
                  </a:lnTo>
                  <a:lnTo>
                    <a:pt x="0" y="473"/>
                  </a:lnTo>
                  <a:cubicBezTo>
                    <a:pt x="0" y="519"/>
                    <a:pt x="47" y="566"/>
                    <a:pt x="121" y="585"/>
                  </a:cubicBezTo>
                  <a:cubicBezTo>
                    <a:pt x="182" y="594"/>
                    <a:pt x="242" y="599"/>
                    <a:pt x="303" y="599"/>
                  </a:cubicBezTo>
                  <a:cubicBezTo>
                    <a:pt x="363" y="599"/>
                    <a:pt x="423" y="594"/>
                    <a:pt x="484" y="585"/>
                  </a:cubicBezTo>
                  <a:lnTo>
                    <a:pt x="484" y="585"/>
                  </a:lnTo>
                  <a:cubicBezTo>
                    <a:pt x="409" y="603"/>
                    <a:pt x="344" y="640"/>
                    <a:pt x="289" y="687"/>
                  </a:cubicBezTo>
                  <a:lnTo>
                    <a:pt x="223" y="659"/>
                  </a:lnTo>
                  <a:lnTo>
                    <a:pt x="223" y="780"/>
                  </a:lnTo>
                  <a:cubicBezTo>
                    <a:pt x="223" y="826"/>
                    <a:pt x="270" y="873"/>
                    <a:pt x="344" y="891"/>
                  </a:cubicBezTo>
                  <a:cubicBezTo>
                    <a:pt x="369" y="900"/>
                    <a:pt x="394" y="904"/>
                    <a:pt x="419" y="904"/>
                  </a:cubicBezTo>
                  <a:cubicBezTo>
                    <a:pt x="480" y="904"/>
                    <a:pt x="540" y="879"/>
                    <a:pt x="586" y="826"/>
                  </a:cubicBezTo>
                  <a:lnTo>
                    <a:pt x="586" y="826"/>
                  </a:lnTo>
                  <a:cubicBezTo>
                    <a:pt x="549" y="891"/>
                    <a:pt x="595" y="957"/>
                    <a:pt x="688" y="975"/>
                  </a:cubicBezTo>
                  <a:cubicBezTo>
                    <a:pt x="710" y="982"/>
                    <a:pt x="733" y="986"/>
                    <a:pt x="755" y="986"/>
                  </a:cubicBezTo>
                  <a:cubicBezTo>
                    <a:pt x="819" y="986"/>
                    <a:pt x="882" y="958"/>
                    <a:pt x="930" y="910"/>
                  </a:cubicBezTo>
                  <a:cubicBezTo>
                    <a:pt x="949" y="891"/>
                    <a:pt x="958" y="854"/>
                    <a:pt x="958" y="826"/>
                  </a:cubicBezTo>
                  <a:cubicBezTo>
                    <a:pt x="958" y="817"/>
                    <a:pt x="958" y="808"/>
                    <a:pt x="958" y="798"/>
                  </a:cubicBezTo>
                  <a:lnTo>
                    <a:pt x="958" y="724"/>
                  </a:lnTo>
                  <a:cubicBezTo>
                    <a:pt x="1023" y="789"/>
                    <a:pt x="1107" y="826"/>
                    <a:pt x="1200" y="854"/>
                  </a:cubicBezTo>
                  <a:cubicBezTo>
                    <a:pt x="1220" y="859"/>
                    <a:pt x="1241" y="861"/>
                    <a:pt x="1262" y="861"/>
                  </a:cubicBezTo>
                  <a:cubicBezTo>
                    <a:pt x="1327" y="861"/>
                    <a:pt x="1392" y="838"/>
                    <a:pt x="1442" y="789"/>
                  </a:cubicBezTo>
                  <a:cubicBezTo>
                    <a:pt x="1451" y="771"/>
                    <a:pt x="1451" y="761"/>
                    <a:pt x="1451" y="743"/>
                  </a:cubicBezTo>
                  <a:lnTo>
                    <a:pt x="1451" y="640"/>
                  </a:lnTo>
                  <a:cubicBezTo>
                    <a:pt x="1497" y="640"/>
                    <a:pt x="1544" y="612"/>
                    <a:pt x="1572" y="575"/>
                  </a:cubicBezTo>
                  <a:cubicBezTo>
                    <a:pt x="1572" y="566"/>
                    <a:pt x="1581" y="547"/>
                    <a:pt x="1581" y="538"/>
                  </a:cubicBezTo>
                  <a:lnTo>
                    <a:pt x="1581" y="408"/>
                  </a:lnTo>
                  <a:lnTo>
                    <a:pt x="1544" y="445"/>
                  </a:lnTo>
                  <a:cubicBezTo>
                    <a:pt x="1525" y="426"/>
                    <a:pt x="1497" y="426"/>
                    <a:pt x="1479" y="417"/>
                  </a:cubicBezTo>
                  <a:cubicBezTo>
                    <a:pt x="1418" y="403"/>
                    <a:pt x="1358" y="396"/>
                    <a:pt x="1298" y="396"/>
                  </a:cubicBezTo>
                  <a:cubicBezTo>
                    <a:pt x="1237" y="396"/>
                    <a:pt x="1177" y="403"/>
                    <a:pt x="1116" y="417"/>
                  </a:cubicBezTo>
                  <a:cubicBezTo>
                    <a:pt x="1209" y="389"/>
                    <a:pt x="1293" y="333"/>
                    <a:pt x="1358" y="250"/>
                  </a:cubicBezTo>
                  <a:cubicBezTo>
                    <a:pt x="1367" y="231"/>
                    <a:pt x="1377" y="222"/>
                    <a:pt x="1367" y="203"/>
                  </a:cubicBezTo>
                  <a:lnTo>
                    <a:pt x="1367" y="82"/>
                  </a:lnTo>
                  <a:lnTo>
                    <a:pt x="1330" y="129"/>
                  </a:lnTo>
                  <a:cubicBezTo>
                    <a:pt x="1302" y="110"/>
                    <a:pt x="1274" y="101"/>
                    <a:pt x="1256" y="92"/>
                  </a:cubicBezTo>
                  <a:cubicBezTo>
                    <a:pt x="1233" y="87"/>
                    <a:pt x="1211" y="85"/>
                    <a:pt x="1189" y="85"/>
                  </a:cubicBezTo>
                  <a:cubicBezTo>
                    <a:pt x="1120" y="85"/>
                    <a:pt x="1056" y="108"/>
                    <a:pt x="1014" y="157"/>
                  </a:cubicBezTo>
                  <a:cubicBezTo>
                    <a:pt x="1051" y="101"/>
                    <a:pt x="1005" y="36"/>
                    <a:pt x="902" y="8"/>
                  </a:cubicBezTo>
                  <a:cubicBezTo>
                    <a:pt x="885" y="3"/>
                    <a:pt x="867" y="1"/>
                    <a:pt x="84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30"/>
            <p:cNvSpPr/>
            <p:nvPr/>
          </p:nvSpPr>
          <p:spPr>
            <a:xfrm>
              <a:off x="2483402" y="3181753"/>
              <a:ext cx="179341" cy="108831"/>
            </a:xfrm>
            <a:custGeom>
              <a:avLst/>
              <a:gdLst/>
              <a:ahLst/>
              <a:cxnLst/>
              <a:rect l="l" t="t" r="r" b="b"/>
              <a:pathLst>
                <a:path w="1638" h="994" extrusionOk="0">
                  <a:moveTo>
                    <a:pt x="859" y="0"/>
                  </a:moveTo>
                  <a:cubicBezTo>
                    <a:pt x="795" y="0"/>
                    <a:pt x="731" y="23"/>
                    <a:pt x="689" y="72"/>
                  </a:cubicBezTo>
                  <a:cubicBezTo>
                    <a:pt x="642" y="147"/>
                    <a:pt x="642" y="230"/>
                    <a:pt x="689" y="305"/>
                  </a:cubicBezTo>
                  <a:cubicBezTo>
                    <a:pt x="614" y="230"/>
                    <a:pt x="521" y="175"/>
                    <a:pt x="419" y="156"/>
                  </a:cubicBezTo>
                  <a:cubicBezTo>
                    <a:pt x="391" y="148"/>
                    <a:pt x="363" y="143"/>
                    <a:pt x="336" y="143"/>
                  </a:cubicBezTo>
                  <a:cubicBezTo>
                    <a:pt x="274" y="143"/>
                    <a:pt x="216" y="166"/>
                    <a:pt x="177" y="212"/>
                  </a:cubicBezTo>
                  <a:cubicBezTo>
                    <a:pt x="141" y="276"/>
                    <a:pt x="185" y="339"/>
                    <a:pt x="274" y="359"/>
                  </a:cubicBezTo>
                  <a:lnTo>
                    <a:pt x="274" y="359"/>
                  </a:lnTo>
                  <a:cubicBezTo>
                    <a:pt x="256" y="356"/>
                    <a:pt x="237" y="354"/>
                    <a:pt x="218" y="354"/>
                  </a:cubicBezTo>
                  <a:cubicBezTo>
                    <a:pt x="152" y="354"/>
                    <a:pt x="87" y="376"/>
                    <a:pt x="38" y="426"/>
                  </a:cubicBezTo>
                  <a:cubicBezTo>
                    <a:pt x="1" y="491"/>
                    <a:pt x="47" y="556"/>
                    <a:pt x="149" y="574"/>
                  </a:cubicBezTo>
                  <a:cubicBezTo>
                    <a:pt x="205" y="588"/>
                    <a:pt x="266" y="595"/>
                    <a:pt x="327" y="595"/>
                  </a:cubicBezTo>
                  <a:cubicBezTo>
                    <a:pt x="389" y="595"/>
                    <a:pt x="452" y="588"/>
                    <a:pt x="512" y="574"/>
                  </a:cubicBezTo>
                  <a:lnTo>
                    <a:pt x="512" y="574"/>
                  </a:lnTo>
                  <a:cubicBezTo>
                    <a:pt x="410" y="612"/>
                    <a:pt x="326" y="667"/>
                    <a:pt x="270" y="742"/>
                  </a:cubicBezTo>
                  <a:cubicBezTo>
                    <a:pt x="233" y="807"/>
                    <a:pt x="280" y="872"/>
                    <a:pt x="373" y="891"/>
                  </a:cubicBezTo>
                  <a:cubicBezTo>
                    <a:pt x="395" y="898"/>
                    <a:pt x="417" y="901"/>
                    <a:pt x="440" y="901"/>
                  </a:cubicBezTo>
                  <a:cubicBezTo>
                    <a:pt x="503" y="901"/>
                    <a:pt x="566" y="874"/>
                    <a:pt x="614" y="825"/>
                  </a:cubicBezTo>
                  <a:lnTo>
                    <a:pt x="614" y="825"/>
                  </a:lnTo>
                  <a:cubicBezTo>
                    <a:pt x="577" y="891"/>
                    <a:pt x="624" y="956"/>
                    <a:pt x="717" y="974"/>
                  </a:cubicBezTo>
                  <a:cubicBezTo>
                    <a:pt x="746" y="988"/>
                    <a:pt x="776" y="994"/>
                    <a:pt x="803" y="994"/>
                  </a:cubicBezTo>
                  <a:cubicBezTo>
                    <a:pt x="949" y="994"/>
                    <a:pt x="1052" y="827"/>
                    <a:pt x="959" y="686"/>
                  </a:cubicBezTo>
                  <a:lnTo>
                    <a:pt x="959" y="686"/>
                  </a:lnTo>
                  <a:cubicBezTo>
                    <a:pt x="1033" y="760"/>
                    <a:pt x="1126" y="816"/>
                    <a:pt x="1228" y="835"/>
                  </a:cubicBezTo>
                  <a:cubicBezTo>
                    <a:pt x="1253" y="843"/>
                    <a:pt x="1278" y="847"/>
                    <a:pt x="1303" y="847"/>
                  </a:cubicBezTo>
                  <a:cubicBezTo>
                    <a:pt x="1364" y="847"/>
                    <a:pt x="1424" y="822"/>
                    <a:pt x="1470" y="770"/>
                  </a:cubicBezTo>
                  <a:cubicBezTo>
                    <a:pt x="1506" y="715"/>
                    <a:pt x="1463" y="652"/>
                    <a:pt x="1366" y="623"/>
                  </a:cubicBezTo>
                  <a:lnTo>
                    <a:pt x="1366" y="623"/>
                  </a:lnTo>
                  <a:cubicBezTo>
                    <a:pt x="1391" y="630"/>
                    <a:pt x="1415" y="633"/>
                    <a:pt x="1439" y="633"/>
                  </a:cubicBezTo>
                  <a:cubicBezTo>
                    <a:pt x="1502" y="633"/>
                    <a:pt x="1561" y="608"/>
                    <a:pt x="1600" y="556"/>
                  </a:cubicBezTo>
                  <a:cubicBezTo>
                    <a:pt x="1637" y="500"/>
                    <a:pt x="1591" y="435"/>
                    <a:pt x="1498" y="416"/>
                  </a:cubicBezTo>
                  <a:cubicBezTo>
                    <a:pt x="1437" y="402"/>
                    <a:pt x="1377" y="395"/>
                    <a:pt x="1317" y="395"/>
                  </a:cubicBezTo>
                  <a:cubicBezTo>
                    <a:pt x="1256" y="395"/>
                    <a:pt x="1196" y="402"/>
                    <a:pt x="1135" y="416"/>
                  </a:cubicBezTo>
                  <a:cubicBezTo>
                    <a:pt x="1228" y="379"/>
                    <a:pt x="1312" y="323"/>
                    <a:pt x="1377" y="240"/>
                  </a:cubicBezTo>
                  <a:cubicBezTo>
                    <a:pt x="1414" y="184"/>
                    <a:pt x="1368" y="119"/>
                    <a:pt x="1275" y="100"/>
                  </a:cubicBezTo>
                  <a:cubicBezTo>
                    <a:pt x="1247" y="92"/>
                    <a:pt x="1219" y="88"/>
                    <a:pt x="1192" y="88"/>
                  </a:cubicBezTo>
                  <a:cubicBezTo>
                    <a:pt x="1129" y="88"/>
                    <a:pt x="1072" y="110"/>
                    <a:pt x="1033" y="156"/>
                  </a:cubicBezTo>
                  <a:cubicBezTo>
                    <a:pt x="1070" y="100"/>
                    <a:pt x="1024" y="35"/>
                    <a:pt x="921" y="7"/>
                  </a:cubicBezTo>
                  <a:cubicBezTo>
                    <a:pt x="901" y="3"/>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0"/>
            <p:cNvSpPr/>
            <p:nvPr/>
          </p:nvSpPr>
          <p:spPr>
            <a:xfrm>
              <a:off x="3280695" y="4674077"/>
              <a:ext cx="277989" cy="130400"/>
            </a:xfrm>
            <a:custGeom>
              <a:avLst/>
              <a:gdLst/>
              <a:ahLst/>
              <a:cxnLst/>
              <a:rect l="l" t="t" r="r" b="b"/>
              <a:pathLst>
                <a:path w="2539" h="1191" extrusionOk="0">
                  <a:moveTo>
                    <a:pt x="0" y="1"/>
                  </a:moveTo>
                  <a:lnTo>
                    <a:pt x="0" y="373"/>
                  </a:lnTo>
                  <a:cubicBezTo>
                    <a:pt x="0" y="930"/>
                    <a:pt x="670" y="1191"/>
                    <a:pt x="1265" y="1191"/>
                  </a:cubicBezTo>
                  <a:cubicBezTo>
                    <a:pt x="1860" y="1191"/>
                    <a:pt x="2539" y="93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0"/>
            <p:cNvSpPr/>
            <p:nvPr/>
          </p:nvSpPr>
          <p:spPr>
            <a:xfrm>
              <a:off x="3280695" y="4588567"/>
              <a:ext cx="277989" cy="175180"/>
            </a:xfrm>
            <a:custGeom>
              <a:avLst/>
              <a:gdLst/>
              <a:ahLst/>
              <a:cxnLst/>
              <a:rect l="l" t="t" r="r" b="b"/>
              <a:pathLst>
                <a:path w="2539" h="1600" extrusionOk="0">
                  <a:moveTo>
                    <a:pt x="1255" y="0"/>
                  </a:moveTo>
                  <a:cubicBezTo>
                    <a:pt x="697" y="0"/>
                    <a:pt x="0" y="233"/>
                    <a:pt x="0" y="791"/>
                  </a:cubicBezTo>
                  <a:cubicBezTo>
                    <a:pt x="0" y="1349"/>
                    <a:pt x="660" y="1600"/>
                    <a:pt x="1255" y="1600"/>
                  </a:cubicBezTo>
                  <a:cubicBezTo>
                    <a:pt x="1851" y="1600"/>
                    <a:pt x="2539" y="1349"/>
                    <a:pt x="2539" y="791"/>
                  </a:cubicBezTo>
                  <a:cubicBezTo>
                    <a:pt x="2539" y="224"/>
                    <a:pt x="1823"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0"/>
            <p:cNvSpPr/>
            <p:nvPr/>
          </p:nvSpPr>
          <p:spPr>
            <a:xfrm>
              <a:off x="3295913" y="4594698"/>
              <a:ext cx="246456" cy="155910"/>
            </a:xfrm>
            <a:custGeom>
              <a:avLst/>
              <a:gdLst/>
              <a:ahLst/>
              <a:cxnLst/>
              <a:rect l="l" t="t" r="r" b="b"/>
              <a:pathLst>
                <a:path w="2251" h="1424" extrusionOk="0">
                  <a:moveTo>
                    <a:pt x="1116" y="0"/>
                  </a:moveTo>
                  <a:cubicBezTo>
                    <a:pt x="624" y="0"/>
                    <a:pt x="1" y="214"/>
                    <a:pt x="1" y="698"/>
                  </a:cubicBezTo>
                  <a:cubicBezTo>
                    <a:pt x="1" y="1191"/>
                    <a:pt x="596" y="1423"/>
                    <a:pt x="1116" y="1423"/>
                  </a:cubicBezTo>
                  <a:cubicBezTo>
                    <a:pt x="1646" y="1423"/>
                    <a:pt x="2251" y="1200"/>
                    <a:pt x="2251" y="707"/>
                  </a:cubicBezTo>
                  <a:cubicBezTo>
                    <a:pt x="2251" y="205"/>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0"/>
            <p:cNvSpPr/>
            <p:nvPr/>
          </p:nvSpPr>
          <p:spPr>
            <a:xfrm>
              <a:off x="3294928" y="4594698"/>
              <a:ext cx="247442" cy="85619"/>
            </a:xfrm>
            <a:custGeom>
              <a:avLst/>
              <a:gdLst/>
              <a:ahLst/>
              <a:cxnLst/>
              <a:rect l="l" t="t" r="r" b="b"/>
              <a:pathLst>
                <a:path w="2260" h="782" extrusionOk="0">
                  <a:moveTo>
                    <a:pt x="1116" y="0"/>
                  </a:moveTo>
                  <a:cubicBezTo>
                    <a:pt x="614" y="0"/>
                    <a:pt x="0" y="205"/>
                    <a:pt x="0" y="698"/>
                  </a:cubicBezTo>
                  <a:cubicBezTo>
                    <a:pt x="0" y="726"/>
                    <a:pt x="10" y="744"/>
                    <a:pt x="10" y="772"/>
                  </a:cubicBezTo>
                  <a:cubicBezTo>
                    <a:pt x="75" y="335"/>
                    <a:pt x="660" y="149"/>
                    <a:pt x="1125" y="149"/>
                  </a:cubicBezTo>
                  <a:cubicBezTo>
                    <a:pt x="1609" y="149"/>
                    <a:pt x="2195" y="335"/>
                    <a:pt x="2251" y="781"/>
                  </a:cubicBezTo>
                  <a:cubicBezTo>
                    <a:pt x="2260" y="753"/>
                    <a:pt x="2260"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30"/>
            <p:cNvSpPr/>
            <p:nvPr/>
          </p:nvSpPr>
          <p:spPr>
            <a:xfrm>
              <a:off x="3333577" y="4629516"/>
              <a:ext cx="173209" cy="108174"/>
            </a:xfrm>
            <a:custGeom>
              <a:avLst/>
              <a:gdLst/>
              <a:ahLst/>
              <a:cxnLst/>
              <a:rect l="l" t="t" r="r" b="b"/>
              <a:pathLst>
                <a:path w="1582" h="988" extrusionOk="0">
                  <a:moveTo>
                    <a:pt x="1362" y="636"/>
                  </a:moveTo>
                  <a:lnTo>
                    <a:pt x="1362" y="636"/>
                  </a:lnTo>
                  <a:cubicBezTo>
                    <a:pt x="1383" y="640"/>
                    <a:pt x="1405" y="640"/>
                    <a:pt x="1433" y="640"/>
                  </a:cubicBezTo>
                  <a:lnTo>
                    <a:pt x="1405" y="659"/>
                  </a:lnTo>
                  <a:cubicBezTo>
                    <a:pt x="1393" y="653"/>
                    <a:pt x="1376" y="643"/>
                    <a:pt x="1362" y="636"/>
                  </a:cubicBezTo>
                  <a:close/>
                  <a:moveTo>
                    <a:pt x="938" y="700"/>
                  </a:moveTo>
                  <a:lnTo>
                    <a:pt x="949" y="705"/>
                  </a:lnTo>
                  <a:lnTo>
                    <a:pt x="940" y="705"/>
                  </a:lnTo>
                  <a:cubicBezTo>
                    <a:pt x="940" y="705"/>
                    <a:pt x="940" y="702"/>
                    <a:pt x="938" y="700"/>
                  </a:cubicBezTo>
                  <a:close/>
                  <a:moveTo>
                    <a:pt x="843" y="0"/>
                  </a:moveTo>
                  <a:cubicBezTo>
                    <a:pt x="789" y="0"/>
                    <a:pt x="736" y="18"/>
                    <a:pt x="689" y="45"/>
                  </a:cubicBezTo>
                  <a:lnTo>
                    <a:pt x="633" y="54"/>
                  </a:lnTo>
                  <a:lnTo>
                    <a:pt x="633" y="156"/>
                  </a:lnTo>
                  <a:cubicBezTo>
                    <a:pt x="624" y="203"/>
                    <a:pt x="633" y="259"/>
                    <a:pt x="661" y="305"/>
                  </a:cubicBezTo>
                  <a:cubicBezTo>
                    <a:pt x="586" y="231"/>
                    <a:pt x="493" y="175"/>
                    <a:pt x="391" y="147"/>
                  </a:cubicBezTo>
                  <a:cubicBezTo>
                    <a:pt x="375" y="145"/>
                    <a:pt x="358" y="144"/>
                    <a:pt x="341" y="144"/>
                  </a:cubicBezTo>
                  <a:cubicBezTo>
                    <a:pt x="289" y="144"/>
                    <a:pt x="235" y="154"/>
                    <a:pt x="187" y="175"/>
                  </a:cubicBezTo>
                  <a:lnTo>
                    <a:pt x="131" y="129"/>
                  </a:lnTo>
                  <a:lnTo>
                    <a:pt x="131" y="259"/>
                  </a:lnTo>
                  <a:cubicBezTo>
                    <a:pt x="131" y="304"/>
                    <a:pt x="174" y="348"/>
                    <a:pt x="243" y="368"/>
                  </a:cubicBezTo>
                  <a:lnTo>
                    <a:pt x="243" y="368"/>
                  </a:lnTo>
                  <a:cubicBezTo>
                    <a:pt x="223" y="363"/>
                    <a:pt x="203" y="361"/>
                    <a:pt x="183" y="361"/>
                  </a:cubicBezTo>
                  <a:cubicBezTo>
                    <a:pt x="142" y="361"/>
                    <a:pt x="102" y="371"/>
                    <a:pt x="66" y="389"/>
                  </a:cubicBezTo>
                  <a:lnTo>
                    <a:pt x="1" y="352"/>
                  </a:lnTo>
                  <a:lnTo>
                    <a:pt x="1" y="473"/>
                  </a:lnTo>
                  <a:cubicBezTo>
                    <a:pt x="1" y="519"/>
                    <a:pt x="38" y="566"/>
                    <a:pt x="112" y="584"/>
                  </a:cubicBezTo>
                  <a:cubicBezTo>
                    <a:pt x="173" y="594"/>
                    <a:pt x="233" y="598"/>
                    <a:pt x="294" y="598"/>
                  </a:cubicBezTo>
                  <a:cubicBezTo>
                    <a:pt x="354" y="598"/>
                    <a:pt x="414" y="594"/>
                    <a:pt x="475" y="584"/>
                  </a:cubicBezTo>
                  <a:lnTo>
                    <a:pt x="475" y="584"/>
                  </a:lnTo>
                  <a:cubicBezTo>
                    <a:pt x="410" y="603"/>
                    <a:pt x="345" y="640"/>
                    <a:pt x="280" y="687"/>
                  </a:cubicBezTo>
                  <a:lnTo>
                    <a:pt x="224" y="659"/>
                  </a:lnTo>
                  <a:lnTo>
                    <a:pt x="224" y="780"/>
                  </a:lnTo>
                  <a:cubicBezTo>
                    <a:pt x="224" y="826"/>
                    <a:pt x="261" y="873"/>
                    <a:pt x="335" y="891"/>
                  </a:cubicBezTo>
                  <a:cubicBezTo>
                    <a:pt x="362" y="899"/>
                    <a:pt x="390" y="903"/>
                    <a:pt x="416" y="903"/>
                  </a:cubicBezTo>
                  <a:cubicBezTo>
                    <a:pt x="479" y="903"/>
                    <a:pt x="538" y="879"/>
                    <a:pt x="577" y="826"/>
                  </a:cubicBezTo>
                  <a:lnTo>
                    <a:pt x="577" y="826"/>
                  </a:lnTo>
                  <a:cubicBezTo>
                    <a:pt x="540" y="891"/>
                    <a:pt x="586" y="956"/>
                    <a:pt x="679" y="975"/>
                  </a:cubicBezTo>
                  <a:cubicBezTo>
                    <a:pt x="707" y="983"/>
                    <a:pt x="734" y="987"/>
                    <a:pt x="760" y="987"/>
                  </a:cubicBezTo>
                  <a:cubicBezTo>
                    <a:pt x="823" y="987"/>
                    <a:pt x="882" y="962"/>
                    <a:pt x="921" y="910"/>
                  </a:cubicBezTo>
                  <a:cubicBezTo>
                    <a:pt x="940" y="891"/>
                    <a:pt x="949" y="863"/>
                    <a:pt x="949" y="826"/>
                  </a:cubicBezTo>
                  <a:cubicBezTo>
                    <a:pt x="958" y="817"/>
                    <a:pt x="958" y="798"/>
                    <a:pt x="949" y="789"/>
                  </a:cubicBezTo>
                  <a:lnTo>
                    <a:pt x="949" y="714"/>
                  </a:lnTo>
                  <a:cubicBezTo>
                    <a:pt x="1024" y="770"/>
                    <a:pt x="1107" y="817"/>
                    <a:pt x="1191" y="835"/>
                  </a:cubicBezTo>
                  <a:cubicBezTo>
                    <a:pt x="1218" y="843"/>
                    <a:pt x="1245" y="848"/>
                    <a:pt x="1271" y="848"/>
                  </a:cubicBezTo>
                  <a:cubicBezTo>
                    <a:pt x="1335" y="848"/>
                    <a:pt x="1393" y="823"/>
                    <a:pt x="1433" y="770"/>
                  </a:cubicBezTo>
                  <a:cubicBezTo>
                    <a:pt x="1442" y="761"/>
                    <a:pt x="1451" y="752"/>
                    <a:pt x="1451" y="733"/>
                  </a:cubicBezTo>
                  <a:lnTo>
                    <a:pt x="1451" y="631"/>
                  </a:lnTo>
                  <a:cubicBezTo>
                    <a:pt x="1498" y="631"/>
                    <a:pt x="1544" y="603"/>
                    <a:pt x="1572" y="566"/>
                  </a:cubicBezTo>
                  <a:cubicBezTo>
                    <a:pt x="1572" y="556"/>
                    <a:pt x="1581" y="538"/>
                    <a:pt x="1581" y="528"/>
                  </a:cubicBezTo>
                  <a:lnTo>
                    <a:pt x="1581" y="398"/>
                  </a:lnTo>
                  <a:lnTo>
                    <a:pt x="1535" y="445"/>
                  </a:lnTo>
                  <a:cubicBezTo>
                    <a:pt x="1516" y="426"/>
                    <a:pt x="1498" y="417"/>
                    <a:pt x="1470" y="417"/>
                  </a:cubicBezTo>
                  <a:cubicBezTo>
                    <a:pt x="1409" y="403"/>
                    <a:pt x="1349" y="396"/>
                    <a:pt x="1289" y="396"/>
                  </a:cubicBezTo>
                  <a:cubicBezTo>
                    <a:pt x="1228" y="396"/>
                    <a:pt x="1168" y="403"/>
                    <a:pt x="1107" y="417"/>
                  </a:cubicBezTo>
                  <a:cubicBezTo>
                    <a:pt x="1200" y="389"/>
                    <a:pt x="1293" y="324"/>
                    <a:pt x="1349" y="249"/>
                  </a:cubicBezTo>
                  <a:cubicBezTo>
                    <a:pt x="1358" y="231"/>
                    <a:pt x="1368" y="222"/>
                    <a:pt x="1368" y="203"/>
                  </a:cubicBezTo>
                  <a:lnTo>
                    <a:pt x="1368" y="82"/>
                  </a:lnTo>
                  <a:lnTo>
                    <a:pt x="1321" y="129"/>
                  </a:lnTo>
                  <a:cubicBezTo>
                    <a:pt x="1302" y="110"/>
                    <a:pt x="1275" y="101"/>
                    <a:pt x="1247" y="91"/>
                  </a:cubicBezTo>
                  <a:cubicBezTo>
                    <a:pt x="1226" y="87"/>
                    <a:pt x="1206" y="85"/>
                    <a:pt x="1185" y="85"/>
                  </a:cubicBezTo>
                  <a:cubicBezTo>
                    <a:pt x="1120" y="85"/>
                    <a:pt x="1054" y="107"/>
                    <a:pt x="1005" y="156"/>
                  </a:cubicBezTo>
                  <a:cubicBezTo>
                    <a:pt x="1042" y="101"/>
                    <a:pt x="996" y="36"/>
                    <a:pt x="903" y="8"/>
                  </a:cubicBezTo>
                  <a:cubicBezTo>
                    <a:pt x="883" y="3"/>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30"/>
            <p:cNvSpPr/>
            <p:nvPr/>
          </p:nvSpPr>
          <p:spPr>
            <a:xfrm>
              <a:off x="3331497" y="4616705"/>
              <a:ext cx="179341" cy="108502"/>
            </a:xfrm>
            <a:custGeom>
              <a:avLst/>
              <a:gdLst/>
              <a:ahLst/>
              <a:cxnLst/>
              <a:rect l="l" t="t" r="r" b="b"/>
              <a:pathLst>
                <a:path w="1638" h="991" extrusionOk="0">
                  <a:moveTo>
                    <a:pt x="847" y="1"/>
                  </a:moveTo>
                  <a:cubicBezTo>
                    <a:pt x="786" y="1"/>
                    <a:pt x="726" y="25"/>
                    <a:pt x="680" y="78"/>
                  </a:cubicBezTo>
                  <a:cubicBezTo>
                    <a:pt x="643" y="143"/>
                    <a:pt x="643" y="236"/>
                    <a:pt x="680" y="311"/>
                  </a:cubicBezTo>
                  <a:cubicBezTo>
                    <a:pt x="605" y="227"/>
                    <a:pt x="512" y="180"/>
                    <a:pt x="410" y="153"/>
                  </a:cubicBezTo>
                  <a:cubicBezTo>
                    <a:pt x="388" y="145"/>
                    <a:pt x="366" y="142"/>
                    <a:pt x="343" y="142"/>
                  </a:cubicBezTo>
                  <a:cubicBezTo>
                    <a:pt x="280" y="142"/>
                    <a:pt x="219" y="170"/>
                    <a:pt x="178" y="218"/>
                  </a:cubicBezTo>
                  <a:cubicBezTo>
                    <a:pt x="144" y="276"/>
                    <a:pt x="179" y="335"/>
                    <a:pt x="253" y="360"/>
                  </a:cubicBezTo>
                  <a:lnTo>
                    <a:pt x="253" y="360"/>
                  </a:lnTo>
                  <a:cubicBezTo>
                    <a:pt x="240" y="357"/>
                    <a:pt x="227" y="356"/>
                    <a:pt x="213" y="356"/>
                  </a:cubicBezTo>
                  <a:cubicBezTo>
                    <a:pt x="150" y="356"/>
                    <a:pt x="86" y="383"/>
                    <a:pt x="38" y="432"/>
                  </a:cubicBezTo>
                  <a:cubicBezTo>
                    <a:pt x="1" y="487"/>
                    <a:pt x="47" y="562"/>
                    <a:pt x="140" y="580"/>
                  </a:cubicBezTo>
                  <a:cubicBezTo>
                    <a:pt x="201" y="594"/>
                    <a:pt x="261" y="601"/>
                    <a:pt x="322" y="601"/>
                  </a:cubicBezTo>
                  <a:cubicBezTo>
                    <a:pt x="382" y="601"/>
                    <a:pt x="443" y="594"/>
                    <a:pt x="503" y="580"/>
                  </a:cubicBezTo>
                  <a:lnTo>
                    <a:pt x="503" y="580"/>
                  </a:lnTo>
                  <a:cubicBezTo>
                    <a:pt x="410" y="618"/>
                    <a:pt x="326" y="673"/>
                    <a:pt x="261" y="748"/>
                  </a:cubicBezTo>
                  <a:cubicBezTo>
                    <a:pt x="224" y="804"/>
                    <a:pt x="271" y="878"/>
                    <a:pt x="373" y="897"/>
                  </a:cubicBezTo>
                  <a:cubicBezTo>
                    <a:pt x="395" y="904"/>
                    <a:pt x="417" y="907"/>
                    <a:pt x="440" y="907"/>
                  </a:cubicBezTo>
                  <a:cubicBezTo>
                    <a:pt x="503" y="907"/>
                    <a:pt x="567" y="880"/>
                    <a:pt x="615" y="831"/>
                  </a:cubicBezTo>
                  <a:lnTo>
                    <a:pt x="615" y="831"/>
                  </a:lnTo>
                  <a:cubicBezTo>
                    <a:pt x="578" y="887"/>
                    <a:pt x="624" y="962"/>
                    <a:pt x="717" y="980"/>
                  </a:cubicBezTo>
                  <a:cubicBezTo>
                    <a:pt x="739" y="988"/>
                    <a:pt x="761" y="991"/>
                    <a:pt x="784" y="991"/>
                  </a:cubicBezTo>
                  <a:cubicBezTo>
                    <a:pt x="847" y="991"/>
                    <a:pt x="911" y="963"/>
                    <a:pt x="959" y="915"/>
                  </a:cubicBezTo>
                  <a:cubicBezTo>
                    <a:pt x="996" y="841"/>
                    <a:pt x="996" y="757"/>
                    <a:pt x="959" y="692"/>
                  </a:cubicBezTo>
                  <a:lnTo>
                    <a:pt x="959" y="692"/>
                  </a:lnTo>
                  <a:cubicBezTo>
                    <a:pt x="1033" y="766"/>
                    <a:pt x="1126" y="813"/>
                    <a:pt x="1228" y="841"/>
                  </a:cubicBezTo>
                  <a:cubicBezTo>
                    <a:pt x="1250" y="848"/>
                    <a:pt x="1273" y="852"/>
                    <a:pt x="1295" y="852"/>
                  </a:cubicBezTo>
                  <a:cubicBezTo>
                    <a:pt x="1358" y="852"/>
                    <a:pt x="1420" y="824"/>
                    <a:pt x="1461" y="776"/>
                  </a:cubicBezTo>
                  <a:cubicBezTo>
                    <a:pt x="1497" y="721"/>
                    <a:pt x="1454" y="658"/>
                    <a:pt x="1366" y="629"/>
                  </a:cubicBezTo>
                  <a:lnTo>
                    <a:pt x="1366" y="629"/>
                  </a:lnTo>
                  <a:cubicBezTo>
                    <a:pt x="1385" y="635"/>
                    <a:pt x="1405" y="638"/>
                    <a:pt x="1426" y="638"/>
                  </a:cubicBezTo>
                  <a:cubicBezTo>
                    <a:pt x="1489" y="638"/>
                    <a:pt x="1552" y="610"/>
                    <a:pt x="1600" y="562"/>
                  </a:cubicBezTo>
                  <a:cubicBezTo>
                    <a:pt x="1638" y="497"/>
                    <a:pt x="1591" y="432"/>
                    <a:pt x="1498" y="413"/>
                  </a:cubicBezTo>
                  <a:cubicBezTo>
                    <a:pt x="1438" y="399"/>
                    <a:pt x="1375" y="392"/>
                    <a:pt x="1312" y="392"/>
                  </a:cubicBezTo>
                  <a:cubicBezTo>
                    <a:pt x="1249" y="392"/>
                    <a:pt x="1187" y="399"/>
                    <a:pt x="1126" y="413"/>
                  </a:cubicBezTo>
                  <a:cubicBezTo>
                    <a:pt x="1228" y="376"/>
                    <a:pt x="1312" y="320"/>
                    <a:pt x="1377" y="246"/>
                  </a:cubicBezTo>
                  <a:cubicBezTo>
                    <a:pt x="1414" y="180"/>
                    <a:pt x="1368" y="115"/>
                    <a:pt x="1266" y="97"/>
                  </a:cubicBezTo>
                  <a:cubicBezTo>
                    <a:pt x="1241" y="89"/>
                    <a:pt x="1216" y="84"/>
                    <a:pt x="1191" y="84"/>
                  </a:cubicBezTo>
                  <a:cubicBezTo>
                    <a:pt x="1131" y="84"/>
                    <a:pt x="1073" y="109"/>
                    <a:pt x="1033" y="162"/>
                  </a:cubicBezTo>
                  <a:cubicBezTo>
                    <a:pt x="1070" y="97"/>
                    <a:pt x="1024" y="32"/>
                    <a:pt x="922" y="13"/>
                  </a:cubicBezTo>
                  <a:cubicBezTo>
                    <a:pt x="897" y="5"/>
                    <a:pt x="872" y="1"/>
                    <a:pt x="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30"/>
            <p:cNvSpPr/>
            <p:nvPr/>
          </p:nvSpPr>
          <p:spPr>
            <a:xfrm>
              <a:off x="3000624" y="4789149"/>
              <a:ext cx="278098" cy="129414"/>
            </a:xfrm>
            <a:custGeom>
              <a:avLst/>
              <a:gdLst/>
              <a:ahLst/>
              <a:cxnLst/>
              <a:rect l="l" t="t" r="r" b="b"/>
              <a:pathLst>
                <a:path w="2540" h="1182" extrusionOk="0">
                  <a:moveTo>
                    <a:pt x="1" y="0"/>
                  </a:moveTo>
                  <a:lnTo>
                    <a:pt x="1" y="372"/>
                  </a:lnTo>
                  <a:cubicBezTo>
                    <a:pt x="1" y="930"/>
                    <a:pt x="670" y="1181"/>
                    <a:pt x="1265" y="1181"/>
                  </a:cubicBezTo>
                  <a:cubicBezTo>
                    <a:pt x="186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30"/>
            <p:cNvSpPr/>
            <p:nvPr/>
          </p:nvSpPr>
          <p:spPr>
            <a:xfrm>
              <a:off x="3000624" y="4702544"/>
              <a:ext cx="278098" cy="176275"/>
            </a:xfrm>
            <a:custGeom>
              <a:avLst/>
              <a:gdLst/>
              <a:ahLst/>
              <a:cxnLst/>
              <a:rect l="l" t="t" r="r" b="b"/>
              <a:pathLst>
                <a:path w="2540" h="1610" extrusionOk="0">
                  <a:moveTo>
                    <a:pt x="1256" y="1"/>
                  </a:moveTo>
                  <a:cubicBezTo>
                    <a:pt x="707" y="1"/>
                    <a:pt x="1" y="233"/>
                    <a:pt x="1" y="791"/>
                  </a:cubicBezTo>
                  <a:cubicBezTo>
                    <a:pt x="1" y="1359"/>
                    <a:pt x="670" y="1610"/>
                    <a:pt x="1265" y="1610"/>
                  </a:cubicBezTo>
                  <a:cubicBezTo>
                    <a:pt x="1861" y="1610"/>
                    <a:pt x="2539" y="1359"/>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30"/>
            <p:cNvSpPr/>
            <p:nvPr/>
          </p:nvSpPr>
          <p:spPr>
            <a:xfrm>
              <a:off x="3015952" y="4709770"/>
              <a:ext cx="246456" cy="155801"/>
            </a:xfrm>
            <a:custGeom>
              <a:avLst/>
              <a:gdLst/>
              <a:ahLst/>
              <a:cxnLst/>
              <a:rect l="l" t="t" r="r" b="b"/>
              <a:pathLst>
                <a:path w="2251" h="1423" extrusionOk="0">
                  <a:moveTo>
                    <a:pt x="1116" y="0"/>
                  </a:moveTo>
                  <a:cubicBezTo>
                    <a:pt x="623" y="0"/>
                    <a:pt x="0" y="205"/>
                    <a:pt x="0" y="707"/>
                  </a:cubicBezTo>
                  <a:cubicBezTo>
                    <a:pt x="0" y="1200"/>
                    <a:pt x="595" y="1423"/>
                    <a:pt x="1125" y="1423"/>
                  </a:cubicBezTo>
                  <a:cubicBezTo>
                    <a:pt x="1655"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30"/>
            <p:cNvSpPr/>
            <p:nvPr/>
          </p:nvSpPr>
          <p:spPr>
            <a:xfrm>
              <a:off x="3015952" y="4709770"/>
              <a:ext cx="246456" cy="85619"/>
            </a:xfrm>
            <a:custGeom>
              <a:avLst/>
              <a:gdLst/>
              <a:ahLst/>
              <a:cxnLst/>
              <a:rect l="l" t="t" r="r" b="b"/>
              <a:pathLst>
                <a:path w="2251" h="782" extrusionOk="0">
                  <a:moveTo>
                    <a:pt x="1116" y="0"/>
                  </a:moveTo>
                  <a:cubicBezTo>
                    <a:pt x="605" y="0"/>
                    <a:pt x="0" y="205"/>
                    <a:pt x="0" y="697"/>
                  </a:cubicBezTo>
                  <a:cubicBezTo>
                    <a:pt x="0" y="725"/>
                    <a:pt x="0" y="753"/>
                    <a:pt x="0" y="772"/>
                  </a:cubicBezTo>
                  <a:cubicBezTo>
                    <a:pt x="65" y="335"/>
                    <a:pt x="651" y="140"/>
                    <a:pt x="1116" y="140"/>
                  </a:cubicBezTo>
                  <a:cubicBezTo>
                    <a:pt x="1600" y="140"/>
                    <a:pt x="2195" y="335"/>
                    <a:pt x="2251" y="781"/>
                  </a:cubicBezTo>
                  <a:lnTo>
                    <a:pt x="2251" y="707"/>
                  </a:lnTo>
                  <a:cubicBezTo>
                    <a:pt x="2251" y="205"/>
                    <a:pt x="161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30"/>
            <p:cNvSpPr/>
            <p:nvPr/>
          </p:nvSpPr>
          <p:spPr>
            <a:xfrm>
              <a:off x="3053616" y="4744369"/>
              <a:ext cx="173209" cy="108174"/>
            </a:xfrm>
            <a:custGeom>
              <a:avLst/>
              <a:gdLst/>
              <a:ahLst/>
              <a:cxnLst/>
              <a:rect l="l" t="t" r="r" b="b"/>
              <a:pathLst>
                <a:path w="1582" h="988" extrusionOk="0">
                  <a:moveTo>
                    <a:pt x="1349" y="633"/>
                  </a:moveTo>
                  <a:cubicBezTo>
                    <a:pt x="1367" y="633"/>
                    <a:pt x="1386" y="637"/>
                    <a:pt x="1404" y="637"/>
                  </a:cubicBezTo>
                  <a:cubicBezTo>
                    <a:pt x="1414" y="637"/>
                    <a:pt x="1423" y="636"/>
                    <a:pt x="1432" y="633"/>
                  </a:cubicBezTo>
                  <a:lnTo>
                    <a:pt x="1432" y="633"/>
                  </a:lnTo>
                  <a:lnTo>
                    <a:pt x="1414" y="660"/>
                  </a:lnTo>
                  <a:cubicBezTo>
                    <a:pt x="1395" y="642"/>
                    <a:pt x="1367" y="633"/>
                    <a:pt x="1349" y="633"/>
                  </a:cubicBezTo>
                  <a:close/>
                  <a:moveTo>
                    <a:pt x="841" y="1"/>
                  </a:moveTo>
                  <a:cubicBezTo>
                    <a:pt x="791" y="1"/>
                    <a:pt x="742" y="15"/>
                    <a:pt x="698" y="47"/>
                  </a:cubicBezTo>
                  <a:lnTo>
                    <a:pt x="642" y="56"/>
                  </a:lnTo>
                  <a:lnTo>
                    <a:pt x="642" y="149"/>
                  </a:lnTo>
                  <a:cubicBezTo>
                    <a:pt x="633" y="205"/>
                    <a:pt x="642" y="251"/>
                    <a:pt x="661" y="298"/>
                  </a:cubicBezTo>
                  <a:cubicBezTo>
                    <a:pt x="586" y="223"/>
                    <a:pt x="493" y="177"/>
                    <a:pt x="391" y="149"/>
                  </a:cubicBezTo>
                  <a:cubicBezTo>
                    <a:pt x="369" y="143"/>
                    <a:pt x="347" y="140"/>
                    <a:pt x="326" y="140"/>
                  </a:cubicBezTo>
                  <a:cubicBezTo>
                    <a:pt x="282" y="140"/>
                    <a:pt x="239" y="152"/>
                    <a:pt x="196" y="177"/>
                  </a:cubicBezTo>
                  <a:lnTo>
                    <a:pt x="140" y="130"/>
                  </a:lnTo>
                  <a:lnTo>
                    <a:pt x="140" y="251"/>
                  </a:lnTo>
                  <a:cubicBezTo>
                    <a:pt x="140" y="307"/>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1"/>
                    <a:pt x="242" y="598"/>
                    <a:pt x="303" y="598"/>
                  </a:cubicBezTo>
                  <a:cubicBezTo>
                    <a:pt x="363" y="598"/>
                    <a:pt x="423" y="591"/>
                    <a:pt x="484" y="577"/>
                  </a:cubicBezTo>
                  <a:lnTo>
                    <a:pt x="484" y="577"/>
                  </a:lnTo>
                  <a:cubicBezTo>
                    <a:pt x="409" y="605"/>
                    <a:pt x="344" y="642"/>
                    <a:pt x="289" y="688"/>
                  </a:cubicBezTo>
                  <a:lnTo>
                    <a:pt x="223" y="660"/>
                  </a:lnTo>
                  <a:lnTo>
                    <a:pt x="223" y="781"/>
                  </a:lnTo>
                  <a:cubicBezTo>
                    <a:pt x="223" y="828"/>
                    <a:pt x="270" y="874"/>
                    <a:pt x="344" y="893"/>
                  </a:cubicBezTo>
                  <a:cubicBezTo>
                    <a:pt x="366" y="900"/>
                    <a:pt x="389" y="904"/>
                    <a:pt x="411" y="904"/>
                  </a:cubicBezTo>
                  <a:cubicBezTo>
                    <a:pt x="475" y="904"/>
                    <a:pt x="538" y="876"/>
                    <a:pt x="586" y="828"/>
                  </a:cubicBezTo>
                  <a:lnTo>
                    <a:pt x="586" y="828"/>
                  </a:lnTo>
                  <a:cubicBezTo>
                    <a:pt x="549" y="884"/>
                    <a:pt x="595" y="958"/>
                    <a:pt x="688" y="977"/>
                  </a:cubicBezTo>
                  <a:cubicBezTo>
                    <a:pt x="710" y="984"/>
                    <a:pt x="733" y="987"/>
                    <a:pt x="755" y="987"/>
                  </a:cubicBezTo>
                  <a:cubicBezTo>
                    <a:pt x="819" y="987"/>
                    <a:pt x="882" y="960"/>
                    <a:pt x="930" y="912"/>
                  </a:cubicBezTo>
                  <a:cubicBezTo>
                    <a:pt x="949" y="884"/>
                    <a:pt x="958" y="856"/>
                    <a:pt x="958" y="828"/>
                  </a:cubicBezTo>
                  <a:lnTo>
                    <a:pt x="958" y="707"/>
                  </a:lnTo>
                  <a:lnTo>
                    <a:pt x="949" y="707"/>
                  </a:lnTo>
                  <a:cubicBezTo>
                    <a:pt x="949" y="707"/>
                    <a:pt x="949" y="698"/>
                    <a:pt x="949" y="688"/>
                  </a:cubicBezTo>
                  <a:lnTo>
                    <a:pt x="958" y="707"/>
                  </a:lnTo>
                  <a:cubicBezTo>
                    <a:pt x="1023" y="772"/>
                    <a:pt x="1107" y="819"/>
                    <a:pt x="1200" y="837"/>
                  </a:cubicBezTo>
                  <a:cubicBezTo>
                    <a:pt x="1222" y="844"/>
                    <a:pt x="1244" y="848"/>
                    <a:pt x="1267" y="848"/>
                  </a:cubicBezTo>
                  <a:cubicBezTo>
                    <a:pt x="1330" y="848"/>
                    <a:pt x="1394" y="820"/>
                    <a:pt x="1442" y="772"/>
                  </a:cubicBezTo>
                  <a:cubicBezTo>
                    <a:pt x="1451" y="763"/>
                    <a:pt x="1451" y="744"/>
                    <a:pt x="1451" y="735"/>
                  </a:cubicBezTo>
                  <a:lnTo>
                    <a:pt x="1451" y="642"/>
                  </a:lnTo>
                  <a:cubicBezTo>
                    <a:pt x="1497" y="633"/>
                    <a:pt x="1544" y="605"/>
                    <a:pt x="1572" y="567"/>
                  </a:cubicBezTo>
                  <a:cubicBezTo>
                    <a:pt x="1572" y="558"/>
                    <a:pt x="1581" y="549"/>
                    <a:pt x="1581" y="530"/>
                  </a:cubicBezTo>
                  <a:lnTo>
                    <a:pt x="1581" y="400"/>
                  </a:lnTo>
                  <a:lnTo>
                    <a:pt x="1544" y="437"/>
                  </a:lnTo>
                  <a:cubicBezTo>
                    <a:pt x="1525" y="428"/>
                    <a:pt x="1497" y="419"/>
                    <a:pt x="1479" y="419"/>
                  </a:cubicBezTo>
                  <a:cubicBezTo>
                    <a:pt x="1418" y="405"/>
                    <a:pt x="1358" y="398"/>
                    <a:pt x="1298" y="398"/>
                  </a:cubicBezTo>
                  <a:cubicBezTo>
                    <a:pt x="1237" y="398"/>
                    <a:pt x="1177" y="405"/>
                    <a:pt x="1116" y="419"/>
                  </a:cubicBezTo>
                  <a:cubicBezTo>
                    <a:pt x="1209" y="381"/>
                    <a:pt x="1293" y="326"/>
                    <a:pt x="1358" y="251"/>
                  </a:cubicBezTo>
                  <a:cubicBezTo>
                    <a:pt x="1367" y="233"/>
                    <a:pt x="1377" y="214"/>
                    <a:pt x="1367" y="196"/>
                  </a:cubicBezTo>
                  <a:lnTo>
                    <a:pt x="1367" y="84"/>
                  </a:lnTo>
                  <a:lnTo>
                    <a:pt x="1330" y="121"/>
                  </a:lnTo>
                  <a:cubicBezTo>
                    <a:pt x="1302" y="112"/>
                    <a:pt x="1284" y="103"/>
                    <a:pt x="1256" y="93"/>
                  </a:cubicBezTo>
                  <a:cubicBezTo>
                    <a:pt x="1234" y="86"/>
                    <a:pt x="1211" y="82"/>
                    <a:pt x="1189" y="82"/>
                  </a:cubicBezTo>
                  <a:cubicBezTo>
                    <a:pt x="1125" y="82"/>
                    <a:pt x="1062" y="110"/>
                    <a:pt x="1014" y="158"/>
                  </a:cubicBezTo>
                  <a:cubicBezTo>
                    <a:pt x="1051" y="103"/>
                    <a:pt x="1005" y="28"/>
                    <a:pt x="912" y="10"/>
                  </a:cubicBezTo>
                  <a:cubicBezTo>
                    <a:pt x="888" y="4"/>
                    <a:pt x="865" y="1"/>
                    <a:pt x="841"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30"/>
            <p:cNvSpPr/>
            <p:nvPr/>
          </p:nvSpPr>
          <p:spPr>
            <a:xfrm>
              <a:off x="3052521" y="4730902"/>
              <a:ext cx="178355" cy="108393"/>
            </a:xfrm>
            <a:custGeom>
              <a:avLst/>
              <a:gdLst/>
              <a:ahLst/>
              <a:cxnLst/>
              <a:rect l="l" t="t" r="r" b="b"/>
              <a:pathLst>
                <a:path w="1629" h="990" extrusionOk="0">
                  <a:moveTo>
                    <a:pt x="849" y="1"/>
                  </a:moveTo>
                  <a:cubicBezTo>
                    <a:pt x="783" y="1"/>
                    <a:pt x="721" y="29"/>
                    <a:pt x="680" y="77"/>
                  </a:cubicBezTo>
                  <a:cubicBezTo>
                    <a:pt x="643" y="151"/>
                    <a:pt x="643" y="235"/>
                    <a:pt x="680" y="300"/>
                  </a:cubicBezTo>
                  <a:cubicBezTo>
                    <a:pt x="605" y="226"/>
                    <a:pt x="512" y="179"/>
                    <a:pt x="410" y="151"/>
                  </a:cubicBezTo>
                  <a:cubicBezTo>
                    <a:pt x="388" y="144"/>
                    <a:pt x="366" y="140"/>
                    <a:pt x="343" y="140"/>
                  </a:cubicBezTo>
                  <a:cubicBezTo>
                    <a:pt x="280" y="140"/>
                    <a:pt x="216" y="168"/>
                    <a:pt x="168" y="216"/>
                  </a:cubicBezTo>
                  <a:cubicBezTo>
                    <a:pt x="135" y="275"/>
                    <a:pt x="169" y="333"/>
                    <a:pt x="244" y="358"/>
                  </a:cubicBezTo>
                  <a:lnTo>
                    <a:pt x="244" y="358"/>
                  </a:lnTo>
                  <a:cubicBezTo>
                    <a:pt x="231" y="355"/>
                    <a:pt x="217" y="354"/>
                    <a:pt x="204" y="354"/>
                  </a:cubicBezTo>
                  <a:cubicBezTo>
                    <a:pt x="141" y="354"/>
                    <a:pt x="79" y="382"/>
                    <a:pt x="38" y="430"/>
                  </a:cubicBezTo>
                  <a:cubicBezTo>
                    <a:pt x="1" y="486"/>
                    <a:pt x="47" y="560"/>
                    <a:pt x="140" y="579"/>
                  </a:cubicBezTo>
                  <a:cubicBezTo>
                    <a:pt x="201" y="593"/>
                    <a:pt x="261" y="600"/>
                    <a:pt x="322" y="600"/>
                  </a:cubicBezTo>
                  <a:cubicBezTo>
                    <a:pt x="382" y="600"/>
                    <a:pt x="443" y="593"/>
                    <a:pt x="503" y="579"/>
                  </a:cubicBezTo>
                  <a:lnTo>
                    <a:pt x="503" y="579"/>
                  </a:lnTo>
                  <a:cubicBezTo>
                    <a:pt x="410" y="607"/>
                    <a:pt x="326" y="672"/>
                    <a:pt x="261" y="746"/>
                  </a:cubicBezTo>
                  <a:cubicBezTo>
                    <a:pt x="224" y="802"/>
                    <a:pt x="271" y="876"/>
                    <a:pt x="364" y="895"/>
                  </a:cubicBezTo>
                  <a:cubicBezTo>
                    <a:pt x="386" y="902"/>
                    <a:pt x="408" y="906"/>
                    <a:pt x="431" y="906"/>
                  </a:cubicBezTo>
                  <a:cubicBezTo>
                    <a:pt x="494" y="906"/>
                    <a:pt x="557" y="878"/>
                    <a:pt x="605" y="830"/>
                  </a:cubicBezTo>
                  <a:lnTo>
                    <a:pt x="605" y="830"/>
                  </a:lnTo>
                  <a:cubicBezTo>
                    <a:pt x="568" y="886"/>
                    <a:pt x="615" y="951"/>
                    <a:pt x="708" y="979"/>
                  </a:cubicBezTo>
                  <a:cubicBezTo>
                    <a:pt x="732" y="986"/>
                    <a:pt x="756" y="990"/>
                    <a:pt x="780" y="990"/>
                  </a:cubicBezTo>
                  <a:cubicBezTo>
                    <a:pt x="847" y="990"/>
                    <a:pt x="908" y="962"/>
                    <a:pt x="950" y="914"/>
                  </a:cubicBezTo>
                  <a:cubicBezTo>
                    <a:pt x="987" y="839"/>
                    <a:pt x="987" y="756"/>
                    <a:pt x="950" y="690"/>
                  </a:cubicBezTo>
                  <a:lnTo>
                    <a:pt x="950" y="690"/>
                  </a:lnTo>
                  <a:cubicBezTo>
                    <a:pt x="1024" y="765"/>
                    <a:pt x="1117" y="811"/>
                    <a:pt x="1219" y="839"/>
                  </a:cubicBezTo>
                  <a:cubicBezTo>
                    <a:pt x="1241" y="847"/>
                    <a:pt x="1264" y="850"/>
                    <a:pt x="1286" y="850"/>
                  </a:cubicBezTo>
                  <a:cubicBezTo>
                    <a:pt x="1350" y="850"/>
                    <a:pt x="1413" y="822"/>
                    <a:pt x="1461" y="774"/>
                  </a:cubicBezTo>
                  <a:cubicBezTo>
                    <a:pt x="1497" y="720"/>
                    <a:pt x="1454" y="656"/>
                    <a:pt x="1356" y="627"/>
                  </a:cubicBezTo>
                  <a:lnTo>
                    <a:pt x="1356" y="627"/>
                  </a:lnTo>
                  <a:cubicBezTo>
                    <a:pt x="1378" y="633"/>
                    <a:pt x="1400" y="636"/>
                    <a:pt x="1422" y="636"/>
                  </a:cubicBezTo>
                  <a:cubicBezTo>
                    <a:pt x="1488" y="636"/>
                    <a:pt x="1550" y="608"/>
                    <a:pt x="1591" y="560"/>
                  </a:cubicBezTo>
                  <a:cubicBezTo>
                    <a:pt x="1628" y="504"/>
                    <a:pt x="1582" y="439"/>
                    <a:pt x="1489" y="411"/>
                  </a:cubicBezTo>
                  <a:cubicBezTo>
                    <a:pt x="1428" y="398"/>
                    <a:pt x="1368" y="391"/>
                    <a:pt x="1308" y="391"/>
                  </a:cubicBezTo>
                  <a:cubicBezTo>
                    <a:pt x="1247" y="391"/>
                    <a:pt x="1187" y="398"/>
                    <a:pt x="1126" y="411"/>
                  </a:cubicBezTo>
                  <a:cubicBezTo>
                    <a:pt x="1219" y="384"/>
                    <a:pt x="1303" y="328"/>
                    <a:pt x="1368" y="244"/>
                  </a:cubicBezTo>
                  <a:cubicBezTo>
                    <a:pt x="1405" y="188"/>
                    <a:pt x="1359" y="123"/>
                    <a:pt x="1266" y="95"/>
                  </a:cubicBezTo>
                  <a:cubicBezTo>
                    <a:pt x="1244" y="88"/>
                    <a:pt x="1221" y="85"/>
                    <a:pt x="1199" y="85"/>
                  </a:cubicBezTo>
                  <a:cubicBezTo>
                    <a:pt x="1135" y="85"/>
                    <a:pt x="1072" y="112"/>
                    <a:pt x="1024" y="160"/>
                  </a:cubicBezTo>
                  <a:cubicBezTo>
                    <a:pt x="1061" y="105"/>
                    <a:pt x="1015" y="40"/>
                    <a:pt x="922" y="12"/>
                  </a:cubicBezTo>
                  <a:cubicBezTo>
                    <a:pt x="897" y="4"/>
                    <a:pt x="873" y="1"/>
                    <a:pt x="8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30"/>
            <p:cNvSpPr/>
            <p:nvPr/>
          </p:nvSpPr>
          <p:spPr>
            <a:xfrm>
              <a:off x="3144163" y="4616049"/>
              <a:ext cx="278098" cy="129414"/>
            </a:xfrm>
            <a:custGeom>
              <a:avLst/>
              <a:gdLst/>
              <a:ahLst/>
              <a:cxnLst/>
              <a:rect l="l" t="t" r="r" b="b"/>
              <a:pathLst>
                <a:path w="2540" h="1182" extrusionOk="0">
                  <a:moveTo>
                    <a:pt x="1" y="1"/>
                  </a:moveTo>
                  <a:lnTo>
                    <a:pt x="1" y="372"/>
                  </a:lnTo>
                  <a:cubicBezTo>
                    <a:pt x="1" y="930"/>
                    <a:pt x="661" y="1182"/>
                    <a:pt x="1256" y="1182"/>
                  </a:cubicBezTo>
                  <a:cubicBezTo>
                    <a:pt x="1851" y="1182"/>
                    <a:pt x="2540" y="930"/>
                    <a:pt x="2540" y="372"/>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30"/>
            <p:cNvSpPr/>
            <p:nvPr/>
          </p:nvSpPr>
          <p:spPr>
            <a:xfrm>
              <a:off x="3143178" y="4530538"/>
              <a:ext cx="278098" cy="175180"/>
            </a:xfrm>
            <a:custGeom>
              <a:avLst/>
              <a:gdLst/>
              <a:ahLst/>
              <a:cxnLst/>
              <a:rect l="l" t="t" r="r" b="b"/>
              <a:pathLst>
                <a:path w="2540" h="1600" extrusionOk="0">
                  <a:moveTo>
                    <a:pt x="1256" y="0"/>
                  </a:moveTo>
                  <a:cubicBezTo>
                    <a:pt x="707" y="0"/>
                    <a:pt x="1" y="233"/>
                    <a:pt x="1" y="791"/>
                  </a:cubicBezTo>
                  <a:cubicBezTo>
                    <a:pt x="1" y="1349"/>
                    <a:pt x="670" y="1600"/>
                    <a:pt x="1265" y="1600"/>
                  </a:cubicBezTo>
                  <a:cubicBezTo>
                    <a:pt x="1860" y="1600"/>
                    <a:pt x="2539" y="1349"/>
                    <a:pt x="2539" y="791"/>
                  </a:cubicBezTo>
                  <a:cubicBezTo>
                    <a:pt x="2539" y="224"/>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30"/>
            <p:cNvSpPr/>
            <p:nvPr/>
          </p:nvSpPr>
          <p:spPr>
            <a:xfrm>
              <a:off x="3159491" y="4536670"/>
              <a:ext cx="246456" cy="155801"/>
            </a:xfrm>
            <a:custGeom>
              <a:avLst/>
              <a:gdLst/>
              <a:ahLst/>
              <a:cxnLst/>
              <a:rect l="l" t="t" r="r" b="b"/>
              <a:pathLst>
                <a:path w="2251" h="1423" extrusionOk="0">
                  <a:moveTo>
                    <a:pt x="1116" y="0"/>
                  </a:moveTo>
                  <a:cubicBezTo>
                    <a:pt x="623" y="0"/>
                    <a:pt x="0" y="214"/>
                    <a:pt x="0" y="698"/>
                  </a:cubicBezTo>
                  <a:cubicBezTo>
                    <a:pt x="0" y="1190"/>
                    <a:pt x="586" y="1423"/>
                    <a:pt x="1116" y="1423"/>
                  </a:cubicBezTo>
                  <a:cubicBezTo>
                    <a:pt x="1646" y="1423"/>
                    <a:pt x="2251" y="1200"/>
                    <a:pt x="2251" y="707"/>
                  </a:cubicBezTo>
                  <a:cubicBezTo>
                    <a:pt x="2251" y="214"/>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30"/>
            <p:cNvSpPr/>
            <p:nvPr/>
          </p:nvSpPr>
          <p:spPr>
            <a:xfrm>
              <a:off x="3197155" y="4571487"/>
              <a:ext cx="173209" cy="108174"/>
            </a:xfrm>
            <a:custGeom>
              <a:avLst/>
              <a:gdLst/>
              <a:ahLst/>
              <a:cxnLst/>
              <a:rect l="l" t="t" r="r" b="b"/>
              <a:pathLst>
                <a:path w="1582" h="988" extrusionOk="0">
                  <a:moveTo>
                    <a:pt x="1340" y="631"/>
                  </a:moveTo>
                  <a:lnTo>
                    <a:pt x="1340" y="631"/>
                  </a:lnTo>
                  <a:cubicBezTo>
                    <a:pt x="1367" y="640"/>
                    <a:pt x="1395" y="640"/>
                    <a:pt x="1433" y="640"/>
                  </a:cubicBezTo>
                  <a:lnTo>
                    <a:pt x="1405" y="659"/>
                  </a:lnTo>
                  <a:cubicBezTo>
                    <a:pt x="1386" y="649"/>
                    <a:pt x="1358" y="640"/>
                    <a:pt x="1340" y="631"/>
                  </a:cubicBezTo>
                  <a:close/>
                  <a:moveTo>
                    <a:pt x="940" y="696"/>
                  </a:moveTo>
                  <a:lnTo>
                    <a:pt x="949" y="705"/>
                  </a:lnTo>
                  <a:lnTo>
                    <a:pt x="940" y="705"/>
                  </a:lnTo>
                  <a:cubicBezTo>
                    <a:pt x="940" y="705"/>
                    <a:pt x="940" y="696"/>
                    <a:pt x="940" y="696"/>
                  </a:cubicBezTo>
                  <a:close/>
                  <a:moveTo>
                    <a:pt x="843" y="0"/>
                  </a:moveTo>
                  <a:cubicBezTo>
                    <a:pt x="789" y="0"/>
                    <a:pt x="736" y="18"/>
                    <a:pt x="689" y="45"/>
                  </a:cubicBezTo>
                  <a:lnTo>
                    <a:pt x="633" y="54"/>
                  </a:lnTo>
                  <a:lnTo>
                    <a:pt x="633" y="156"/>
                  </a:lnTo>
                  <a:cubicBezTo>
                    <a:pt x="624" y="203"/>
                    <a:pt x="633" y="259"/>
                    <a:pt x="661" y="305"/>
                  </a:cubicBezTo>
                  <a:cubicBezTo>
                    <a:pt x="586" y="231"/>
                    <a:pt x="493" y="175"/>
                    <a:pt x="391" y="147"/>
                  </a:cubicBezTo>
                  <a:cubicBezTo>
                    <a:pt x="372" y="145"/>
                    <a:pt x="354" y="144"/>
                    <a:pt x="337" y="144"/>
                  </a:cubicBezTo>
                  <a:cubicBezTo>
                    <a:pt x="284" y="144"/>
                    <a:pt x="235" y="154"/>
                    <a:pt x="186" y="175"/>
                  </a:cubicBezTo>
                  <a:lnTo>
                    <a:pt x="131" y="129"/>
                  </a:lnTo>
                  <a:lnTo>
                    <a:pt x="131" y="259"/>
                  </a:lnTo>
                  <a:cubicBezTo>
                    <a:pt x="131" y="303"/>
                    <a:pt x="174" y="348"/>
                    <a:pt x="243" y="368"/>
                  </a:cubicBezTo>
                  <a:lnTo>
                    <a:pt x="243" y="368"/>
                  </a:lnTo>
                  <a:cubicBezTo>
                    <a:pt x="223" y="363"/>
                    <a:pt x="203" y="361"/>
                    <a:pt x="182" y="361"/>
                  </a:cubicBezTo>
                  <a:cubicBezTo>
                    <a:pt x="140" y="361"/>
                    <a:pt x="98" y="371"/>
                    <a:pt x="56" y="389"/>
                  </a:cubicBezTo>
                  <a:lnTo>
                    <a:pt x="0" y="352"/>
                  </a:lnTo>
                  <a:lnTo>
                    <a:pt x="0" y="473"/>
                  </a:lnTo>
                  <a:cubicBezTo>
                    <a:pt x="0" y="519"/>
                    <a:pt x="38" y="566"/>
                    <a:pt x="112" y="584"/>
                  </a:cubicBezTo>
                  <a:cubicBezTo>
                    <a:pt x="173" y="593"/>
                    <a:pt x="233" y="598"/>
                    <a:pt x="293" y="598"/>
                  </a:cubicBezTo>
                  <a:cubicBezTo>
                    <a:pt x="354" y="598"/>
                    <a:pt x="414" y="593"/>
                    <a:pt x="475" y="584"/>
                  </a:cubicBezTo>
                  <a:lnTo>
                    <a:pt x="475" y="584"/>
                  </a:lnTo>
                  <a:cubicBezTo>
                    <a:pt x="410" y="603"/>
                    <a:pt x="345" y="640"/>
                    <a:pt x="279" y="686"/>
                  </a:cubicBezTo>
                  <a:lnTo>
                    <a:pt x="224" y="659"/>
                  </a:lnTo>
                  <a:lnTo>
                    <a:pt x="224" y="779"/>
                  </a:lnTo>
                  <a:cubicBezTo>
                    <a:pt x="224" y="826"/>
                    <a:pt x="261" y="872"/>
                    <a:pt x="335" y="891"/>
                  </a:cubicBezTo>
                  <a:cubicBezTo>
                    <a:pt x="357" y="898"/>
                    <a:pt x="380" y="902"/>
                    <a:pt x="402" y="902"/>
                  </a:cubicBezTo>
                  <a:cubicBezTo>
                    <a:pt x="466" y="902"/>
                    <a:pt x="529" y="874"/>
                    <a:pt x="577" y="826"/>
                  </a:cubicBezTo>
                  <a:lnTo>
                    <a:pt x="577" y="826"/>
                  </a:lnTo>
                  <a:cubicBezTo>
                    <a:pt x="540" y="891"/>
                    <a:pt x="586" y="956"/>
                    <a:pt x="679" y="975"/>
                  </a:cubicBezTo>
                  <a:cubicBezTo>
                    <a:pt x="706" y="983"/>
                    <a:pt x="734" y="987"/>
                    <a:pt x="760" y="987"/>
                  </a:cubicBezTo>
                  <a:cubicBezTo>
                    <a:pt x="823" y="987"/>
                    <a:pt x="882" y="962"/>
                    <a:pt x="921" y="910"/>
                  </a:cubicBezTo>
                  <a:cubicBezTo>
                    <a:pt x="940" y="891"/>
                    <a:pt x="949" y="863"/>
                    <a:pt x="949" y="826"/>
                  </a:cubicBezTo>
                  <a:lnTo>
                    <a:pt x="949" y="714"/>
                  </a:lnTo>
                  <a:cubicBezTo>
                    <a:pt x="1023" y="770"/>
                    <a:pt x="1107" y="817"/>
                    <a:pt x="1191" y="845"/>
                  </a:cubicBezTo>
                  <a:cubicBezTo>
                    <a:pt x="1211" y="849"/>
                    <a:pt x="1232" y="851"/>
                    <a:pt x="1253" y="851"/>
                  </a:cubicBezTo>
                  <a:cubicBezTo>
                    <a:pt x="1318" y="851"/>
                    <a:pt x="1383" y="829"/>
                    <a:pt x="1433" y="779"/>
                  </a:cubicBezTo>
                  <a:cubicBezTo>
                    <a:pt x="1442" y="761"/>
                    <a:pt x="1442" y="752"/>
                    <a:pt x="1442" y="733"/>
                  </a:cubicBezTo>
                  <a:lnTo>
                    <a:pt x="1442" y="631"/>
                  </a:lnTo>
                  <a:cubicBezTo>
                    <a:pt x="1498" y="631"/>
                    <a:pt x="1535" y="603"/>
                    <a:pt x="1563" y="566"/>
                  </a:cubicBezTo>
                  <a:cubicBezTo>
                    <a:pt x="1572" y="556"/>
                    <a:pt x="1581" y="538"/>
                    <a:pt x="1581" y="528"/>
                  </a:cubicBezTo>
                  <a:lnTo>
                    <a:pt x="1581" y="398"/>
                  </a:lnTo>
                  <a:lnTo>
                    <a:pt x="1535" y="445"/>
                  </a:lnTo>
                  <a:cubicBezTo>
                    <a:pt x="1516" y="426"/>
                    <a:pt x="1498" y="417"/>
                    <a:pt x="1470" y="417"/>
                  </a:cubicBezTo>
                  <a:cubicBezTo>
                    <a:pt x="1409" y="403"/>
                    <a:pt x="1349" y="396"/>
                    <a:pt x="1288" y="396"/>
                  </a:cubicBezTo>
                  <a:cubicBezTo>
                    <a:pt x="1228" y="396"/>
                    <a:pt x="1168" y="403"/>
                    <a:pt x="1107" y="417"/>
                  </a:cubicBezTo>
                  <a:cubicBezTo>
                    <a:pt x="1200" y="389"/>
                    <a:pt x="1293" y="324"/>
                    <a:pt x="1349" y="249"/>
                  </a:cubicBezTo>
                  <a:cubicBezTo>
                    <a:pt x="1358" y="231"/>
                    <a:pt x="1367" y="222"/>
                    <a:pt x="1367" y="203"/>
                  </a:cubicBezTo>
                  <a:lnTo>
                    <a:pt x="1367" y="82"/>
                  </a:lnTo>
                  <a:lnTo>
                    <a:pt x="1321" y="129"/>
                  </a:lnTo>
                  <a:cubicBezTo>
                    <a:pt x="1302" y="110"/>
                    <a:pt x="1274" y="101"/>
                    <a:pt x="1247" y="91"/>
                  </a:cubicBezTo>
                  <a:cubicBezTo>
                    <a:pt x="1225" y="84"/>
                    <a:pt x="1202" y="81"/>
                    <a:pt x="1180" y="81"/>
                  </a:cubicBezTo>
                  <a:cubicBezTo>
                    <a:pt x="1116" y="81"/>
                    <a:pt x="1053" y="108"/>
                    <a:pt x="1005" y="156"/>
                  </a:cubicBezTo>
                  <a:cubicBezTo>
                    <a:pt x="1042" y="101"/>
                    <a:pt x="996" y="36"/>
                    <a:pt x="903" y="8"/>
                  </a:cubicBezTo>
                  <a:cubicBezTo>
                    <a:pt x="883" y="3"/>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30"/>
            <p:cNvSpPr/>
            <p:nvPr/>
          </p:nvSpPr>
          <p:spPr>
            <a:xfrm>
              <a:off x="3195075" y="4558677"/>
              <a:ext cx="179341" cy="109488"/>
            </a:xfrm>
            <a:custGeom>
              <a:avLst/>
              <a:gdLst/>
              <a:ahLst/>
              <a:cxnLst/>
              <a:rect l="l" t="t" r="r" b="b"/>
              <a:pathLst>
                <a:path w="1638" h="1000" extrusionOk="0">
                  <a:moveTo>
                    <a:pt x="847" y="1"/>
                  </a:moveTo>
                  <a:cubicBezTo>
                    <a:pt x="786" y="1"/>
                    <a:pt x="726" y="25"/>
                    <a:pt x="680" y="78"/>
                  </a:cubicBezTo>
                  <a:cubicBezTo>
                    <a:pt x="643" y="143"/>
                    <a:pt x="643" y="236"/>
                    <a:pt x="680" y="311"/>
                  </a:cubicBezTo>
                  <a:cubicBezTo>
                    <a:pt x="605" y="227"/>
                    <a:pt x="512" y="180"/>
                    <a:pt x="410" y="153"/>
                  </a:cubicBezTo>
                  <a:cubicBezTo>
                    <a:pt x="388" y="145"/>
                    <a:pt x="366" y="142"/>
                    <a:pt x="343" y="142"/>
                  </a:cubicBezTo>
                  <a:cubicBezTo>
                    <a:pt x="280" y="142"/>
                    <a:pt x="216" y="170"/>
                    <a:pt x="168" y="218"/>
                  </a:cubicBezTo>
                  <a:cubicBezTo>
                    <a:pt x="135" y="276"/>
                    <a:pt x="169" y="335"/>
                    <a:pt x="251" y="360"/>
                  </a:cubicBezTo>
                  <a:lnTo>
                    <a:pt x="251" y="360"/>
                  </a:lnTo>
                  <a:cubicBezTo>
                    <a:pt x="236" y="357"/>
                    <a:pt x="222" y="356"/>
                    <a:pt x="208" y="356"/>
                  </a:cubicBezTo>
                  <a:cubicBezTo>
                    <a:pt x="141" y="356"/>
                    <a:pt x="79" y="383"/>
                    <a:pt x="38" y="432"/>
                  </a:cubicBezTo>
                  <a:cubicBezTo>
                    <a:pt x="1" y="497"/>
                    <a:pt x="47" y="562"/>
                    <a:pt x="140" y="580"/>
                  </a:cubicBezTo>
                  <a:cubicBezTo>
                    <a:pt x="201" y="594"/>
                    <a:pt x="261" y="601"/>
                    <a:pt x="322" y="601"/>
                  </a:cubicBezTo>
                  <a:cubicBezTo>
                    <a:pt x="382" y="601"/>
                    <a:pt x="443" y="594"/>
                    <a:pt x="503" y="580"/>
                  </a:cubicBezTo>
                  <a:lnTo>
                    <a:pt x="503" y="580"/>
                  </a:lnTo>
                  <a:cubicBezTo>
                    <a:pt x="410" y="618"/>
                    <a:pt x="326" y="673"/>
                    <a:pt x="261" y="748"/>
                  </a:cubicBezTo>
                  <a:cubicBezTo>
                    <a:pt x="224" y="813"/>
                    <a:pt x="271" y="878"/>
                    <a:pt x="373" y="896"/>
                  </a:cubicBezTo>
                  <a:cubicBezTo>
                    <a:pt x="395" y="904"/>
                    <a:pt x="417" y="907"/>
                    <a:pt x="440" y="907"/>
                  </a:cubicBezTo>
                  <a:cubicBezTo>
                    <a:pt x="503" y="907"/>
                    <a:pt x="564" y="879"/>
                    <a:pt x="605" y="831"/>
                  </a:cubicBezTo>
                  <a:lnTo>
                    <a:pt x="605" y="831"/>
                  </a:lnTo>
                  <a:cubicBezTo>
                    <a:pt x="568" y="887"/>
                    <a:pt x="615" y="962"/>
                    <a:pt x="717" y="980"/>
                  </a:cubicBezTo>
                  <a:cubicBezTo>
                    <a:pt x="745" y="994"/>
                    <a:pt x="773" y="1000"/>
                    <a:pt x="800" y="1000"/>
                  </a:cubicBezTo>
                  <a:cubicBezTo>
                    <a:pt x="943" y="1000"/>
                    <a:pt x="1053" y="833"/>
                    <a:pt x="959" y="692"/>
                  </a:cubicBezTo>
                  <a:lnTo>
                    <a:pt x="959" y="692"/>
                  </a:lnTo>
                  <a:cubicBezTo>
                    <a:pt x="1033" y="766"/>
                    <a:pt x="1126" y="813"/>
                    <a:pt x="1228" y="841"/>
                  </a:cubicBezTo>
                  <a:cubicBezTo>
                    <a:pt x="1250" y="848"/>
                    <a:pt x="1273" y="851"/>
                    <a:pt x="1295" y="851"/>
                  </a:cubicBezTo>
                  <a:cubicBezTo>
                    <a:pt x="1358" y="851"/>
                    <a:pt x="1420" y="824"/>
                    <a:pt x="1461" y="776"/>
                  </a:cubicBezTo>
                  <a:cubicBezTo>
                    <a:pt x="1497" y="721"/>
                    <a:pt x="1454" y="658"/>
                    <a:pt x="1366" y="629"/>
                  </a:cubicBezTo>
                  <a:lnTo>
                    <a:pt x="1366" y="629"/>
                  </a:lnTo>
                  <a:cubicBezTo>
                    <a:pt x="1385" y="635"/>
                    <a:pt x="1405" y="638"/>
                    <a:pt x="1425" y="638"/>
                  </a:cubicBezTo>
                  <a:cubicBezTo>
                    <a:pt x="1489" y="638"/>
                    <a:pt x="1552" y="610"/>
                    <a:pt x="1600" y="562"/>
                  </a:cubicBezTo>
                  <a:cubicBezTo>
                    <a:pt x="1638" y="497"/>
                    <a:pt x="1591" y="432"/>
                    <a:pt x="1489" y="413"/>
                  </a:cubicBezTo>
                  <a:cubicBezTo>
                    <a:pt x="1428" y="399"/>
                    <a:pt x="1368" y="392"/>
                    <a:pt x="1307" y="392"/>
                  </a:cubicBezTo>
                  <a:cubicBezTo>
                    <a:pt x="1247" y="392"/>
                    <a:pt x="1187" y="399"/>
                    <a:pt x="1126" y="413"/>
                  </a:cubicBezTo>
                  <a:cubicBezTo>
                    <a:pt x="1219" y="376"/>
                    <a:pt x="1312" y="320"/>
                    <a:pt x="1368" y="246"/>
                  </a:cubicBezTo>
                  <a:cubicBezTo>
                    <a:pt x="1405" y="180"/>
                    <a:pt x="1359" y="115"/>
                    <a:pt x="1266" y="97"/>
                  </a:cubicBezTo>
                  <a:cubicBezTo>
                    <a:pt x="1241" y="89"/>
                    <a:pt x="1216" y="84"/>
                    <a:pt x="1191" y="84"/>
                  </a:cubicBezTo>
                  <a:cubicBezTo>
                    <a:pt x="1130" y="84"/>
                    <a:pt x="1070" y="109"/>
                    <a:pt x="1024" y="162"/>
                  </a:cubicBezTo>
                  <a:cubicBezTo>
                    <a:pt x="1061" y="97"/>
                    <a:pt x="1015" y="32"/>
                    <a:pt x="922" y="13"/>
                  </a:cubicBezTo>
                  <a:cubicBezTo>
                    <a:pt x="897" y="5"/>
                    <a:pt x="872" y="1"/>
                    <a:pt x="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30"/>
            <p:cNvSpPr/>
            <p:nvPr/>
          </p:nvSpPr>
          <p:spPr>
            <a:xfrm>
              <a:off x="554989" y="4030615"/>
              <a:ext cx="296383" cy="155910"/>
            </a:xfrm>
            <a:custGeom>
              <a:avLst/>
              <a:gdLst/>
              <a:ahLst/>
              <a:cxnLst/>
              <a:rect l="l" t="t" r="r" b="b"/>
              <a:pathLst>
                <a:path w="2707" h="1424" extrusionOk="0">
                  <a:moveTo>
                    <a:pt x="1340" y="0"/>
                  </a:moveTo>
                  <a:cubicBezTo>
                    <a:pt x="754" y="0"/>
                    <a:pt x="1" y="214"/>
                    <a:pt x="1" y="698"/>
                  </a:cubicBezTo>
                  <a:cubicBezTo>
                    <a:pt x="1" y="1191"/>
                    <a:pt x="708" y="1423"/>
                    <a:pt x="1349" y="1423"/>
                  </a:cubicBezTo>
                  <a:cubicBezTo>
                    <a:pt x="1982" y="1423"/>
                    <a:pt x="2707" y="1200"/>
                    <a:pt x="2707" y="707"/>
                  </a:cubicBezTo>
                  <a:cubicBezTo>
                    <a:pt x="2707" y="214"/>
                    <a:pt x="1944" y="0"/>
                    <a:pt x="1340"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30"/>
            <p:cNvSpPr/>
            <p:nvPr/>
          </p:nvSpPr>
          <p:spPr>
            <a:xfrm>
              <a:off x="547872" y="4034666"/>
              <a:ext cx="278098" cy="130400"/>
            </a:xfrm>
            <a:custGeom>
              <a:avLst/>
              <a:gdLst/>
              <a:ahLst/>
              <a:cxnLst/>
              <a:rect l="l" t="t" r="r" b="b"/>
              <a:pathLst>
                <a:path w="2540" h="1191" extrusionOk="0">
                  <a:moveTo>
                    <a:pt x="1" y="1"/>
                  </a:moveTo>
                  <a:lnTo>
                    <a:pt x="1" y="373"/>
                  </a:lnTo>
                  <a:cubicBezTo>
                    <a:pt x="1" y="931"/>
                    <a:pt x="661" y="1191"/>
                    <a:pt x="1256" y="1191"/>
                  </a:cubicBezTo>
                  <a:cubicBezTo>
                    <a:pt x="1851"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30"/>
            <p:cNvSpPr/>
            <p:nvPr/>
          </p:nvSpPr>
          <p:spPr>
            <a:xfrm>
              <a:off x="547872" y="3949156"/>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39" y="1349"/>
                    <a:pt x="2539" y="791"/>
                  </a:cubicBezTo>
                  <a:cubicBezTo>
                    <a:pt x="2539" y="224"/>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30"/>
            <p:cNvSpPr/>
            <p:nvPr/>
          </p:nvSpPr>
          <p:spPr>
            <a:xfrm>
              <a:off x="563201" y="3956273"/>
              <a:ext cx="246456" cy="154925"/>
            </a:xfrm>
            <a:custGeom>
              <a:avLst/>
              <a:gdLst/>
              <a:ahLst/>
              <a:cxnLst/>
              <a:rect l="l" t="t" r="r" b="b"/>
              <a:pathLst>
                <a:path w="2251" h="1415" extrusionOk="0">
                  <a:moveTo>
                    <a:pt x="1116" y="1"/>
                  </a:moveTo>
                  <a:cubicBezTo>
                    <a:pt x="623" y="1"/>
                    <a:pt x="0" y="205"/>
                    <a:pt x="0" y="698"/>
                  </a:cubicBezTo>
                  <a:cubicBezTo>
                    <a:pt x="0" y="1182"/>
                    <a:pt x="586" y="1414"/>
                    <a:pt x="1116" y="1414"/>
                  </a:cubicBezTo>
                  <a:cubicBezTo>
                    <a:pt x="1646" y="1414"/>
                    <a:pt x="2251" y="1191"/>
                    <a:pt x="2251" y="698"/>
                  </a:cubicBezTo>
                  <a:cubicBezTo>
                    <a:pt x="2251" y="20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30"/>
            <p:cNvSpPr/>
            <p:nvPr/>
          </p:nvSpPr>
          <p:spPr>
            <a:xfrm>
              <a:off x="562106" y="3956273"/>
              <a:ext cx="246566" cy="85619"/>
            </a:xfrm>
            <a:custGeom>
              <a:avLst/>
              <a:gdLst/>
              <a:ahLst/>
              <a:cxnLst/>
              <a:rect l="l" t="t" r="r" b="b"/>
              <a:pathLst>
                <a:path w="2252" h="782" extrusionOk="0">
                  <a:moveTo>
                    <a:pt x="1117" y="1"/>
                  </a:moveTo>
                  <a:cubicBezTo>
                    <a:pt x="615" y="1"/>
                    <a:pt x="1" y="205"/>
                    <a:pt x="1" y="698"/>
                  </a:cubicBezTo>
                  <a:cubicBezTo>
                    <a:pt x="1" y="717"/>
                    <a:pt x="1" y="745"/>
                    <a:pt x="1" y="763"/>
                  </a:cubicBezTo>
                  <a:cubicBezTo>
                    <a:pt x="66" y="326"/>
                    <a:pt x="652" y="140"/>
                    <a:pt x="1126" y="140"/>
                  </a:cubicBezTo>
                  <a:cubicBezTo>
                    <a:pt x="1610" y="140"/>
                    <a:pt x="2196" y="335"/>
                    <a:pt x="2251" y="782"/>
                  </a:cubicBezTo>
                  <a:lnTo>
                    <a:pt x="2251" y="707"/>
                  </a:lnTo>
                  <a:cubicBezTo>
                    <a:pt x="2251" y="20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30"/>
            <p:cNvSpPr/>
            <p:nvPr/>
          </p:nvSpPr>
          <p:spPr>
            <a:xfrm>
              <a:off x="600865" y="3990542"/>
              <a:ext cx="173209" cy="107517"/>
            </a:xfrm>
            <a:custGeom>
              <a:avLst/>
              <a:gdLst/>
              <a:ahLst/>
              <a:cxnLst/>
              <a:rect l="l" t="t" r="r" b="b"/>
              <a:pathLst>
                <a:path w="1582" h="982" extrusionOk="0">
                  <a:moveTo>
                    <a:pt x="1339" y="627"/>
                  </a:moveTo>
                  <a:lnTo>
                    <a:pt x="1339" y="627"/>
                  </a:lnTo>
                  <a:cubicBezTo>
                    <a:pt x="1367" y="636"/>
                    <a:pt x="1395" y="636"/>
                    <a:pt x="1432" y="636"/>
                  </a:cubicBezTo>
                  <a:lnTo>
                    <a:pt x="1405" y="655"/>
                  </a:lnTo>
                  <a:cubicBezTo>
                    <a:pt x="1386" y="645"/>
                    <a:pt x="1367" y="636"/>
                    <a:pt x="1339" y="627"/>
                  </a:cubicBezTo>
                  <a:close/>
                  <a:moveTo>
                    <a:pt x="940" y="692"/>
                  </a:moveTo>
                  <a:lnTo>
                    <a:pt x="949" y="701"/>
                  </a:lnTo>
                  <a:lnTo>
                    <a:pt x="940" y="710"/>
                  </a:lnTo>
                  <a:cubicBezTo>
                    <a:pt x="940" y="701"/>
                    <a:pt x="940" y="701"/>
                    <a:pt x="940" y="692"/>
                  </a:cubicBezTo>
                  <a:close/>
                  <a:moveTo>
                    <a:pt x="850" y="0"/>
                  </a:moveTo>
                  <a:cubicBezTo>
                    <a:pt x="793" y="0"/>
                    <a:pt x="738" y="13"/>
                    <a:pt x="688" y="41"/>
                  </a:cubicBezTo>
                  <a:lnTo>
                    <a:pt x="633" y="50"/>
                  </a:lnTo>
                  <a:lnTo>
                    <a:pt x="633" y="153"/>
                  </a:lnTo>
                  <a:cubicBezTo>
                    <a:pt x="623" y="199"/>
                    <a:pt x="633" y="255"/>
                    <a:pt x="661" y="301"/>
                  </a:cubicBezTo>
                  <a:cubicBezTo>
                    <a:pt x="586" y="227"/>
                    <a:pt x="493" y="171"/>
                    <a:pt x="391" y="143"/>
                  </a:cubicBezTo>
                  <a:cubicBezTo>
                    <a:pt x="375" y="141"/>
                    <a:pt x="358" y="140"/>
                    <a:pt x="341" y="140"/>
                  </a:cubicBezTo>
                  <a:cubicBezTo>
                    <a:pt x="289" y="140"/>
                    <a:pt x="235" y="150"/>
                    <a:pt x="186" y="171"/>
                  </a:cubicBezTo>
                  <a:lnTo>
                    <a:pt x="131" y="125"/>
                  </a:lnTo>
                  <a:lnTo>
                    <a:pt x="131" y="255"/>
                  </a:lnTo>
                  <a:cubicBezTo>
                    <a:pt x="131" y="300"/>
                    <a:pt x="174" y="344"/>
                    <a:pt x="243" y="364"/>
                  </a:cubicBezTo>
                  <a:lnTo>
                    <a:pt x="243" y="364"/>
                  </a:lnTo>
                  <a:cubicBezTo>
                    <a:pt x="223" y="359"/>
                    <a:pt x="203" y="357"/>
                    <a:pt x="183" y="357"/>
                  </a:cubicBezTo>
                  <a:cubicBezTo>
                    <a:pt x="141" y="357"/>
                    <a:pt x="101" y="367"/>
                    <a:pt x="65" y="385"/>
                  </a:cubicBezTo>
                  <a:lnTo>
                    <a:pt x="0" y="348"/>
                  </a:lnTo>
                  <a:lnTo>
                    <a:pt x="0" y="469"/>
                  </a:lnTo>
                  <a:cubicBezTo>
                    <a:pt x="0" y="515"/>
                    <a:pt x="47" y="562"/>
                    <a:pt x="112" y="580"/>
                  </a:cubicBezTo>
                  <a:cubicBezTo>
                    <a:pt x="172" y="590"/>
                    <a:pt x="233" y="594"/>
                    <a:pt x="293" y="594"/>
                  </a:cubicBezTo>
                  <a:cubicBezTo>
                    <a:pt x="354" y="594"/>
                    <a:pt x="414" y="590"/>
                    <a:pt x="475" y="580"/>
                  </a:cubicBezTo>
                  <a:lnTo>
                    <a:pt x="475" y="580"/>
                  </a:lnTo>
                  <a:cubicBezTo>
                    <a:pt x="410" y="599"/>
                    <a:pt x="344" y="636"/>
                    <a:pt x="289" y="683"/>
                  </a:cubicBezTo>
                  <a:lnTo>
                    <a:pt x="224" y="655"/>
                  </a:lnTo>
                  <a:lnTo>
                    <a:pt x="224" y="776"/>
                  </a:lnTo>
                  <a:cubicBezTo>
                    <a:pt x="224" y="822"/>
                    <a:pt x="261" y="869"/>
                    <a:pt x="335" y="887"/>
                  </a:cubicBezTo>
                  <a:cubicBezTo>
                    <a:pt x="359" y="894"/>
                    <a:pt x="384" y="898"/>
                    <a:pt x="407" y="898"/>
                  </a:cubicBezTo>
                  <a:cubicBezTo>
                    <a:pt x="474" y="898"/>
                    <a:pt x="536" y="870"/>
                    <a:pt x="577" y="822"/>
                  </a:cubicBezTo>
                  <a:lnTo>
                    <a:pt x="577" y="822"/>
                  </a:lnTo>
                  <a:cubicBezTo>
                    <a:pt x="540" y="887"/>
                    <a:pt x="586" y="952"/>
                    <a:pt x="679" y="971"/>
                  </a:cubicBezTo>
                  <a:cubicBezTo>
                    <a:pt x="704" y="978"/>
                    <a:pt x="728" y="982"/>
                    <a:pt x="751" y="982"/>
                  </a:cubicBezTo>
                  <a:cubicBezTo>
                    <a:pt x="818" y="982"/>
                    <a:pt x="880" y="954"/>
                    <a:pt x="921" y="906"/>
                  </a:cubicBezTo>
                  <a:cubicBezTo>
                    <a:pt x="940" y="887"/>
                    <a:pt x="949" y="850"/>
                    <a:pt x="949" y="822"/>
                  </a:cubicBezTo>
                  <a:lnTo>
                    <a:pt x="949" y="710"/>
                  </a:lnTo>
                  <a:cubicBezTo>
                    <a:pt x="1023" y="766"/>
                    <a:pt x="1107" y="813"/>
                    <a:pt x="1191" y="831"/>
                  </a:cubicBezTo>
                  <a:cubicBezTo>
                    <a:pt x="1215" y="839"/>
                    <a:pt x="1239" y="842"/>
                    <a:pt x="1263" y="842"/>
                  </a:cubicBezTo>
                  <a:cubicBezTo>
                    <a:pt x="1330" y="842"/>
                    <a:pt x="1391" y="814"/>
                    <a:pt x="1432" y="766"/>
                  </a:cubicBezTo>
                  <a:cubicBezTo>
                    <a:pt x="1442" y="757"/>
                    <a:pt x="1451" y="738"/>
                    <a:pt x="1442" y="729"/>
                  </a:cubicBezTo>
                  <a:lnTo>
                    <a:pt x="1442" y="627"/>
                  </a:lnTo>
                  <a:cubicBezTo>
                    <a:pt x="1498" y="618"/>
                    <a:pt x="1535" y="599"/>
                    <a:pt x="1572" y="562"/>
                  </a:cubicBezTo>
                  <a:cubicBezTo>
                    <a:pt x="1572" y="543"/>
                    <a:pt x="1581" y="534"/>
                    <a:pt x="1581" y="525"/>
                  </a:cubicBezTo>
                  <a:lnTo>
                    <a:pt x="1581" y="394"/>
                  </a:lnTo>
                  <a:lnTo>
                    <a:pt x="1535" y="441"/>
                  </a:lnTo>
                  <a:cubicBezTo>
                    <a:pt x="1516" y="432"/>
                    <a:pt x="1498" y="422"/>
                    <a:pt x="1470" y="413"/>
                  </a:cubicBezTo>
                  <a:cubicBezTo>
                    <a:pt x="1409" y="404"/>
                    <a:pt x="1349" y="399"/>
                    <a:pt x="1288" y="399"/>
                  </a:cubicBezTo>
                  <a:cubicBezTo>
                    <a:pt x="1228" y="399"/>
                    <a:pt x="1167" y="404"/>
                    <a:pt x="1107" y="413"/>
                  </a:cubicBezTo>
                  <a:cubicBezTo>
                    <a:pt x="1209" y="385"/>
                    <a:pt x="1293" y="329"/>
                    <a:pt x="1358" y="246"/>
                  </a:cubicBezTo>
                  <a:cubicBezTo>
                    <a:pt x="1367" y="236"/>
                    <a:pt x="1367" y="218"/>
                    <a:pt x="1367" y="199"/>
                  </a:cubicBezTo>
                  <a:lnTo>
                    <a:pt x="1367" y="78"/>
                  </a:lnTo>
                  <a:lnTo>
                    <a:pt x="1321" y="125"/>
                  </a:lnTo>
                  <a:cubicBezTo>
                    <a:pt x="1302" y="106"/>
                    <a:pt x="1274" y="97"/>
                    <a:pt x="1246" y="87"/>
                  </a:cubicBezTo>
                  <a:cubicBezTo>
                    <a:pt x="1226" y="83"/>
                    <a:pt x="1205" y="81"/>
                    <a:pt x="1184" y="81"/>
                  </a:cubicBezTo>
                  <a:cubicBezTo>
                    <a:pt x="1119" y="81"/>
                    <a:pt x="1054" y="103"/>
                    <a:pt x="1005" y="153"/>
                  </a:cubicBezTo>
                  <a:cubicBezTo>
                    <a:pt x="1042" y="97"/>
                    <a:pt x="995" y="32"/>
                    <a:pt x="902" y="4"/>
                  </a:cubicBezTo>
                  <a:cubicBezTo>
                    <a:pt x="885" y="2"/>
                    <a:pt x="867" y="0"/>
                    <a:pt x="850"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30"/>
            <p:cNvSpPr/>
            <p:nvPr/>
          </p:nvSpPr>
          <p:spPr>
            <a:xfrm>
              <a:off x="598784" y="3976637"/>
              <a:ext cx="179341" cy="109269"/>
            </a:xfrm>
            <a:custGeom>
              <a:avLst/>
              <a:gdLst/>
              <a:ahLst/>
              <a:cxnLst/>
              <a:rect l="l" t="t" r="r" b="b"/>
              <a:pathLst>
                <a:path w="1638" h="998" extrusionOk="0">
                  <a:moveTo>
                    <a:pt x="840" y="0"/>
                  </a:moveTo>
                  <a:cubicBezTo>
                    <a:pt x="697" y="0"/>
                    <a:pt x="585" y="174"/>
                    <a:pt x="680" y="307"/>
                  </a:cubicBezTo>
                  <a:cubicBezTo>
                    <a:pt x="605" y="233"/>
                    <a:pt x="512" y="177"/>
                    <a:pt x="410" y="159"/>
                  </a:cubicBezTo>
                  <a:cubicBezTo>
                    <a:pt x="388" y="151"/>
                    <a:pt x="366" y="148"/>
                    <a:pt x="343" y="148"/>
                  </a:cubicBezTo>
                  <a:cubicBezTo>
                    <a:pt x="280" y="148"/>
                    <a:pt x="216" y="176"/>
                    <a:pt x="168" y="224"/>
                  </a:cubicBezTo>
                  <a:cubicBezTo>
                    <a:pt x="132" y="278"/>
                    <a:pt x="175" y="342"/>
                    <a:pt x="273" y="371"/>
                  </a:cubicBezTo>
                  <a:lnTo>
                    <a:pt x="273" y="371"/>
                  </a:lnTo>
                  <a:cubicBezTo>
                    <a:pt x="251" y="365"/>
                    <a:pt x="229" y="362"/>
                    <a:pt x="207" y="362"/>
                  </a:cubicBezTo>
                  <a:cubicBezTo>
                    <a:pt x="141" y="362"/>
                    <a:pt x="79" y="390"/>
                    <a:pt x="38" y="438"/>
                  </a:cubicBezTo>
                  <a:cubicBezTo>
                    <a:pt x="1" y="493"/>
                    <a:pt x="47" y="559"/>
                    <a:pt x="140" y="586"/>
                  </a:cubicBezTo>
                  <a:cubicBezTo>
                    <a:pt x="201" y="596"/>
                    <a:pt x="261" y="600"/>
                    <a:pt x="322" y="600"/>
                  </a:cubicBezTo>
                  <a:cubicBezTo>
                    <a:pt x="382" y="600"/>
                    <a:pt x="442" y="596"/>
                    <a:pt x="503" y="586"/>
                  </a:cubicBezTo>
                  <a:lnTo>
                    <a:pt x="503" y="586"/>
                  </a:lnTo>
                  <a:cubicBezTo>
                    <a:pt x="410" y="614"/>
                    <a:pt x="326" y="670"/>
                    <a:pt x="261" y="754"/>
                  </a:cubicBezTo>
                  <a:cubicBezTo>
                    <a:pt x="224" y="810"/>
                    <a:pt x="270" y="875"/>
                    <a:pt x="363" y="903"/>
                  </a:cubicBezTo>
                  <a:cubicBezTo>
                    <a:pt x="388" y="910"/>
                    <a:pt x="412" y="913"/>
                    <a:pt x="436" y="913"/>
                  </a:cubicBezTo>
                  <a:cubicBezTo>
                    <a:pt x="502" y="913"/>
                    <a:pt x="564" y="886"/>
                    <a:pt x="605" y="837"/>
                  </a:cubicBezTo>
                  <a:lnTo>
                    <a:pt x="605" y="837"/>
                  </a:lnTo>
                  <a:cubicBezTo>
                    <a:pt x="568" y="893"/>
                    <a:pt x="615" y="958"/>
                    <a:pt x="717" y="986"/>
                  </a:cubicBezTo>
                  <a:cubicBezTo>
                    <a:pt x="739" y="994"/>
                    <a:pt x="761" y="997"/>
                    <a:pt x="784" y="997"/>
                  </a:cubicBezTo>
                  <a:cubicBezTo>
                    <a:pt x="847" y="997"/>
                    <a:pt x="908" y="969"/>
                    <a:pt x="949" y="921"/>
                  </a:cubicBezTo>
                  <a:cubicBezTo>
                    <a:pt x="986" y="847"/>
                    <a:pt x="986" y="763"/>
                    <a:pt x="949" y="698"/>
                  </a:cubicBezTo>
                  <a:lnTo>
                    <a:pt x="949" y="698"/>
                  </a:lnTo>
                  <a:cubicBezTo>
                    <a:pt x="1024" y="772"/>
                    <a:pt x="1117" y="819"/>
                    <a:pt x="1219" y="847"/>
                  </a:cubicBezTo>
                  <a:cubicBezTo>
                    <a:pt x="1241" y="854"/>
                    <a:pt x="1263" y="858"/>
                    <a:pt x="1286" y="858"/>
                  </a:cubicBezTo>
                  <a:cubicBezTo>
                    <a:pt x="1349" y="858"/>
                    <a:pt x="1413" y="830"/>
                    <a:pt x="1461" y="782"/>
                  </a:cubicBezTo>
                  <a:cubicBezTo>
                    <a:pt x="1494" y="731"/>
                    <a:pt x="1459" y="665"/>
                    <a:pt x="1383" y="640"/>
                  </a:cubicBezTo>
                  <a:lnTo>
                    <a:pt x="1383" y="640"/>
                  </a:lnTo>
                  <a:cubicBezTo>
                    <a:pt x="1397" y="642"/>
                    <a:pt x="1411" y="644"/>
                    <a:pt x="1425" y="644"/>
                  </a:cubicBezTo>
                  <a:cubicBezTo>
                    <a:pt x="1488" y="644"/>
                    <a:pt x="1550" y="616"/>
                    <a:pt x="1591" y="568"/>
                  </a:cubicBezTo>
                  <a:cubicBezTo>
                    <a:pt x="1637" y="503"/>
                    <a:pt x="1591" y="447"/>
                    <a:pt x="1489" y="419"/>
                  </a:cubicBezTo>
                  <a:cubicBezTo>
                    <a:pt x="1428" y="405"/>
                    <a:pt x="1368" y="398"/>
                    <a:pt x="1307" y="398"/>
                  </a:cubicBezTo>
                  <a:cubicBezTo>
                    <a:pt x="1247" y="398"/>
                    <a:pt x="1186" y="405"/>
                    <a:pt x="1126" y="419"/>
                  </a:cubicBezTo>
                  <a:cubicBezTo>
                    <a:pt x="1228" y="391"/>
                    <a:pt x="1312" y="326"/>
                    <a:pt x="1377" y="252"/>
                  </a:cubicBezTo>
                  <a:cubicBezTo>
                    <a:pt x="1414" y="187"/>
                    <a:pt x="1368" y="121"/>
                    <a:pt x="1265" y="103"/>
                  </a:cubicBezTo>
                  <a:cubicBezTo>
                    <a:pt x="1244" y="96"/>
                    <a:pt x="1221" y="92"/>
                    <a:pt x="1199" y="92"/>
                  </a:cubicBezTo>
                  <a:cubicBezTo>
                    <a:pt x="1135" y="92"/>
                    <a:pt x="1072" y="120"/>
                    <a:pt x="1024" y="168"/>
                  </a:cubicBezTo>
                  <a:cubicBezTo>
                    <a:pt x="1061" y="103"/>
                    <a:pt x="1014" y="38"/>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30"/>
            <p:cNvSpPr/>
            <p:nvPr/>
          </p:nvSpPr>
          <p:spPr>
            <a:xfrm>
              <a:off x="1647570" y="3618282"/>
              <a:ext cx="173100" cy="344010"/>
            </a:xfrm>
            <a:custGeom>
              <a:avLst/>
              <a:gdLst/>
              <a:ahLst/>
              <a:cxnLst/>
              <a:rect l="l" t="t" r="r" b="b"/>
              <a:pathLst>
                <a:path w="1581" h="3142" extrusionOk="0">
                  <a:moveTo>
                    <a:pt x="0" y="0"/>
                  </a:moveTo>
                  <a:lnTo>
                    <a:pt x="0" y="1869"/>
                  </a:lnTo>
                  <a:cubicBezTo>
                    <a:pt x="0" y="2325"/>
                    <a:pt x="242" y="2753"/>
                    <a:pt x="632" y="2985"/>
                  </a:cubicBezTo>
                  <a:lnTo>
                    <a:pt x="781" y="3069"/>
                  </a:lnTo>
                  <a:cubicBezTo>
                    <a:pt x="867" y="3119"/>
                    <a:pt x="959" y="3142"/>
                    <a:pt x="1048" y="3142"/>
                  </a:cubicBezTo>
                  <a:cubicBezTo>
                    <a:pt x="1325" y="3142"/>
                    <a:pt x="1581" y="2921"/>
                    <a:pt x="1581" y="2604"/>
                  </a:cubicBezTo>
                  <a:lnTo>
                    <a:pt x="1581" y="902"/>
                  </a:lnTo>
                  <a:lnTo>
                    <a:pt x="0"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30"/>
            <p:cNvSpPr/>
            <p:nvPr/>
          </p:nvSpPr>
          <p:spPr>
            <a:xfrm>
              <a:off x="1647570" y="3595837"/>
              <a:ext cx="210763" cy="121312"/>
            </a:xfrm>
            <a:custGeom>
              <a:avLst/>
              <a:gdLst/>
              <a:ahLst/>
              <a:cxnLst/>
              <a:rect l="l" t="t" r="r" b="b"/>
              <a:pathLst>
                <a:path w="1925" h="1108" extrusionOk="0">
                  <a:moveTo>
                    <a:pt x="344" y="1"/>
                  </a:moveTo>
                  <a:lnTo>
                    <a:pt x="0" y="205"/>
                  </a:lnTo>
                  <a:lnTo>
                    <a:pt x="1581" y="1107"/>
                  </a:lnTo>
                  <a:lnTo>
                    <a:pt x="1925" y="912"/>
                  </a:lnTo>
                  <a:lnTo>
                    <a:pt x="344"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30"/>
            <p:cNvSpPr/>
            <p:nvPr/>
          </p:nvSpPr>
          <p:spPr>
            <a:xfrm>
              <a:off x="1820562" y="3695581"/>
              <a:ext cx="37773" cy="162042"/>
            </a:xfrm>
            <a:custGeom>
              <a:avLst/>
              <a:gdLst/>
              <a:ahLst/>
              <a:cxnLst/>
              <a:rect l="l" t="t" r="r" b="b"/>
              <a:pathLst>
                <a:path w="345" h="1480" extrusionOk="0">
                  <a:moveTo>
                    <a:pt x="345" y="1"/>
                  </a:moveTo>
                  <a:lnTo>
                    <a:pt x="1" y="196"/>
                  </a:lnTo>
                  <a:lnTo>
                    <a:pt x="1" y="1480"/>
                  </a:lnTo>
                  <a:lnTo>
                    <a:pt x="345" y="1284"/>
                  </a:lnTo>
                  <a:lnTo>
                    <a:pt x="345"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0"/>
            <p:cNvSpPr/>
            <p:nvPr/>
          </p:nvSpPr>
          <p:spPr>
            <a:xfrm>
              <a:off x="1646476" y="3758537"/>
              <a:ext cx="174195" cy="217004"/>
            </a:xfrm>
            <a:custGeom>
              <a:avLst/>
              <a:gdLst/>
              <a:ahLst/>
              <a:cxnLst/>
              <a:rect l="l" t="t" r="r" b="b"/>
              <a:pathLst>
                <a:path w="1591" h="1982" extrusionOk="0">
                  <a:moveTo>
                    <a:pt x="500" y="0"/>
                  </a:moveTo>
                  <a:cubicBezTo>
                    <a:pt x="212" y="0"/>
                    <a:pt x="1" y="247"/>
                    <a:pt x="1" y="542"/>
                  </a:cubicBezTo>
                  <a:cubicBezTo>
                    <a:pt x="10" y="1100"/>
                    <a:pt x="308" y="1621"/>
                    <a:pt x="791" y="1909"/>
                  </a:cubicBezTo>
                  <a:cubicBezTo>
                    <a:pt x="877" y="1959"/>
                    <a:pt x="969" y="1981"/>
                    <a:pt x="1058" y="1981"/>
                  </a:cubicBezTo>
                  <a:cubicBezTo>
                    <a:pt x="1335" y="1981"/>
                    <a:pt x="1591" y="1761"/>
                    <a:pt x="1591" y="1444"/>
                  </a:cubicBezTo>
                  <a:cubicBezTo>
                    <a:pt x="1582" y="886"/>
                    <a:pt x="1284" y="365"/>
                    <a:pt x="800" y="86"/>
                  </a:cubicBezTo>
                  <a:cubicBezTo>
                    <a:pt x="695" y="27"/>
                    <a:pt x="593" y="0"/>
                    <a:pt x="500" y="0"/>
                  </a:cubicBez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0"/>
            <p:cNvSpPr/>
            <p:nvPr/>
          </p:nvSpPr>
          <p:spPr>
            <a:xfrm>
              <a:off x="1696840" y="3736749"/>
              <a:ext cx="72919" cy="159852"/>
            </a:xfrm>
            <a:custGeom>
              <a:avLst/>
              <a:gdLst/>
              <a:ahLst/>
              <a:cxnLst/>
              <a:rect l="l" t="t" r="r" b="b"/>
              <a:pathLst>
                <a:path w="666" h="1460" extrusionOk="0">
                  <a:moveTo>
                    <a:pt x="225" y="1"/>
                  </a:moveTo>
                  <a:cubicBezTo>
                    <a:pt x="108" y="1"/>
                    <a:pt x="1" y="97"/>
                    <a:pt x="15" y="229"/>
                  </a:cubicBezTo>
                  <a:cubicBezTo>
                    <a:pt x="15" y="378"/>
                    <a:pt x="71" y="527"/>
                    <a:pt x="164" y="639"/>
                  </a:cubicBezTo>
                  <a:lnTo>
                    <a:pt x="164" y="1159"/>
                  </a:lnTo>
                  <a:cubicBezTo>
                    <a:pt x="164" y="1159"/>
                    <a:pt x="164" y="1169"/>
                    <a:pt x="164" y="1178"/>
                  </a:cubicBezTo>
                  <a:lnTo>
                    <a:pt x="164" y="1187"/>
                  </a:lnTo>
                  <a:cubicBezTo>
                    <a:pt x="182" y="1299"/>
                    <a:pt x="238" y="1392"/>
                    <a:pt x="331" y="1448"/>
                  </a:cubicBezTo>
                  <a:cubicBezTo>
                    <a:pt x="347" y="1456"/>
                    <a:pt x="364" y="1459"/>
                    <a:pt x="381" y="1459"/>
                  </a:cubicBezTo>
                  <a:cubicBezTo>
                    <a:pt x="441" y="1459"/>
                    <a:pt x="499" y="1411"/>
                    <a:pt x="499" y="1345"/>
                  </a:cubicBezTo>
                  <a:lnTo>
                    <a:pt x="499" y="1336"/>
                  </a:lnTo>
                  <a:lnTo>
                    <a:pt x="499" y="806"/>
                  </a:lnTo>
                  <a:cubicBezTo>
                    <a:pt x="601" y="778"/>
                    <a:pt x="666" y="694"/>
                    <a:pt x="657" y="592"/>
                  </a:cubicBezTo>
                  <a:cubicBezTo>
                    <a:pt x="657" y="360"/>
                    <a:pt x="536" y="155"/>
                    <a:pt x="340" y="34"/>
                  </a:cubicBezTo>
                  <a:cubicBezTo>
                    <a:pt x="303" y="11"/>
                    <a:pt x="264" y="1"/>
                    <a:pt x="225" y="1"/>
                  </a:cubicBezTo>
                  <a:close/>
                </a:path>
              </a:pathLst>
            </a:custGeom>
            <a:solidFill>
              <a:srgbClr val="9D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0"/>
            <p:cNvSpPr/>
            <p:nvPr/>
          </p:nvSpPr>
          <p:spPr>
            <a:xfrm>
              <a:off x="1696731" y="3736749"/>
              <a:ext cx="51678" cy="159852"/>
            </a:xfrm>
            <a:custGeom>
              <a:avLst/>
              <a:gdLst/>
              <a:ahLst/>
              <a:cxnLst/>
              <a:rect l="l" t="t" r="r" b="b"/>
              <a:pathLst>
                <a:path w="472" h="1460" extrusionOk="0">
                  <a:moveTo>
                    <a:pt x="220" y="1"/>
                  </a:moveTo>
                  <a:cubicBezTo>
                    <a:pt x="105" y="1"/>
                    <a:pt x="1" y="99"/>
                    <a:pt x="16" y="229"/>
                  </a:cubicBezTo>
                  <a:cubicBezTo>
                    <a:pt x="16" y="378"/>
                    <a:pt x="72" y="527"/>
                    <a:pt x="165" y="639"/>
                  </a:cubicBezTo>
                  <a:lnTo>
                    <a:pt x="165" y="1159"/>
                  </a:lnTo>
                  <a:cubicBezTo>
                    <a:pt x="165" y="1159"/>
                    <a:pt x="165" y="1169"/>
                    <a:pt x="165" y="1178"/>
                  </a:cubicBezTo>
                  <a:lnTo>
                    <a:pt x="165" y="1187"/>
                  </a:lnTo>
                  <a:cubicBezTo>
                    <a:pt x="183" y="1299"/>
                    <a:pt x="239" y="1392"/>
                    <a:pt x="332" y="1448"/>
                  </a:cubicBezTo>
                  <a:cubicBezTo>
                    <a:pt x="351" y="1455"/>
                    <a:pt x="372" y="1460"/>
                    <a:pt x="393" y="1460"/>
                  </a:cubicBezTo>
                  <a:cubicBezTo>
                    <a:pt x="422" y="1460"/>
                    <a:pt x="450" y="1451"/>
                    <a:pt x="472" y="1429"/>
                  </a:cubicBezTo>
                  <a:cubicBezTo>
                    <a:pt x="388" y="1373"/>
                    <a:pt x="341" y="1280"/>
                    <a:pt x="332" y="1187"/>
                  </a:cubicBezTo>
                  <a:lnTo>
                    <a:pt x="332" y="1178"/>
                  </a:lnTo>
                  <a:cubicBezTo>
                    <a:pt x="323" y="1169"/>
                    <a:pt x="323" y="1159"/>
                    <a:pt x="332" y="1159"/>
                  </a:cubicBezTo>
                  <a:cubicBezTo>
                    <a:pt x="323" y="1150"/>
                    <a:pt x="323" y="1150"/>
                    <a:pt x="332" y="1141"/>
                  </a:cubicBezTo>
                  <a:lnTo>
                    <a:pt x="332" y="639"/>
                  </a:lnTo>
                  <a:cubicBezTo>
                    <a:pt x="230" y="527"/>
                    <a:pt x="174" y="378"/>
                    <a:pt x="174" y="229"/>
                  </a:cubicBezTo>
                  <a:cubicBezTo>
                    <a:pt x="165" y="136"/>
                    <a:pt x="221" y="53"/>
                    <a:pt x="295" y="16"/>
                  </a:cubicBezTo>
                  <a:cubicBezTo>
                    <a:pt x="270" y="6"/>
                    <a:pt x="245" y="1"/>
                    <a:pt x="220" y="1"/>
                  </a:cubicBez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30"/>
            <p:cNvSpPr/>
            <p:nvPr/>
          </p:nvSpPr>
          <p:spPr>
            <a:xfrm>
              <a:off x="1107904" y="3399306"/>
              <a:ext cx="84634" cy="564189"/>
            </a:xfrm>
            <a:custGeom>
              <a:avLst/>
              <a:gdLst/>
              <a:ahLst/>
              <a:cxnLst/>
              <a:rect l="l" t="t" r="r" b="b"/>
              <a:pathLst>
                <a:path w="773" h="5153" extrusionOk="0">
                  <a:moveTo>
                    <a:pt x="0" y="1"/>
                  </a:moveTo>
                  <a:lnTo>
                    <a:pt x="0" y="5153"/>
                  </a:lnTo>
                  <a:lnTo>
                    <a:pt x="772" y="4688"/>
                  </a:lnTo>
                  <a:lnTo>
                    <a:pt x="772" y="447"/>
                  </a:lnTo>
                  <a:lnTo>
                    <a:pt x="0"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30"/>
            <p:cNvSpPr/>
            <p:nvPr/>
          </p:nvSpPr>
          <p:spPr>
            <a:xfrm>
              <a:off x="2487453" y="4076381"/>
              <a:ext cx="106093" cy="701705"/>
            </a:xfrm>
            <a:custGeom>
              <a:avLst/>
              <a:gdLst/>
              <a:ahLst/>
              <a:cxnLst/>
              <a:rect l="l" t="t" r="r" b="b"/>
              <a:pathLst>
                <a:path w="969" h="6409" extrusionOk="0">
                  <a:moveTo>
                    <a:pt x="968" y="1"/>
                  </a:moveTo>
                  <a:lnTo>
                    <a:pt x="1" y="215"/>
                  </a:lnTo>
                  <a:lnTo>
                    <a:pt x="1" y="6408"/>
                  </a:lnTo>
                  <a:lnTo>
                    <a:pt x="968" y="5878"/>
                  </a:lnTo>
                  <a:lnTo>
                    <a:pt x="968"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0"/>
            <p:cNvSpPr/>
            <p:nvPr/>
          </p:nvSpPr>
          <p:spPr>
            <a:xfrm>
              <a:off x="2403038" y="4080542"/>
              <a:ext cx="85619" cy="678166"/>
            </a:xfrm>
            <a:custGeom>
              <a:avLst/>
              <a:gdLst/>
              <a:ahLst/>
              <a:cxnLst/>
              <a:rect l="l" t="t" r="r" b="b"/>
              <a:pathLst>
                <a:path w="782" h="6194" extrusionOk="0">
                  <a:moveTo>
                    <a:pt x="0" y="0"/>
                  </a:moveTo>
                  <a:lnTo>
                    <a:pt x="0" y="6193"/>
                  </a:lnTo>
                  <a:lnTo>
                    <a:pt x="781" y="6054"/>
                  </a:lnTo>
                  <a:lnTo>
                    <a:pt x="781" y="167"/>
                  </a:lnTo>
                  <a:lnTo>
                    <a:pt x="0"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0"/>
            <p:cNvSpPr/>
            <p:nvPr/>
          </p:nvSpPr>
          <p:spPr>
            <a:xfrm>
              <a:off x="1074291" y="3298577"/>
              <a:ext cx="84634" cy="679151"/>
            </a:xfrm>
            <a:custGeom>
              <a:avLst/>
              <a:gdLst/>
              <a:ahLst/>
              <a:cxnLst/>
              <a:rect l="l" t="t" r="r" b="b"/>
              <a:pathLst>
                <a:path w="773" h="6203" extrusionOk="0">
                  <a:moveTo>
                    <a:pt x="1" y="0"/>
                  </a:moveTo>
                  <a:lnTo>
                    <a:pt x="1" y="6203"/>
                  </a:lnTo>
                  <a:lnTo>
                    <a:pt x="772" y="6054"/>
                  </a:lnTo>
                  <a:lnTo>
                    <a:pt x="772" y="177"/>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0"/>
            <p:cNvSpPr/>
            <p:nvPr/>
          </p:nvSpPr>
          <p:spPr>
            <a:xfrm>
              <a:off x="-1054705" y="1626692"/>
              <a:ext cx="2805179" cy="1586474"/>
            </a:xfrm>
            <a:custGeom>
              <a:avLst/>
              <a:gdLst/>
              <a:ahLst/>
              <a:cxnLst/>
              <a:rect l="l" t="t" r="r" b="b"/>
              <a:pathLst>
                <a:path w="25621" h="14490" extrusionOk="0">
                  <a:moveTo>
                    <a:pt x="11895" y="1"/>
                  </a:moveTo>
                  <a:cubicBezTo>
                    <a:pt x="11727" y="1"/>
                    <a:pt x="159" y="1"/>
                    <a:pt x="1" y="10"/>
                  </a:cubicBezTo>
                  <a:lnTo>
                    <a:pt x="1" y="2354"/>
                  </a:lnTo>
                  <a:cubicBezTo>
                    <a:pt x="159" y="2354"/>
                    <a:pt x="11736" y="2344"/>
                    <a:pt x="11895" y="2344"/>
                  </a:cubicBezTo>
                  <a:cubicBezTo>
                    <a:pt x="17679" y="2354"/>
                    <a:pt x="22356" y="7040"/>
                    <a:pt x="22365" y="12815"/>
                  </a:cubicBezTo>
                  <a:cubicBezTo>
                    <a:pt x="22365" y="13038"/>
                    <a:pt x="22356" y="13252"/>
                    <a:pt x="22347" y="13475"/>
                  </a:cubicBezTo>
                  <a:cubicBezTo>
                    <a:pt x="22923" y="13689"/>
                    <a:pt x="23481" y="13940"/>
                    <a:pt x="24021" y="14229"/>
                  </a:cubicBezTo>
                  <a:lnTo>
                    <a:pt x="24607" y="14489"/>
                  </a:lnTo>
                  <a:cubicBezTo>
                    <a:pt x="25620" y="6808"/>
                    <a:pt x="19641" y="1"/>
                    <a:pt x="119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0"/>
            <p:cNvSpPr/>
            <p:nvPr/>
          </p:nvSpPr>
          <p:spPr>
            <a:xfrm>
              <a:off x="-1054705" y="1362059"/>
              <a:ext cx="2970067" cy="1963111"/>
            </a:xfrm>
            <a:custGeom>
              <a:avLst/>
              <a:gdLst/>
              <a:ahLst/>
              <a:cxnLst/>
              <a:rect l="l" t="t" r="r" b="b"/>
              <a:pathLst>
                <a:path w="27127" h="17930" extrusionOk="0">
                  <a:moveTo>
                    <a:pt x="11895" y="0"/>
                  </a:moveTo>
                  <a:cubicBezTo>
                    <a:pt x="11736" y="0"/>
                    <a:pt x="159" y="0"/>
                    <a:pt x="1" y="9"/>
                  </a:cubicBezTo>
                  <a:lnTo>
                    <a:pt x="1" y="2483"/>
                  </a:lnTo>
                  <a:cubicBezTo>
                    <a:pt x="159" y="2483"/>
                    <a:pt x="11736" y="2474"/>
                    <a:pt x="11895" y="2474"/>
                  </a:cubicBezTo>
                  <a:cubicBezTo>
                    <a:pt x="11900" y="2474"/>
                    <a:pt x="11905" y="2474"/>
                    <a:pt x="11910" y="2474"/>
                  </a:cubicBezTo>
                  <a:cubicBezTo>
                    <a:pt x="19612" y="2474"/>
                    <a:pt x="25554" y="9249"/>
                    <a:pt x="24551" y="16888"/>
                  </a:cubicBezTo>
                  <a:cubicBezTo>
                    <a:pt x="25332" y="17232"/>
                    <a:pt x="26113" y="17576"/>
                    <a:pt x="26885" y="17929"/>
                  </a:cubicBezTo>
                  <a:cubicBezTo>
                    <a:pt x="27052" y="17046"/>
                    <a:pt x="27127" y="16144"/>
                    <a:pt x="27127" y="15232"/>
                  </a:cubicBezTo>
                  <a:cubicBezTo>
                    <a:pt x="27127" y="6835"/>
                    <a:pt x="20301" y="0"/>
                    <a:pt x="11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30"/>
            <p:cNvSpPr/>
            <p:nvPr/>
          </p:nvSpPr>
          <p:spPr>
            <a:xfrm>
              <a:off x="-1054705" y="1111550"/>
              <a:ext cx="3221560" cy="2321463"/>
            </a:xfrm>
            <a:custGeom>
              <a:avLst/>
              <a:gdLst/>
              <a:ahLst/>
              <a:cxnLst/>
              <a:rect l="l" t="t" r="r" b="b"/>
              <a:pathLst>
                <a:path w="29424" h="21203" extrusionOk="0">
                  <a:moveTo>
                    <a:pt x="1" y="0"/>
                  </a:moveTo>
                  <a:lnTo>
                    <a:pt x="1" y="2353"/>
                  </a:lnTo>
                  <a:cubicBezTo>
                    <a:pt x="159" y="2353"/>
                    <a:pt x="11736" y="2344"/>
                    <a:pt x="11895" y="2344"/>
                  </a:cubicBezTo>
                  <a:cubicBezTo>
                    <a:pt x="20264" y="2344"/>
                    <a:pt x="27071" y="9151"/>
                    <a:pt x="27071" y="17520"/>
                  </a:cubicBezTo>
                  <a:cubicBezTo>
                    <a:pt x="27080" y="18413"/>
                    <a:pt x="26997" y="19315"/>
                    <a:pt x="26838" y="20198"/>
                  </a:cubicBezTo>
                  <a:lnTo>
                    <a:pt x="27145" y="20329"/>
                  </a:lnTo>
                  <a:cubicBezTo>
                    <a:pt x="27778" y="20617"/>
                    <a:pt x="28401" y="20905"/>
                    <a:pt x="29033" y="21203"/>
                  </a:cubicBezTo>
                  <a:cubicBezTo>
                    <a:pt x="29293" y="19994"/>
                    <a:pt x="29424" y="18757"/>
                    <a:pt x="29424" y="17520"/>
                  </a:cubicBezTo>
                  <a:cubicBezTo>
                    <a:pt x="29424" y="7858"/>
                    <a:pt x="21556" y="0"/>
                    <a:pt x="11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30"/>
            <p:cNvSpPr/>
            <p:nvPr/>
          </p:nvSpPr>
          <p:spPr>
            <a:xfrm>
              <a:off x="-1054705" y="851953"/>
              <a:ext cx="3481155" cy="2696130"/>
            </a:xfrm>
            <a:custGeom>
              <a:avLst/>
              <a:gdLst/>
              <a:ahLst/>
              <a:cxnLst/>
              <a:rect l="l" t="t" r="r" b="b"/>
              <a:pathLst>
                <a:path w="31795" h="24625" extrusionOk="0">
                  <a:moveTo>
                    <a:pt x="1" y="0"/>
                  </a:moveTo>
                  <a:lnTo>
                    <a:pt x="1" y="2483"/>
                  </a:lnTo>
                  <a:lnTo>
                    <a:pt x="11895" y="2483"/>
                  </a:lnTo>
                  <a:cubicBezTo>
                    <a:pt x="21501" y="2483"/>
                    <a:pt x="29312" y="10294"/>
                    <a:pt x="29312" y="19891"/>
                  </a:cubicBezTo>
                  <a:cubicBezTo>
                    <a:pt x="29312" y="21109"/>
                    <a:pt x="29182" y="22328"/>
                    <a:pt x="28921" y="23527"/>
                  </a:cubicBezTo>
                  <a:cubicBezTo>
                    <a:pt x="29693" y="23890"/>
                    <a:pt x="30456" y="24253"/>
                    <a:pt x="31218" y="24625"/>
                  </a:cubicBezTo>
                  <a:cubicBezTo>
                    <a:pt x="31600" y="23072"/>
                    <a:pt x="31795" y="21491"/>
                    <a:pt x="31795" y="19891"/>
                  </a:cubicBezTo>
                  <a:cubicBezTo>
                    <a:pt x="31795" y="8918"/>
                    <a:pt x="22868" y="0"/>
                    <a:pt x="11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30"/>
            <p:cNvSpPr/>
            <p:nvPr/>
          </p:nvSpPr>
          <p:spPr>
            <a:xfrm>
              <a:off x="-1054705" y="606481"/>
              <a:ext cx="3727611" cy="3052621"/>
            </a:xfrm>
            <a:custGeom>
              <a:avLst/>
              <a:gdLst/>
              <a:ahLst/>
              <a:cxnLst/>
              <a:rect l="l" t="t" r="r" b="b"/>
              <a:pathLst>
                <a:path w="34046" h="27881" extrusionOk="0">
                  <a:moveTo>
                    <a:pt x="11939" y="1"/>
                  </a:moveTo>
                  <a:cubicBezTo>
                    <a:pt x="11927" y="1"/>
                    <a:pt x="11915" y="1"/>
                    <a:pt x="11904" y="1"/>
                  </a:cubicBezTo>
                  <a:lnTo>
                    <a:pt x="1" y="1"/>
                  </a:lnTo>
                  <a:lnTo>
                    <a:pt x="1" y="2456"/>
                  </a:lnTo>
                  <a:lnTo>
                    <a:pt x="11904" y="2456"/>
                  </a:lnTo>
                  <a:cubicBezTo>
                    <a:pt x="22756" y="2456"/>
                    <a:pt x="31581" y="11290"/>
                    <a:pt x="31581" y="22133"/>
                  </a:cubicBezTo>
                  <a:cubicBezTo>
                    <a:pt x="31581" y="23696"/>
                    <a:pt x="31395" y="25248"/>
                    <a:pt x="31023" y="26774"/>
                  </a:cubicBezTo>
                  <a:cubicBezTo>
                    <a:pt x="31776" y="27136"/>
                    <a:pt x="32530" y="27508"/>
                    <a:pt x="33283" y="27880"/>
                  </a:cubicBezTo>
                  <a:cubicBezTo>
                    <a:pt x="33776" y="26002"/>
                    <a:pt x="34036" y="24077"/>
                    <a:pt x="34036" y="22133"/>
                  </a:cubicBezTo>
                  <a:cubicBezTo>
                    <a:pt x="34045" y="16265"/>
                    <a:pt x="31711" y="10630"/>
                    <a:pt x="27554" y="6483"/>
                  </a:cubicBezTo>
                  <a:cubicBezTo>
                    <a:pt x="23415" y="2334"/>
                    <a:pt x="17794" y="1"/>
                    <a:pt x="11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30"/>
            <p:cNvSpPr/>
            <p:nvPr/>
          </p:nvSpPr>
          <p:spPr>
            <a:xfrm>
              <a:off x="-1055690" y="371300"/>
              <a:ext cx="4124613" cy="3394660"/>
            </a:xfrm>
            <a:custGeom>
              <a:avLst/>
              <a:gdLst/>
              <a:ahLst/>
              <a:cxnLst/>
              <a:rect l="l" t="t" r="r" b="b"/>
              <a:pathLst>
                <a:path w="37672" h="31005" extrusionOk="0">
                  <a:moveTo>
                    <a:pt x="11973" y="1"/>
                  </a:moveTo>
                  <a:cubicBezTo>
                    <a:pt x="11950" y="1"/>
                    <a:pt x="11927" y="1"/>
                    <a:pt x="11904" y="1"/>
                  </a:cubicBezTo>
                  <a:lnTo>
                    <a:pt x="0" y="1"/>
                  </a:lnTo>
                  <a:lnTo>
                    <a:pt x="0" y="2344"/>
                  </a:lnTo>
                  <a:lnTo>
                    <a:pt x="11904" y="2344"/>
                  </a:lnTo>
                  <a:cubicBezTo>
                    <a:pt x="23993" y="2344"/>
                    <a:pt x="33831" y="12183"/>
                    <a:pt x="33831" y="24272"/>
                  </a:cubicBezTo>
                  <a:cubicBezTo>
                    <a:pt x="33831" y="26188"/>
                    <a:pt x="33589" y="28085"/>
                    <a:pt x="33097" y="29935"/>
                  </a:cubicBezTo>
                  <a:cubicBezTo>
                    <a:pt x="33813" y="30289"/>
                    <a:pt x="34529" y="30642"/>
                    <a:pt x="35235" y="31005"/>
                  </a:cubicBezTo>
                  <a:cubicBezTo>
                    <a:pt x="37672" y="22514"/>
                    <a:pt x="35310" y="13364"/>
                    <a:pt x="29070" y="7115"/>
                  </a:cubicBezTo>
                  <a:cubicBezTo>
                    <a:pt x="24539" y="2565"/>
                    <a:pt x="18392" y="1"/>
                    <a:pt x="11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30"/>
            <p:cNvSpPr/>
            <p:nvPr/>
          </p:nvSpPr>
          <p:spPr>
            <a:xfrm>
              <a:off x="1656658" y="3247665"/>
              <a:ext cx="278098" cy="130400"/>
            </a:xfrm>
            <a:custGeom>
              <a:avLst/>
              <a:gdLst/>
              <a:ahLst/>
              <a:cxnLst/>
              <a:rect l="l" t="t" r="r" b="b"/>
              <a:pathLst>
                <a:path w="2540" h="1191" extrusionOk="0">
                  <a:moveTo>
                    <a:pt x="1" y="0"/>
                  </a:moveTo>
                  <a:lnTo>
                    <a:pt x="1" y="372"/>
                  </a:lnTo>
                  <a:cubicBezTo>
                    <a:pt x="1" y="930"/>
                    <a:pt x="661" y="1191"/>
                    <a:pt x="1256" y="1191"/>
                  </a:cubicBezTo>
                  <a:cubicBezTo>
                    <a:pt x="1851" y="1191"/>
                    <a:pt x="2539" y="940"/>
                    <a:pt x="2539" y="372"/>
                  </a:cubicBezTo>
                  <a:lnTo>
                    <a:pt x="2539" y="1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30"/>
            <p:cNvSpPr/>
            <p:nvPr/>
          </p:nvSpPr>
          <p:spPr>
            <a:xfrm>
              <a:off x="1655673" y="3162155"/>
              <a:ext cx="278098" cy="176165"/>
            </a:xfrm>
            <a:custGeom>
              <a:avLst/>
              <a:gdLst/>
              <a:ahLst/>
              <a:cxnLst/>
              <a:rect l="l" t="t" r="r" b="b"/>
              <a:pathLst>
                <a:path w="2540" h="1609" extrusionOk="0">
                  <a:moveTo>
                    <a:pt x="1256" y="0"/>
                  </a:moveTo>
                  <a:cubicBezTo>
                    <a:pt x="707" y="0"/>
                    <a:pt x="0" y="233"/>
                    <a:pt x="0" y="791"/>
                  </a:cubicBezTo>
                  <a:cubicBezTo>
                    <a:pt x="0" y="1349"/>
                    <a:pt x="670" y="1609"/>
                    <a:pt x="1265" y="1609"/>
                  </a:cubicBezTo>
                  <a:cubicBezTo>
                    <a:pt x="1851" y="1609"/>
                    <a:pt x="2539" y="1349"/>
                    <a:pt x="2539" y="791"/>
                  </a:cubicBezTo>
                  <a:cubicBezTo>
                    <a:pt x="2539" y="233"/>
                    <a:pt x="1832"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30"/>
            <p:cNvSpPr/>
            <p:nvPr/>
          </p:nvSpPr>
          <p:spPr>
            <a:xfrm>
              <a:off x="1670891" y="3169271"/>
              <a:ext cx="246566" cy="154815"/>
            </a:xfrm>
            <a:custGeom>
              <a:avLst/>
              <a:gdLst/>
              <a:ahLst/>
              <a:cxnLst/>
              <a:rect l="l" t="t" r="r" b="b"/>
              <a:pathLst>
                <a:path w="2252" h="1414" extrusionOk="0">
                  <a:moveTo>
                    <a:pt x="1117" y="0"/>
                  </a:moveTo>
                  <a:cubicBezTo>
                    <a:pt x="624" y="0"/>
                    <a:pt x="1" y="205"/>
                    <a:pt x="1" y="698"/>
                  </a:cubicBezTo>
                  <a:cubicBezTo>
                    <a:pt x="1" y="1181"/>
                    <a:pt x="596" y="1414"/>
                    <a:pt x="1126" y="1414"/>
                  </a:cubicBezTo>
                  <a:cubicBezTo>
                    <a:pt x="1647" y="1414"/>
                    <a:pt x="2251" y="1191"/>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30"/>
            <p:cNvSpPr/>
            <p:nvPr/>
          </p:nvSpPr>
          <p:spPr>
            <a:xfrm>
              <a:off x="1670891" y="3169271"/>
              <a:ext cx="246566" cy="85619"/>
            </a:xfrm>
            <a:custGeom>
              <a:avLst/>
              <a:gdLst/>
              <a:ahLst/>
              <a:cxnLst/>
              <a:rect l="l" t="t" r="r" b="b"/>
              <a:pathLst>
                <a:path w="2252" h="782" extrusionOk="0">
                  <a:moveTo>
                    <a:pt x="1117" y="0"/>
                  </a:moveTo>
                  <a:cubicBezTo>
                    <a:pt x="605" y="0"/>
                    <a:pt x="1" y="205"/>
                    <a:pt x="1" y="698"/>
                  </a:cubicBezTo>
                  <a:cubicBezTo>
                    <a:pt x="1" y="726"/>
                    <a:pt x="1" y="744"/>
                    <a:pt x="1" y="772"/>
                  </a:cubicBezTo>
                  <a:cubicBezTo>
                    <a:pt x="66" y="326"/>
                    <a:pt x="652" y="149"/>
                    <a:pt x="1117" y="149"/>
                  </a:cubicBezTo>
                  <a:cubicBezTo>
                    <a:pt x="1600" y="149"/>
                    <a:pt x="2196" y="335"/>
                    <a:pt x="2251" y="781"/>
                  </a:cubicBezTo>
                  <a:lnTo>
                    <a:pt x="2251" y="707"/>
                  </a:ln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30"/>
            <p:cNvSpPr/>
            <p:nvPr/>
          </p:nvSpPr>
          <p:spPr>
            <a:xfrm>
              <a:off x="1708555" y="3203870"/>
              <a:ext cx="173209" cy="107188"/>
            </a:xfrm>
            <a:custGeom>
              <a:avLst/>
              <a:gdLst/>
              <a:ahLst/>
              <a:cxnLst/>
              <a:rect l="l" t="t" r="r" b="b"/>
              <a:pathLst>
                <a:path w="1582" h="979" extrusionOk="0">
                  <a:moveTo>
                    <a:pt x="1349" y="623"/>
                  </a:moveTo>
                  <a:lnTo>
                    <a:pt x="1349" y="623"/>
                  </a:lnTo>
                  <a:cubicBezTo>
                    <a:pt x="1377" y="633"/>
                    <a:pt x="1405" y="633"/>
                    <a:pt x="1433" y="633"/>
                  </a:cubicBezTo>
                  <a:lnTo>
                    <a:pt x="1414" y="651"/>
                  </a:lnTo>
                  <a:cubicBezTo>
                    <a:pt x="1396" y="642"/>
                    <a:pt x="1368" y="633"/>
                    <a:pt x="1349" y="623"/>
                  </a:cubicBezTo>
                  <a:close/>
                  <a:moveTo>
                    <a:pt x="949" y="689"/>
                  </a:moveTo>
                  <a:lnTo>
                    <a:pt x="959" y="698"/>
                  </a:lnTo>
                  <a:lnTo>
                    <a:pt x="949" y="707"/>
                  </a:lnTo>
                  <a:cubicBezTo>
                    <a:pt x="949" y="698"/>
                    <a:pt x="949" y="698"/>
                    <a:pt x="949" y="689"/>
                  </a:cubicBezTo>
                  <a:close/>
                  <a:moveTo>
                    <a:pt x="835" y="0"/>
                  </a:moveTo>
                  <a:cubicBezTo>
                    <a:pt x="789" y="0"/>
                    <a:pt x="742" y="13"/>
                    <a:pt x="698" y="38"/>
                  </a:cubicBezTo>
                  <a:lnTo>
                    <a:pt x="633" y="47"/>
                  </a:lnTo>
                  <a:lnTo>
                    <a:pt x="633" y="149"/>
                  </a:lnTo>
                  <a:cubicBezTo>
                    <a:pt x="633" y="196"/>
                    <a:pt x="643" y="251"/>
                    <a:pt x="661" y="298"/>
                  </a:cubicBezTo>
                  <a:cubicBezTo>
                    <a:pt x="587" y="224"/>
                    <a:pt x="494" y="168"/>
                    <a:pt x="392" y="149"/>
                  </a:cubicBezTo>
                  <a:cubicBezTo>
                    <a:pt x="368" y="143"/>
                    <a:pt x="344" y="140"/>
                    <a:pt x="320" y="140"/>
                  </a:cubicBezTo>
                  <a:cubicBezTo>
                    <a:pt x="276" y="140"/>
                    <a:pt x="232" y="150"/>
                    <a:pt x="196" y="168"/>
                  </a:cubicBezTo>
                  <a:lnTo>
                    <a:pt x="140" y="121"/>
                  </a:lnTo>
                  <a:lnTo>
                    <a:pt x="140" y="251"/>
                  </a:lnTo>
                  <a:cubicBezTo>
                    <a:pt x="140" y="296"/>
                    <a:pt x="183" y="341"/>
                    <a:pt x="244" y="361"/>
                  </a:cubicBezTo>
                  <a:lnTo>
                    <a:pt x="244" y="361"/>
                  </a:lnTo>
                  <a:cubicBezTo>
                    <a:pt x="227" y="356"/>
                    <a:pt x="207" y="353"/>
                    <a:pt x="187" y="353"/>
                  </a:cubicBezTo>
                  <a:cubicBezTo>
                    <a:pt x="146" y="353"/>
                    <a:pt x="102" y="364"/>
                    <a:pt x="66" y="382"/>
                  </a:cubicBezTo>
                  <a:lnTo>
                    <a:pt x="1" y="344"/>
                  </a:lnTo>
                  <a:lnTo>
                    <a:pt x="1" y="465"/>
                  </a:lnTo>
                  <a:cubicBezTo>
                    <a:pt x="1" y="512"/>
                    <a:pt x="47" y="558"/>
                    <a:pt x="122" y="577"/>
                  </a:cubicBezTo>
                  <a:cubicBezTo>
                    <a:pt x="182" y="586"/>
                    <a:pt x="243" y="591"/>
                    <a:pt x="303" y="591"/>
                  </a:cubicBezTo>
                  <a:cubicBezTo>
                    <a:pt x="364" y="591"/>
                    <a:pt x="424" y="586"/>
                    <a:pt x="485" y="577"/>
                  </a:cubicBezTo>
                  <a:lnTo>
                    <a:pt x="485" y="577"/>
                  </a:lnTo>
                  <a:cubicBezTo>
                    <a:pt x="410" y="596"/>
                    <a:pt x="345" y="633"/>
                    <a:pt x="289" y="679"/>
                  </a:cubicBezTo>
                  <a:lnTo>
                    <a:pt x="224" y="651"/>
                  </a:lnTo>
                  <a:lnTo>
                    <a:pt x="224" y="772"/>
                  </a:lnTo>
                  <a:cubicBezTo>
                    <a:pt x="224" y="819"/>
                    <a:pt x="271" y="865"/>
                    <a:pt x="345" y="884"/>
                  </a:cubicBezTo>
                  <a:cubicBezTo>
                    <a:pt x="369" y="892"/>
                    <a:pt x="395" y="896"/>
                    <a:pt x="420" y="896"/>
                  </a:cubicBezTo>
                  <a:cubicBezTo>
                    <a:pt x="481" y="896"/>
                    <a:pt x="541" y="871"/>
                    <a:pt x="587" y="819"/>
                  </a:cubicBezTo>
                  <a:lnTo>
                    <a:pt x="587" y="819"/>
                  </a:lnTo>
                  <a:cubicBezTo>
                    <a:pt x="550" y="884"/>
                    <a:pt x="596" y="949"/>
                    <a:pt x="689" y="968"/>
                  </a:cubicBezTo>
                  <a:cubicBezTo>
                    <a:pt x="711" y="975"/>
                    <a:pt x="733" y="978"/>
                    <a:pt x="756" y="978"/>
                  </a:cubicBezTo>
                  <a:cubicBezTo>
                    <a:pt x="820" y="978"/>
                    <a:pt x="883" y="951"/>
                    <a:pt x="931" y="902"/>
                  </a:cubicBezTo>
                  <a:cubicBezTo>
                    <a:pt x="949" y="884"/>
                    <a:pt x="959" y="856"/>
                    <a:pt x="959" y="819"/>
                  </a:cubicBezTo>
                  <a:lnTo>
                    <a:pt x="959" y="707"/>
                  </a:lnTo>
                  <a:cubicBezTo>
                    <a:pt x="1024" y="763"/>
                    <a:pt x="1108" y="809"/>
                    <a:pt x="1201" y="828"/>
                  </a:cubicBezTo>
                  <a:cubicBezTo>
                    <a:pt x="1222" y="835"/>
                    <a:pt x="1245" y="839"/>
                    <a:pt x="1267" y="839"/>
                  </a:cubicBezTo>
                  <a:cubicBezTo>
                    <a:pt x="1331" y="839"/>
                    <a:pt x="1394" y="811"/>
                    <a:pt x="1442" y="763"/>
                  </a:cubicBezTo>
                  <a:cubicBezTo>
                    <a:pt x="1452" y="754"/>
                    <a:pt x="1452" y="735"/>
                    <a:pt x="1452" y="726"/>
                  </a:cubicBezTo>
                  <a:lnTo>
                    <a:pt x="1452" y="623"/>
                  </a:lnTo>
                  <a:cubicBezTo>
                    <a:pt x="1498" y="614"/>
                    <a:pt x="1545" y="596"/>
                    <a:pt x="1573" y="558"/>
                  </a:cubicBezTo>
                  <a:cubicBezTo>
                    <a:pt x="1573" y="549"/>
                    <a:pt x="1582" y="530"/>
                    <a:pt x="1582" y="521"/>
                  </a:cubicBezTo>
                  <a:lnTo>
                    <a:pt x="1582" y="391"/>
                  </a:lnTo>
                  <a:lnTo>
                    <a:pt x="1545" y="437"/>
                  </a:lnTo>
                  <a:cubicBezTo>
                    <a:pt x="1526" y="428"/>
                    <a:pt x="1498" y="419"/>
                    <a:pt x="1480" y="410"/>
                  </a:cubicBezTo>
                  <a:cubicBezTo>
                    <a:pt x="1419" y="400"/>
                    <a:pt x="1359" y="396"/>
                    <a:pt x="1298" y="396"/>
                  </a:cubicBezTo>
                  <a:cubicBezTo>
                    <a:pt x="1238" y="396"/>
                    <a:pt x="1177" y="400"/>
                    <a:pt x="1117" y="410"/>
                  </a:cubicBezTo>
                  <a:cubicBezTo>
                    <a:pt x="1210" y="382"/>
                    <a:pt x="1294" y="326"/>
                    <a:pt x="1359" y="242"/>
                  </a:cubicBezTo>
                  <a:cubicBezTo>
                    <a:pt x="1368" y="233"/>
                    <a:pt x="1368" y="214"/>
                    <a:pt x="1368" y="196"/>
                  </a:cubicBezTo>
                  <a:lnTo>
                    <a:pt x="1368" y="75"/>
                  </a:lnTo>
                  <a:lnTo>
                    <a:pt x="1331" y="121"/>
                  </a:lnTo>
                  <a:cubicBezTo>
                    <a:pt x="1303" y="103"/>
                    <a:pt x="1284" y="93"/>
                    <a:pt x="1256" y="84"/>
                  </a:cubicBezTo>
                  <a:cubicBezTo>
                    <a:pt x="1234" y="80"/>
                    <a:pt x="1212" y="77"/>
                    <a:pt x="1191" y="77"/>
                  </a:cubicBezTo>
                  <a:cubicBezTo>
                    <a:pt x="1122" y="77"/>
                    <a:pt x="1057" y="102"/>
                    <a:pt x="1015" y="158"/>
                  </a:cubicBezTo>
                  <a:cubicBezTo>
                    <a:pt x="1052" y="93"/>
                    <a:pt x="1005" y="28"/>
                    <a:pt x="903" y="10"/>
                  </a:cubicBezTo>
                  <a:cubicBezTo>
                    <a:pt x="881" y="4"/>
                    <a:pt x="859"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30"/>
            <p:cNvSpPr/>
            <p:nvPr/>
          </p:nvSpPr>
          <p:spPr>
            <a:xfrm>
              <a:off x="1706585" y="3189636"/>
              <a:ext cx="179341" cy="109159"/>
            </a:xfrm>
            <a:custGeom>
              <a:avLst/>
              <a:gdLst/>
              <a:ahLst/>
              <a:cxnLst/>
              <a:rect l="l" t="t" r="r" b="b"/>
              <a:pathLst>
                <a:path w="1638" h="997" extrusionOk="0">
                  <a:moveTo>
                    <a:pt x="840" y="0"/>
                  </a:moveTo>
                  <a:cubicBezTo>
                    <a:pt x="696" y="0"/>
                    <a:pt x="585" y="173"/>
                    <a:pt x="679" y="307"/>
                  </a:cubicBezTo>
                  <a:cubicBezTo>
                    <a:pt x="614" y="233"/>
                    <a:pt x="512" y="177"/>
                    <a:pt x="410" y="158"/>
                  </a:cubicBezTo>
                  <a:cubicBezTo>
                    <a:pt x="388" y="151"/>
                    <a:pt x="365" y="148"/>
                    <a:pt x="343" y="148"/>
                  </a:cubicBezTo>
                  <a:cubicBezTo>
                    <a:pt x="280" y="148"/>
                    <a:pt x="218" y="175"/>
                    <a:pt x="177" y="223"/>
                  </a:cubicBezTo>
                  <a:cubicBezTo>
                    <a:pt x="141" y="278"/>
                    <a:pt x="184" y="341"/>
                    <a:pt x="272" y="370"/>
                  </a:cubicBezTo>
                  <a:lnTo>
                    <a:pt x="272" y="370"/>
                  </a:lnTo>
                  <a:cubicBezTo>
                    <a:pt x="253" y="364"/>
                    <a:pt x="233" y="361"/>
                    <a:pt x="212" y="361"/>
                  </a:cubicBezTo>
                  <a:cubicBezTo>
                    <a:pt x="149" y="361"/>
                    <a:pt x="86" y="389"/>
                    <a:pt x="38" y="437"/>
                  </a:cubicBezTo>
                  <a:cubicBezTo>
                    <a:pt x="0" y="493"/>
                    <a:pt x="47" y="558"/>
                    <a:pt x="149" y="586"/>
                  </a:cubicBezTo>
                  <a:cubicBezTo>
                    <a:pt x="205" y="595"/>
                    <a:pt x="265" y="600"/>
                    <a:pt x="327" y="600"/>
                  </a:cubicBezTo>
                  <a:cubicBezTo>
                    <a:pt x="389" y="600"/>
                    <a:pt x="451" y="595"/>
                    <a:pt x="512" y="586"/>
                  </a:cubicBezTo>
                  <a:lnTo>
                    <a:pt x="512" y="586"/>
                  </a:lnTo>
                  <a:cubicBezTo>
                    <a:pt x="410" y="614"/>
                    <a:pt x="326" y="670"/>
                    <a:pt x="270" y="753"/>
                  </a:cubicBezTo>
                  <a:cubicBezTo>
                    <a:pt x="233" y="809"/>
                    <a:pt x="279" y="874"/>
                    <a:pt x="372" y="902"/>
                  </a:cubicBezTo>
                  <a:cubicBezTo>
                    <a:pt x="394" y="910"/>
                    <a:pt x="417" y="913"/>
                    <a:pt x="439" y="913"/>
                  </a:cubicBezTo>
                  <a:cubicBezTo>
                    <a:pt x="503" y="913"/>
                    <a:pt x="566" y="885"/>
                    <a:pt x="614" y="837"/>
                  </a:cubicBezTo>
                  <a:lnTo>
                    <a:pt x="614" y="837"/>
                  </a:lnTo>
                  <a:cubicBezTo>
                    <a:pt x="577" y="893"/>
                    <a:pt x="623" y="958"/>
                    <a:pt x="716" y="986"/>
                  </a:cubicBezTo>
                  <a:cubicBezTo>
                    <a:pt x="738" y="993"/>
                    <a:pt x="761" y="997"/>
                    <a:pt x="783" y="997"/>
                  </a:cubicBezTo>
                  <a:cubicBezTo>
                    <a:pt x="847" y="997"/>
                    <a:pt x="910" y="969"/>
                    <a:pt x="958" y="921"/>
                  </a:cubicBezTo>
                  <a:cubicBezTo>
                    <a:pt x="995" y="846"/>
                    <a:pt x="995" y="763"/>
                    <a:pt x="958" y="698"/>
                  </a:cubicBezTo>
                  <a:lnTo>
                    <a:pt x="958" y="698"/>
                  </a:lnTo>
                  <a:cubicBezTo>
                    <a:pt x="1033" y="772"/>
                    <a:pt x="1126" y="819"/>
                    <a:pt x="1228" y="846"/>
                  </a:cubicBezTo>
                  <a:cubicBezTo>
                    <a:pt x="1250" y="854"/>
                    <a:pt x="1272" y="857"/>
                    <a:pt x="1295" y="857"/>
                  </a:cubicBezTo>
                  <a:cubicBezTo>
                    <a:pt x="1358" y="857"/>
                    <a:pt x="1419" y="829"/>
                    <a:pt x="1460" y="781"/>
                  </a:cubicBezTo>
                  <a:cubicBezTo>
                    <a:pt x="1494" y="723"/>
                    <a:pt x="1460" y="664"/>
                    <a:pt x="1385" y="640"/>
                  </a:cubicBezTo>
                  <a:lnTo>
                    <a:pt x="1385" y="640"/>
                  </a:lnTo>
                  <a:cubicBezTo>
                    <a:pt x="1398" y="642"/>
                    <a:pt x="1411" y="643"/>
                    <a:pt x="1425" y="643"/>
                  </a:cubicBezTo>
                  <a:cubicBezTo>
                    <a:pt x="1488" y="643"/>
                    <a:pt x="1552" y="616"/>
                    <a:pt x="1600" y="567"/>
                  </a:cubicBezTo>
                  <a:cubicBezTo>
                    <a:pt x="1637" y="502"/>
                    <a:pt x="1591" y="437"/>
                    <a:pt x="1498" y="419"/>
                  </a:cubicBezTo>
                  <a:cubicBezTo>
                    <a:pt x="1437" y="405"/>
                    <a:pt x="1377" y="398"/>
                    <a:pt x="1316" y="398"/>
                  </a:cubicBezTo>
                  <a:cubicBezTo>
                    <a:pt x="1256" y="398"/>
                    <a:pt x="1195" y="405"/>
                    <a:pt x="1135" y="419"/>
                  </a:cubicBezTo>
                  <a:cubicBezTo>
                    <a:pt x="1228" y="391"/>
                    <a:pt x="1312" y="326"/>
                    <a:pt x="1377" y="251"/>
                  </a:cubicBezTo>
                  <a:cubicBezTo>
                    <a:pt x="1414" y="186"/>
                    <a:pt x="1367" y="121"/>
                    <a:pt x="1274" y="103"/>
                  </a:cubicBezTo>
                  <a:cubicBezTo>
                    <a:pt x="1250" y="95"/>
                    <a:pt x="1226" y="92"/>
                    <a:pt x="1202" y="92"/>
                  </a:cubicBezTo>
                  <a:cubicBezTo>
                    <a:pt x="1135" y="92"/>
                    <a:pt x="1074" y="120"/>
                    <a:pt x="1033" y="168"/>
                  </a:cubicBezTo>
                  <a:cubicBezTo>
                    <a:pt x="1070" y="103"/>
                    <a:pt x="1023" y="37"/>
                    <a:pt x="921" y="19"/>
                  </a:cubicBezTo>
                  <a:cubicBezTo>
                    <a:pt x="894" y="6"/>
                    <a:pt x="866"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30"/>
            <p:cNvSpPr/>
            <p:nvPr/>
          </p:nvSpPr>
          <p:spPr>
            <a:xfrm>
              <a:off x="1307501" y="3115294"/>
              <a:ext cx="277989" cy="129414"/>
            </a:xfrm>
            <a:custGeom>
              <a:avLst/>
              <a:gdLst/>
              <a:ahLst/>
              <a:cxnLst/>
              <a:rect l="l" t="t" r="r" b="b"/>
              <a:pathLst>
                <a:path w="2539" h="1182" extrusionOk="0">
                  <a:moveTo>
                    <a:pt x="0" y="0"/>
                  </a:moveTo>
                  <a:lnTo>
                    <a:pt x="0" y="372"/>
                  </a:lnTo>
                  <a:cubicBezTo>
                    <a:pt x="0" y="930"/>
                    <a:pt x="660" y="1181"/>
                    <a:pt x="1255"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30"/>
            <p:cNvSpPr/>
            <p:nvPr/>
          </p:nvSpPr>
          <p:spPr>
            <a:xfrm>
              <a:off x="1307501" y="3028688"/>
              <a:ext cx="277989" cy="176275"/>
            </a:xfrm>
            <a:custGeom>
              <a:avLst/>
              <a:gdLst/>
              <a:ahLst/>
              <a:cxnLst/>
              <a:rect l="l" t="t" r="r" b="b"/>
              <a:pathLst>
                <a:path w="2539" h="1610" extrusionOk="0">
                  <a:moveTo>
                    <a:pt x="1255" y="1"/>
                  </a:moveTo>
                  <a:cubicBezTo>
                    <a:pt x="697"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30"/>
            <p:cNvSpPr/>
            <p:nvPr/>
          </p:nvSpPr>
          <p:spPr>
            <a:xfrm>
              <a:off x="1322719" y="3035915"/>
              <a:ext cx="246456" cy="155801"/>
            </a:xfrm>
            <a:custGeom>
              <a:avLst/>
              <a:gdLst/>
              <a:ahLst/>
              <a:cxnLst/>
              <a:rect l="l" t="t" r="r" b="b"/>
              <a:pathLst>
                <a:path w="2251" h="1423" extrusionOk="0">
                  <a:moveTo>
                    <a:pt x="1116" y="0"/>
                  </a:moveTo>
                  <a:cubicBezTo>
                    <a:pt x="624" y="0"/>
                    <a:pt x="1" y="205"/>
                    <a:pt x="1" y="697"/>
                  </a:cubicBezTo>
                  <a:cubicBezTo>
                    <a:pt x="1" y="1190"/>
                    <a:pt x="586" y="1423"/>
                    <a:pt x="1116" y="1423"/>
                  </a:cubicBezTo>
                  <a:cubicBezTo>
                    <a:pt x="1647" y="1423"/>
                    <a:pt x="2251" y="1200"/>
                    <a:pt x="2251" y="707"/>
                  </a:cubicBezTo>
                  <a:cubicBezTo>
                    <a:pt x="2251" y="205"/>
                    <a:pt x="1619"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30"/>
            <p:cNvSpPr/>
            <p:nvPr/>
          </p:nvSpPr>
          <p:spPr>
            <a:xfrm>
              <a:off x="1321734" y="3035915"/>
              <a:ext cx="246456" cy="85619"/>
            </a:xfrm>
            <a:custGeom>
              <a:avLst/>
              <a:gdLst/>
              <a:ahLst/>
              <a:cxnLst/>
              <a:rect l="l" t="t" r="r" b="b"/>
              <a:pathLst>
                <a:path w="2251" h="782" extrusionOk="0">
                  <a:moveTo>
                    <a:pt x="1116" y="0"/>
                  </a:moveTo>
                  <a:cubicBezTo>
                    <a:pt x="623" y="0"/>
                    <a:pt x="0" y="205"/>
                    <a:pt x="0" y="697"/>
                  </a:cubicBezTo>
                  <a:cubicBezTo>
                    <a:pt x="0" y="725"/>
                    <a:pt x="0" y="744"/>
                    <a:pt x="0" y="772"/>
                  </a:cubicBezTo>
                  <a:cubicBezTo>
                    <a:pt x="65" y="335"/>
                    <a:pt x="651" y="149"/>
                    <a:pt x="1125" y="149"/>
                  </a:cubicBezTo>
                  <a:cubicBezTo>
                    <a:pt x="1609" y="149"/>
                    <a:pt x="2195" y="335"/>
                    <a:pt x="2251" y="781"/>
                  </a:cubicBezTo>
                  <a:lnTo>
                    <a:pt x="2251" y="707"/>
                  </a:ln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30"/>
            <p:cNvSpPr/>
            <p:nvPr/>
          </p:nvSpPr>
          <p:spPr>
            <a:xfrm>
              <a:off x="1360383" y="3070513"/>
              <a:ext cx="173209" cy="108174"/>
            </a:xfrm>
            <a:custGeom>
              <a:avLst/>
              <a:gdLst/>
              <a:ahLst/>
              <a:cxnLst/>
              <a:rect l="l" t="t" r="r" b="b"/>
              <a:pathLst>
                <a:path w="1582" h="988" extrusionOk="0">
                  <a:moveTo>
                    <a:pt x="1433" y="633"/>
                  </a:moveTo>
                  <a:lnTo>
                    <a:pt x="1414" y="660"/>
                  </a:lnTo>
                  <a:cubicBezTo>
                    <a:pt x="1400" y="651"/>
                    <a:pt x="1388" y="644"/>
                    <a:pt x="1376" y="639"/>
                  </a:cubicBezTo>
                  <a:lnTo>
                    <a:pt x="1376" y="639"/>
                  </a:lnTo>
                  <a:cubicBezTo>
                    <a:pt x="1379" y="639"/>
                    <a:pt x="1383" y="640"/>
                    <a:pt x="1386" y="640"/>
                  </a:cubicBezTo>
                  <a:cubicBezTo>
                    <a:pt x="1402" y="640"/>
                    <a:pt x="1419" y="637"/>
                    <a:pt x="1433" y="633"/>
                  </a:cubicBezTo>
                  <a:close/>
                  <a:moveTo>
                    <a:pt x="949" y="688"/>
                  </a:moveTo>
                  <a:lnTo>
                    <a:pt x="958" y="707"/>
                  </a:lnTo>
                  <a:lnTo>
                    <a:pt x="949" y="707"/>
                  </a:lnTo>
                  <a:cubicBezTo>
                    <a:pt x="949" y="707"/>
                    <a:pt x="949" y="698"/>
                    <a:pt x="949" y="688"/>
                  </a:cubicBezTo>
                  <a:close/>
                  <a:moveTo>
                    <a:pt x="835" y="0"/>
                  </a:moveTo>
                  <a:cubicBezTo>
                    <a:pt x="789" y="0"/>
                    <a:pt x="741"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9" y="140"/>
                    <a:pt x="233" y="152"/>
                    <a:pt x="196" y="177"/>
                  </a:cubicBezTo>
                  <a:lnTo>
                    <a:pt x="140" y="130"/>
                  </a:lnTo>
                  <a:lnTo>
                    <a:pt x="140" y="251"/>
                  </a:lnTo>
                  <a:cubicBezTo>
                    <a:pt x="140" y="296"/>
                    <a:pt x="183" y="341"/>
                    <a:pt x="244" y="361"/>
                  </a:cubicBezTo>
                  <a:lnTo>
                    <a:pt x="244" y="361"/>
                  </a:lnTo>
                  <a:cubicBezTo>
                    <a:pt x="226" y="356"/>
                    <a:pt x="207" y="353"/>
                    <a:pt x="187" y="353"/>
                  </a:cubicBezTo>
                  <a:cubicBezTo>
                    <a:pt x="146" y="353"/>
                    <a:pt x="102" y="363"/>
                    <a:pt x="66" y="381"/>
                  </a:cubicBezTo>
                  <a:lnTo>
                    <a:pt x="1" y="344"/>
                  </a:lnTo>
                  <a:lnTo>
                    <a:pt x="1" y="465"/>
                  </a:lnTo>
                  <a:cubicBezTo>
                    <a:pt x="1" y="512"/>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72"/>
                  </a:lnTo>
                  <a:cubicBezTo>
                    <a:pt x="224" y="819"/>
                    <a:pt x="270" y="865"/>
                    <a:pt x="345" y="893"/>
                  </a:cubicBezTo>
                  <a:cubicBezTo>
                    <a:pt x="367" y="900"/>
                    <a:pt x="389" y="904"/>
                    <a:pt x="411" y="904"/>
                  </a:cubicBezTo>
                  <a:cubicBezTo>
                    <a:pt x="474" y="904"/>
                    <a:pt x="536" y="876"/>
                    <a:pt x="577" y="828"/>
                  </a:cubicBezTo>
                  <a:lnTo>
                    <a:pt x="577" y="828"/>
                  </a:lnTo>
                  <a:cubicBezTo>
                    <a:pt x="540" y="884"/>
                    <a:pt x="586" y="949"/>
                    <a:pt x="689" y="977"/>
                  </a:cubicBezTo>
                  <a:cubicBezTo>
                    <a:pt x="711" y="984"/>
                    <a:pt x="733" y="987"/>
                    <a:pt x="756" y="987"/>
                  </a:cubicBezTo>
                  <a:cubicBezTo>
                    <a:pt x="819" y="987"/>
                    <a:pt x="882" y="960"/>
                    <a:pt x="931" y="912"/>
                  </a:cubicBezTo>
                  <a:cubicBezTo>
                    <a:pt x="940" y="884"/>
                    <a:pt x="949" y="856"/>
                    <a:pt x="958" y="828"/>
                  </a:cubicBezTo>
                  <a:cubicBezTo>
                    <a:pt x="958" y="819"/>
                    <a:pt x="958" y="800"/>
                    <a:pt x="958" y="791"/>
                  </a:cubicBezTo>
                  <a:lnTo>
                    <a:pt x="958" y="716"/>
                  </a:lnTo>
                  <a:cubicBezTo>
                    <a:pt x="1024" y="772"/>
                    <a:pt x="1107" y="819"/>
                    <a:pt x="1200" y="837"/>
                  </a:cubicBezTo>
                  <a:cubicBezTo>
                    <a:pt x="1225" y="845"/>
                    <a:pt x="1250" y="849"/>
                    <a:pt x="1275" y="849"/>
                  </a:cubicBezTo>
                  <a:cubicBezTo>
                    <a:pt x="1336" y="849"/>
                    <a:pt x="1396" y="825"/>
                    <a:pt x="1442" y="772"/>
                  </a:cubicBezTo>
                  <a:cubicBezTo>
                    <a:pt x="1442" y="763"/>
                    <a:pt x="1451" y="744"/>
                    <a:pt x="1451" y="735"/>
                  </a:cubicBezTo>
                  <a:lnTo>
                    <a:pt x="1451" y="633"/>
                  </a:lnTo>
                  <a:cubicBezTo>
                    <a:pt x="1498" y="623"/>
                    <a:pt x="1535" y="605"/>
                    <a:pt x="1563" y="567"/>
                  </a:cubicBezTo>
                  <a:cubicBezTo>
                    <a:pt x="1572" y="558"/>
                    <a:pt x="1581" y="540"/>
                    <a:pt x="1581" y="530"/>
                  </a:cubicBezTo>
                  <a:lnTo>
                    <a:pt x="1581" y="400"/>
                  </a:lnTo>
                  <a:lnTo>
                    <a:pt x="1544" y="437"/>
                  </a:lnTo>
                  <a:cubicBezTo>
                    <a:pt x="1516" y="428"/>
                    <a:pt x="1498" y="419"/>
                    <a:pt x="1479" y="419"/>
                  </a:cubicBezTo>
                  <a:cubicBezTo>
                    <a:pt x="1419" y="405"/>
                    <a:pt x="1356" y="398"/>
                    <a:pt x="1294" y="398"/>
                  </a:cubicBezTo>
                  <a:cubicBezTo>
                    <a:pt x="1233" y="398"/>
                    <a:pt x="1172" y="405"/>
                    <a:pt x="1117" y="419"/>
                  </a:cubicBezTo>
                  <a:cubicBezTo>
                    <a:pt x="1210" y="381"/>
                    <a:pt x="1293" y="326"/>
                    <a:pt x="1358" y="251"/>
                  </a:cubicBezTo>
                  <a:cubicBezTo>
                    <a:pt x="1368" y="233"/>
                    <a:pt x="1368" y="214"/>
                    <a:pt x="1368" y="195"/>
                  </a:cubicBezTo>
                  <a:lnTo>
                    <a:pt x="1368" y="84"/>
                  </a:lnTo>
                  <a:lnTo>
                    <a:pt x="1321" y="121"/>
                  </a:lnTo>
                  <a:cubicBezTo>
                    <a:pt x="1303" y="112"/>
                    <a:pt x="1275" y="102"/>
                    <a:pt x="1247" y="93"/>
                  </a:cubicBezTo>
                  <a:cubicBezTo>
                    <a:pt x="1225" y="86"/>
                    <a:pt x="1202" y="82"/>
                    <a:pt x="1180" y="82"/>
                  </a:cubicBezTo>
                  <a:cubicBezTo>
                    <a:pt x="1117" y="82"/>
                    <a:pt x="1055" y="110"/>
                    <a:pt x="1014" y="158"/>
                  </a:cubicBezTo>
                  <a:cubicBezTo>
                    <a:pt x="1051" y="102"/>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30"/>
            <p:cNvSpPr/>
            <p:nvPr/>
          </p:nvSpPr>
          <p:spPr>
            <a:xfrm>
              <a:off x="1358412" y="3056170"/>
              <a:ext cx="179231" cy="110254"/>
            </a:xfrm>
            <a:custGeom>
              <a:avLst/>
              <a:gdLst/>
              <a:ahLst/>
              <a:cxnLst/>
              <a:rect l="l" t="t" r="r" b="b"/>
              <a:pathLst>
                <a:path w="1637" h="1007" extrusionOk="0">
                  <a:moveTo>
                    <a:pt x="840" y="1"/>
                  </a:moveTo>
                  <a:cubicBezTo>
                    <a:pt x="696" y="1"/>
                    <a:pt x="584" y="176"/>
                    <a:pt x="679" y="317"/>
                  </a:cubicBezTo>
                  <a:cubicBezTo>
                    <a:pt x="604" y="243"/>
                    <a:pt x="511" y="187"/>
                    <a:pt x="409" y="159"/>
                  </a:cubicBezTo>
                  <a:cubicBezTo>
                    <a:pt x="387" y="152"/>
                    <a:pt x="365" y="148"/>
                    <a:pt x="342" y="148"/>
                  </a:cubicBezTo>
                  <a:cubicBezTo>
                    <a:pt x="279" y="148"/>
                    <a:pt x="215" y="176"/>
                    <a:pt x="167" y="224"/>
                  </a:cubicBezTo>
                  <a:cubicBezTo>
                    <a:pt x="134" y="283"/>
                    <a:pt x="168" y="341"/>
                    <a:pt x="250" y="366"/>
                  </a:cubicBezTo>
                  <a:lnTo>
                    <a:pt x="250" y="366"/>
                  </a:lnTo>
                  <a:cubicBezTo>
                    <a:pt x="235" y="363"/>
                    <a:pt x="221" y="362"/>
                    <a:pt x="207" y="362"/>
                  </a:cubicBezTo>
                  <a:cubicBezTo>
                    <a:pt x="140" y="362"/>
                    <a:pt x="78" y="390"/>
                    <a:pt x="37" y="438"/>
                  </a:cubicBezTo>
                  <a:cubicBezTo>
                    <a:pt x="0" y="503"/>
                    <a:pt x="47" y="568"/>
                    <a:pt x="139" y="587"/>
                  </a:cubicBezTo>
                  <a:cubicBezTo>
                    <a:pt x="200" y="601"/>
                    <a:pt x="260" y="608"/>
                    <a:pt x="321" y="608"/>
                  </a:cubicBezTo>
                  <a:cubicBezTo>
                    <a:pt x="381" y="608"/>
                    <a:pt x="442" y="601"/>
                    <a:pt x="502" y="587"/>
                  </a:cubicBezTo>
                  <a:lnTo>
                    <a:pt x="502" y="587"/>
                  </a:lnTo>
                  <a:cubicBezTo>
                    <a:pt x="409" y="624"/>
                    <a:pt x="325" y="680"/>
                    <a:pt x="260" y="754"/>
                  </a:cubicBezTo>
                  <a:cubicBezTo>
                    <a:pt x="223" y="819"/>
                    <a:pt x="270" y="884"/>
                    <a:pt x="363" y="903"/>
                  </a:cubicBezTo>
                  <a:cubicBezTo>
                    <a:pt x="387" y="910"/>
                    <a:pt x="411" y="914"/>
                    <a:pt x="435" y="914"/>
                  </a:cubicBezTo>
                  <a:cubicBezTo>
                    <a:pt x="502" y="914"/>
                    <a:pt x="563" y="886"/>
                    <a:pt x="604" y="838"/>
                  </a:cubicBezTo>
                  <a:lnTo>
                    <a:pt x="604" y="838"/>
                  </a:lnTo>
                  <a:cubicBezTo>
                    <a:pt x="567" y="903"/>
                    <a:pt x="614" y="968"/>
                    <a:pt x="716" y="987"/>
                  </a:cubicBezTo>
                  <a:cubicBezTo>
                    <a:pt x="744" y="1000"/>
                    <a:pt x="772" y="1006"/>
                    <a:pt x="799" y="1006"/>
                  </a:cubicBezTo>
                  <a:cubicBezTo>
                    <a:pt x="942" y="1006"/>
                    <a:pt x="1052" y="839"/>
                    <a:pt x="958" y="698"/>
                  </a:cubicBezTo>
                  <a:lnTo>
                    <a:pt x="958" y="698"/>
                  </a:lnTo>
                  <a:cubicBezTo>
                    <a:pt x="1032" y="773"/>
                    <a:pt x="1125" y="829"/>
                    <a:pt x="1228" y="847"/>
                  </a:cubicBezTo>
                  <a:cubicBezTo>
                    <a:pt x="1249" y="855"/>
                    <a:pt x="1272" y="858"/>
                    <a:pt x="1294" y="858"/>
                  </a:cubicBezTo>
                  <a:cubicBezTo>
                    <a:pt x="1357" y="858"/>
                    <a:pt x="1419" y="830"/>
                    <a:pt x="1460" y="782"/>
                  </a:cubicBezTo>
                  <a:cubicBezTo>
                    <a:pt x="1496" y="728"/>
                    <a:pt x="1453" y="665"/>
                    <a:pt x="1365" y="636"/>
                  </a:cubicBezTo>
                  <a:lnTo>
                    <a:pt x="1365" y="636"/>
                  </a:lnTo>
                  <a:cubicBezTo>
                    <a:pt x="1384" y="641"/>
                    <a:pt x="1404" y="644"/>
                    <a:pt x="1425" y="644"/>
                  </a:cubicBezTo>
                  <a:cubicBezTo>
                    <a:pt x="1488" y="644"/>
                    <a:pt x="1551" y="616"/>
                    <a:pt x="1599" y="568"/>
                  </a:cubicBezTo>
                  <a:cubicBezTo>
                    <a:pt x="1637" y="512"/>
                    <a:pt x="1590" y="447"/>
                    <a:pt x="1497" y="419"/>
                  </a:cubicBezTo>
                  <a:cubicBezTo>
                    <a:pt x="1437" y="410"/>
                    <a:pt x="1374" y="406"/>
                    <a:pt x="1311" y="406"/>
                  </a:cubicBezTo>
                  <a:cubicBezTo>
                    <a:pt x="1248" y="406"/>
                    <a:pt x="1186" y="410"/>
                    <a:pt x="1125" y="419"/>
                  </a:cubicBezTo>
                  <a:cubicBezTo>
                    <a:pt x="1228" y="392"/>
                    <a:pt x="1311" y="336"/>
                    <a:pt x="1376" y="252"/>
                  </a:cubicBezTo>
                  <a:cubicBezTo>
                    <a:pt x="1413" y="196"/>
                    <a:pt x="1367" y="131"/>
                    <a:pt x="1265" y="103"/>
                  </a:cubicBezTo>
                  <a:cubicBezTo>
                    <a:pt x="1243" y="96"/>
                    <a:pt x="1220" y="93"/>
                    <a:pt x="1198" y="93"/>
                  </a:cubicBezTo>
                  <a:cubicBezTo>
                    <a:pt x="1134" y="93"/>
                    <a:pt x="1071" y="120"/>
                    <a:pt x="1023" y="168"/>
                  </a:cubicBezTo>
                  <a:cubicBezTo>
                    <a:pt x="1060" y="113"/>
                    <a:pt x="1014" y="48"/>
                    <a:pt x="921" y="20"/>
                  </a:cubicBezTo>
                  <a:cubicBezTo>
                    <a:pt x="893" y="7"/>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30"/>
            <p:cNvSpPr/>
            <p:nvPr/>
          </p:nvSpPr>
          <p:spPr>
            <a:xfrm>
              <a:off x="2576029" y="3720106"/>
              <a:ext cx="278098" cy="130400"/>
            </a:xfrm>
            <a:custGeom>
              <a:avLst/>
              <a:gdLst/>
              <a:ahLst/>
              <a:cxnLst/>
              <a:rect l="l" t="t" r="r" b="b"/>
              <a:pathLst>
                <a:path w="2540" h="1191" extrusionOk="0">
                  <a:moveTo>
                    <a:pt x="1" y="0"/>
                  </a:moveTo>
                  <a:lnTo>
                    <a:pt x="1" y="372"/>
                  </a:lnTo>
                  <a:cubicBezTo>
                    <a:pt x="1" y="930"/>
                    <a:pt x="670" y="1190"/>
                    <a:pt x="1266" y="1190"/>
                  </a:cubicBezTo>
                  <a:cubicBezTo>
                    <a:pt x="1851" y="1190"/>
                    <a:pt x="2540" y="939"/>
                    <a:pt x="2540" y="372"/>
                  </a:cubicBezTo>
                  <a:lnTo>
                    <a:pt x="2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30"/>
            <p:cNvSpPr/>
            <p:nvPr/>
          </p:nvSpPr>
          <p:spPr>
            <a:xfrm>
              <a:off x="2576029" y="3634596"/>
              <a:ext cx="278098" cy="176165"/>
            </a:xfrm>
            <a:custGeom>
              <a:avLst/>
              <a:gdLst/>
              <a:ahLst/>
              <a:cxnLst/>
              <a:rect l="l" t="t" r="r" b="b"/>
              <a:pathLst>
                <a:path w="2540" h="1609" extrusionOk="0">
                  <a:moveTo>
                    <a:pt x="1256" y="0"/>
                  </a:moveTo>
                  <a:cubicBezTo>
                    <a:pt x="698" y="0"/>
                    <a:pt x="1" y="232"/>
                    <a:pt x="1" y="790"/>
                  </a:cubicBezTo>
                  <a:cubicBezTo>
                    <a:pt x="1" y="1348"/>
                    <a:pt x="670" y="1609"/>
                    <a:pt x="1256" y="1609"/>
                  </a:cubicBezTo>
                  <a:cubicBezTo>
                    <a:pt x="1851" y="1609"/>
                    <a:pt x="2540" y="1348"/>
                    <a:pt x="2540" y="790"/>
                  </a:cubicBezTo>
                  <a:cubicBezTo>
                    <a:pt x="2540" y="232"/>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30"/>
            <p:cNvSpPr/>
            <p:nvPr/>
          </p:nvSpPr>
          <p:spPr>
            <a:xfrm>
              <a:off x="2591358" y="3640618"/>
              <a:ext cx="246456" cy="156896"/>
            </a:xfrm>
            <a:custGeom>
              <a:avLst/>
              <a:gdLst/>
              <a:ahLst/>
              <a:cxnLst/>
              <a:rect l="l" t="t" r="r" b="b"/>
              <a:pathLst>
                <a:path w="2251" h="1433" extrusionOk="0">
                  <a:moveTo>
                    <a:pt x="1116" y="1"/>
                  </a:moveTo>
                  <a:cubicBezTo>
                    <a:pt x="623" y="1"/>
                    <a:pt x="0" y="215"/>
                    <a:pt x="0" y="708"/>
                  </a:cubicBezTo>
                  <a:cubicBezTo>
                    <a:pt x="0" y="1200"/>
                    <a:pt x="596" y="1433"/>
                    <a:pt x="1126" y="1433"/>
                  </a:cubicBezTo>
                  <a:cubicBezTo>
                    <a:pt x="1646" y="1433"/>
                    <a:pt x="2251" y="1210"/>
                    <a:pt x="2251" y="717"/>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30"/>
            <p:cNvSpPr/>
            <p:nvPr/>
          </p:nvSpPr>
          <p:spPr>
            <a:xfrm>
              <a:off x="2590372" y="3641713"/>
              <a:ext cx="247442" cy="84524"/>
            </a:xfrm>
            <a:custGeom>
              <a:avLst/>
              <a:gdLst/>
              <a:ahLst/>
              <a:cxnLst/>
              <a:rect l="l" t="t" r="r" b="b"/>
              <a:pathLst>
                <a:path w="2260" h="772" extrusionOk="0">
                  <a:moveTo>
                    <a:pt x="1125" y="0"/>
                  </a:moveTo>
                  <a:cubicBezTo>
                    <a:pt x="614" y="0"/>
                    <a:pt x="9" y="205"/>
                    <a:pt x="9" y="698"/>
                  </a:cubicBezTo>
                  <a:cubicBezTo>
                    <a:pt x="0" y="725"/>
                    <a:pt x="0" y="744"/>
                    <a:pt x="9" y="772"/>
                  </a:cubicBezTo>
                  <a:cubicBezTo>
                    <a:pt x="75" y="326"/>
                    <a:pt x="660" y="140"/>
                    <a:pt x="1125" y="140"/>
                  </a:cubicBezTo>
                  <a:cubicBezTo>
                    <a:pt x="1609" y="140"/>
                    <a:pt x="2195" y="335"/>
                    <a:pt x="2260" y="772"/>
                  </a:cubicBezTo>
                  <a:lnTo>
                    <a:pt x="2260" y="707"/>
                  </a:lnTo>
                  <a:cubicBezTo>
                    <a:pt x="2260" y="205"/>
                    <a:pt x="1627"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30"/>
            <p:cNvSpPr/>
            <p:nvPr/>
          </p:nvSpPr>
          <p:spPr>
            <a:xfrm>
              <a:off x="2629022" y="3676311"/>
              <a:ext cx="173209" cy="107188"/>
            </a:xfrm>
            <a:custGeom>
              <a:avLst/>
              <a:gdLst/>
              <a:ahLst/>
              <a:cxnLst/>
              <a:rect l="l" t="t" r="r" b="b"/>
              <a:pathLst>
                <a:path w="1582" h="979" extrusionOk="0">
                  <a:moveTo>
                    <a:pt x="1340" y="623"/>
                  </a:moveTo>
                  <a:lnTo>
                    <a:pt x="1340" y="623"/>
                  </a:lnTo>
                  <a:cubicBezTo>
                    <a:pt x="1377" y="633"/>
                    <a:pt x="1405" y="633"/>
                    <a:pt x="1433" y="633"/>
                  </a:cubicBezTo>
                  <a:lnTo>
                    <a:pt x="1414" y="651"/>
                  </a:lnTo>
                  <a:cubicBezTo>
                    <a:pt x="1386" y="642"/>
                    <a:pt x="1367" y="633"/>
                    <a:pt x="1340" y="623"/>
                  </a:cubicBezTo>
                  <a:close/>
                  <a:moveTo>
                    <a:pt x="949" y="688"/>
                  </a:moveTo>
                  <a:lnTo>
                    <a:pt x="958" y="698"/>
                  </a:lnTo>
                  <a:lnTo>
                    <a:pt x="949" y="707"/>
                  </a:lnTo>
                  <a:cubicBezTo>
                    <a:pt x="949" y="698"/>
                    <a:pt x="949" y="698"/>
                    <a:pt x="949" y="688"/>
                  </a:cubicBezTo>
                  <a:close/>
                  <a:moveTo>
                    <a:pt x="835" y="0"/>
                  </a:moveTo>
                  <a:cubicBezTo>
                    <a:pt x="789" y="0"/>
                    <a:pt x="741" y="13"/>
                    <a:pt x="698" y="37"/>
                  </a:cubicBezTo>
                  <a:lnTo>
                    <a:pt x="633" y="47"/>
                  </a:lnTo>
                  <a:lnTo>
                    <a:pt x="633" y="149"/>
                  </a:lnTo>
                  <a:cubicBezTo>
                    <a:pt x="633" y="196"/>
                    <a:pt x="642" y="251"/>
                    <a:pt x="661" y="298"/>
                  </a:cubicBezTo>
                  <a:cubicBezTo>
                    <a:pt x="586" y="223"/>
                    <a:pt x="493" y="168"/>
                    <a:pt x="391" y="149"/>
                  </a:cubicBezTo>
                  <a:cubicBezTo>
                    <a:pt x="368" y="142"/>
                    <a:pt x="344" y="139"/>
                    <a:pt x="320" y="139"/>
                  </a:cubicBezTo>
                  <a:cubicBezTo>
                    <a:pt x="276" y="139"/>
                    <a:pt x="232" y="150"/>
                    <a:pt x="196" y="168"/>
                  </a:cubicBezTo>
                  <a:lnTo>
                    <a:pt x="140" y="121"/>
                  </a:lnTo>
                  <a:lnTo>
                    <a:pt x="140" y="251"/>
                  </a:lnTo>
                  <a:cubicBezTo>
                    <a:pt x="140" y="295"/>
                    <a:pt x="172" y="338"/>
                    <a:pt x="237" y="359"/>
                  </a:cubicBezTo>
                  <a:lnTo>
                    <a:pt x="237" y="359"/>
                  </a:lnTo>
                  <a:cubicBezTo>
                    <a:pt x="221" y="355"/>
                    <a:pt x="204" y="353"/>
                    <a:pt x="187" y="353"/>
                  </a:cubicBezTo>
                  <a:cubicBezTo>
                    <a:pt x="145" y="353"/>
                    <a:pt x="102" y="364"/>
                    <a:pt x="66" y="382"/>
                  </a:cubicBezTo>
                  <a:lnTo>
                    <a:pt x="0" y="344"/>
                  </a:lnTo>
                  <a:lnTo>
                    <a:pt x="0" y="465"/>
                  </a:lnTo>
                  <a:cubicBezTo>
                    <a:pt x="0" y="512"/>
                    <a:pt x="47" y="558"/>
                    <a:pt x="121" y="577"/>
                  </a:cubicBezTo>
                  <a:cubicBezTo>
                    <a:pt x="182" y="586"/>
                    <a:pt x="242" y="591"/>
                    <a:pt x="303" y="591"/>
                  </a:cubicBezTo>
                  <a:cubicBezTo>
                    <a:pt x="363" y="591"/>
                    <a:pt x="424" y="586"/>
                    <a:pt x="484" y="577"/>
                  </a:cubicBezTo>
                  <a:lnTo>
                    <a:pt x="484" y="577"/>
                  </a:lnTo>
                  <a:cubicBezTo>
                    <a:pt x="410" y="595"/>
                    <a:pt x="345" y="633"/>
                    <a:pt x="289" y="679"/>
                  </a:cubicBezTo>
                  <a:lnTo>
                    <a:pt x="224" y="651"/>
                  </a:lnTo>
                  <a:lnTo>
                    <a:pt x="224" y="772"/>
                  </a:lnTo>
                  <a:cubicBezTo>
                    <a:pt x="224" y="819"/>
                    <a:pt x="270" y="865"/>
                    <a:pt x="345" y="884"/>
                  </a:cubicBezTo>
                  <a:cubicBezTo>
                    <a:pt x="369" y="892"/>
                    <a:pt x="394" y="896"/>
                    <a:pt x="419" y="896"/>
                  </a:cubicBezTo>
                  <a:cubicBezTo>
                    <a:pt x="480" y="896"/>
                    <a:pt x="540" y="871"/>
                    <a:pt x="586" y="819"/>
                  </a:cubicBezTo>
                  <a:lnTo>
                    <a:pt x="586" y="819"/>
                  </a:lnTo>
                  <a:cubicBezTo>
                    <a:pt x="549" y="884"/>
                    <a:pt x="596" y="949"/>
                    <a:pt x="689" y="967"/>
                  </a:cubicBezTo>
                  <a:cubicBezTo>
                    <a:pt x="711" y="975"/>
                    <a:pt x="733" y="978"/>
                    <a:pt x="756" y="978"/>
                  </a:cubicBezTo>
                  <a:cubicBezTo>
                    <a:pt x="819" y="978"/>
                    <a:pt x="882" y="950"/>
                    <a:pt x="930" y="902"/>
                  </a:cubicBezTo>
                  <a:cubicBezTo>
                    <a:pt x="949" y="884"/>
                    <a:pt x="958" y="856"/>
                    <a:pt x="958" y="819"/>
                  </a:cubicBezTo>
                  <a:lnTo>
                    <a:pt x="958" y="707"/>
                  </a:lnTo>
                  <a:cubicBezTo>
                    <a:pt x="1023" y="763"/>
                    <a:pt x="1107" y="809"/>
                    <a:pt x="1200" y="828"/>
                  </a:cubicBezTo>
                  <a:cubicBezTo>
                    <a:pt x="1222" y="835"/>
                    <a:pt x="1244" y="839"/>
                    <a:pt x="1267" y="839"/>
                  </a:cubicBezTo>
                  <a:cubicBezTo>
                    <a:pt x="1331" y="839"/>
                    <a:pt x="1394" y="811"/>
                    <a:pt x="1442" y="763"/>
                  </a:cubicBezTo>
                  <a:cubicBezTo>
                    <a:pt x="1451" y="754"/>
                    <a:pt x="1451" y="735"/>
                    <a:pt x="1451" y="726"/>
                  </a:cubicBezTo>
                  <a:lnTo>
                    <a:pt x="1451" y="633"/>
                  </a:lnTo>
                  <a:cubicBezTo>
                    <a:pt x="1498" y="623"/>
                    <a:pt x="1535" y="595"/>
                    <a:pt x="1563" y="558"/>
                  </a:cubicBezTo>
                  <a:cubicBezTo>
                    <a:pt x="1572" y="549"/>
                    <a:pt x="1581" y="540"/>
                    <a:pt x="1581" y="521"/>
                  </a:cubicBezTo>
                  <a:lnTo>
                    <a:pt x="1581" y="400"/>
                  </a:lnTo>
                  <a:lnTo>
                    <a:pt x="1544" y="437"/>
                  </a:lnTo>
                  <a:cubicBezTo>
                    <a:pt x="1516" y="428"/>
                    <a:pt x="1498" y="419"/>
                    <a:pt x="1479" y="409"/>
                  </a:cubicBezTo>
                  <a:cubicBezTo>
                    <a:pt x="1419" y="400"/>
                    <a:pt x="1356" y="395"/>
                    <a:pt x="1294" y="395"/>
                  </a:cubicBezTo>
                  <a:cubicBezTo>
                    <a:pt x="1233" y="395"/>
                    <a:pt x="1172" y="400"/>
                    <a:pt x="1116" y="409"/>
                  </a:cubicBezTo>
                  <a:cubicBezTo>
                    <a:pt x="1209" y="382"/>
                    <a:pt x="1293" y="326"/>
                    <a:pt x="1358" y="242"/>
                  </a:cubicBezTo>
                  <a:cubicBezTo>
                    <a:pt x="1367" y="233"/>
                    <a:pt x="1367" y="214"/>
                    <a:pt x="1367" y="196"/>
                  </a:cubicBezTo>
                  <a:lnTo>
                    <a:pt x="1367" y="75"/>
                  </a:lnTo>
                  <a:lnTo>
                    <a:pt x="1321" y="121"/>
                  </a:lnTo>
                  <a:cubicBezTo>
                    <a:pt x="1302" y="103"/>
                    <a:pt x="1274" y="93"/>
                    <a:pt x="1256" y="84"/>
                  </a:cubicBezTo>
                  <a:cubicBezTo>
                    <a:pt x="1234" y="80"/>
                    <a:pt x="1212" y="77"/>
                    <a:pt x="1191" y="77"/>
                  </a:cubicBezTo>
                  <a:cubicBezTo>
                    <a:pt x="1121" y="77"/>
                    <a:pt x="1057" y="102"/>
                    <a:pt x="1014" y="158"/>
                  </a:cubicBezTo>
                  <a:cubicBezTo>
                    <a:pt x="1051" y="93"/>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30"/>
            <p:cNvSpPr/>
            <p:nvPr/>
          </p:nvSpPr>
          <p:spPr>
            <a:xfrm>
              <a:off x="2626941" y="3661968"/>
              <a:ext cx="179341" cy="109269"/>
            </a:xfrm>
            <a:custGeom>
              <a:avLst/>
              <a:gdLst/>
              <a:ahLst/>
              <a:cxnLst/>
              <a:rect l="l" t="t" r="r" b="b"/>
              <a:pathLst>
                <a:path w="1638" h="998" extrusionOk="0">
                  <a:moveTo>
                    <a:pt x="841" y="1"/>
                  </a:moveTo>
                  <a:cubicBezTo>
                    <a:pt x="697" y="1"/>
                    <a:pt x="585" y="174"/>
                    <a:pt x="680" y="308"/>
                  </a:cubicBezTo>
                  <a:cubicBezTo>
                    <a:pt x="605" y="234"/>
                    <a:pt x="512" y="178"/>
                    <a:pt x="410" y="159"/>
                  </a:cubicBezTo>
                  <a:cubicBezTo>
                    <a:pt x="388" y="152"/>
                    <a:pt x="366" y="148"/>
                    <a:pt x="343" y="148"/>
                  </a:cubicBezTo>
                  <a:cubicBezTo>
                    <a:pt x="280" y="148"/>
                    <a:pt x="219" y="176"/>
                    <a:pt x="178" y="224"/>
                  </a:cubicBezTo>
                  <a:cubicBezTo>
                    <a:pt x="141" y="279"/>
                    <a:pt x="185" y="342"/>
                    <a:pt x="273" y="371"/>
                  </a:cubicBezTo>
                  <a:lnTo>
                    <a:pt x="273" y="371"/>
                  </a:lnTo>
                  <a:cubicBezTo>
                    <a:pt x="253" y="365"/>
                    <a:pt x="233" y="362"/>
                    <a:pt x="213" y="362"/>
                  </a:cubicBezTo>
                  <a:cubicBezTo>
                    <a:pt x="149" y="362"/>
                    <a:pt x="86" y="390"/>
                    <a:pt x="38" y="438"/>
                  </a:cubicBezTo>
                  <a:cubicBezTo>
                    <a:pt x="1" y="494"/>
                    <a:pt x="47" y="559"/>
                    <a:pt x="150" y="587"/>
                  </a:cubicBezTo>
                  <a:cubicBezTo>
                    <a:pt x="205" y="596"/>
                    <a:pt x="266" y="601"/>
                    <a:pt x="326" y="601"/>
                  </a:cubicBezTo>
                  <a:cubicBezTo>
                    <a:pt x="387" y="601"/>
                    <a:pt x="447" y="596"/>
                    <a:pt x="503" y="587"/>
                  </a:cubicBezTo>
                  <a:lnTo>
                    <a:pt x="503" y="587"/>
                  </a:lnTo>
                  <a:cubicBezTo>
                    <a:pt x="410" y="615"/>
                    <a:pt x="326" y="671"/>
                    <a:pt x="261" y="754"/>
                  </a:cubicBezTo>
                  <a:cubicBezTo>
                    <a:pt x="224" y="810"/>
                    <a:pt x="271" y="875"/>
                    <a:pt x="373" y="903"/>
                  </a:cubicBezTo>
                  <a:cubicBezTo>
                    <a:pt x="395" y="910"/>
                    <a:pt x="417" y="914"/>
                    <a:pt x="440" y="914"/>
                  </a:cubicBezTo>
                  <a:cubicBezTo>
                    <a:pt x="503" y="914"/>
                    <a:pt x="567" y="886"/>
                    <a:pt x="615" y="838"/>
                  </a:cubicBezTo>
                  <a:lnTo>
                    <a:pt x="615" y="838"/>
                  </a:lnTo>
                  <a:cubicBezTo>
                    <a:pt x="577" y="894"/>
                    <a:pt x="624" y="959"/>
                    <a:pt x="717" y="987"/>
                  </a:cubicBezTo>
                  <a:cubicBezTo>
                    <a:pt x="739" y="994"/>
                    <a:pt x="761" y="998"/>
                    <a:pt x="784" y="998"/>
                  </a:cubicBezTo>
                  <a:cubicBezTo>
                    <a:pt x="847" y="998"/>
                    <a:pt x="911" y="970"/>
                    <a:pt x="959" y="922"/>
                  </a:cubicBezTo>
                  <a:cubicBezTo>
                    <a:pt x="996" y="847"/>
                    <a:pt x="996" y="764"/>
                    <a:pt x="959" y="699"/>
                  </a:cubicBezTo>
                  <a:lnTo>
                    <a:pt x="959" y="699"/>
                  </a:lnTo>
                  <a:cubicBezTo>
                    <a:pt x="1033" y="773"/>
                    <a:pt x="1126" y="819"/>
                    <a:pt x="1228" y="847"/>
                  </a:cubicBezTo>
                  <a:cubicBezTo>
                    <a:pt x="1250" y="855"/>
                    <a:pt x="1273" y="858"/>
                    <a:pt x="1295" y="858"/>
                  </a:cubicBezTo>
                  <a:cubicBezTo>
                    <a:pt x="1358" y="858"/>
                    <a:pt x="1420" y="830"/>
                    <a:pt x="1461" y="782"/>
                  </a:cubicBezTo>
                  <a:cubicBezTo>
                    <a:pt x="1494" y="724"/>
                    <a:pt x="1460" y="665"/>
                    <a:pt x="1385" y="640"/>
                  </a:cubicBezTo>
                  <a:lnTo>
                    <a:pt x="1385" y="640"/>
                  </a:lnTo>
                  <a:cubicBezTo>
                    <a:pt x="1398" y="643"/>
                    <a:pt x="1412" y="644"/>
                    <a:pt x="1425" y="644"/>
                  </a:cubicBezTo>
                  <a:cubicBezTo>
                    <a:pt x="1489" y="644"/>
                    <a:pt x="1552" y="616"/>
                    <a:pt x="1600" y="568"/>
                  </a:cubicBezTo>
                  <a:cubicBezTo>
                    <a:pt x="1638" y="503"/>
                    <a:pt x="1600" y="438"/>
                    <a:pt x="1498" y="420"/>
                  </a:cubicBezTo>
                  <a:cubicBezTo>
                    <a:pt x="1438" y="406"/>
                    <a:pt x="1375" y="399"/>
                    <a:pt x="1313" y="399"/>
                  </a:cubicBezTo>
                  <a:cubicBezTo>
                    <a:pt x="1252" y="399"/>
                    <a:pt x="1191" y="406"/>
                    <a:pt x="1135" y="420"/>
                  </a:cubicBezTo>
                  <a:cubicBezTo>
                    <a:pt x="1228" y="392"/>
                    <a:pt x="1312" y="327"/>
                    <a:pt x="1377" y="252"/>
                  </a:cubicBezTo>
                  <a:cubicBezTo>
                    <a:pt x="1414" y="187"/>
                    <a:pt x="1368" y="122"/>
                    <a:pt x="1275" y="103"/>
                  </a:cubicBezTo>
                  <a:cubicBezTo>
                    <a:pt x="1251" y="96"/>
                    <a:pt x="1226" y="93"/>
                    <a:pt x="1203" y="93"/>
                  </a:cubicBezTo>
                  <a:cubicBezTo>
                    <a:pt x="1136" y="93"/>
                    <a:pt x="1074" y="120"/>
                    <a:pt x="1033" y="168"/>
                  </a:cubicBezTo>
                  <a:cubicBezTo>
                    <a:pt x="1070" y="103"/>
                    <a:pt x="1024" y="38"/>
                    <a:pt x="922" y="20"/>
                  </a:cubicBezTo>
                  <a:cubicBezTo>
                    <a:pt x="894" y="7"/>
                    <a:pt x="867" y="1"/>
                    <a:pt x="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30"/>
            <p:cNvSpPr/>
            <p:nvPr/>
          </p:nvSpPr>
          <p:spPr>
            <a:xfrm>
              <a:off x="2074136" y="3525546"/>
              <a:ext cx="278098" cy="129414"/>
            </a:xfrm>
            <a:custGeom>
              <a:avLst/>
              <a:gdLst/>
              <a:ahLst/>
              <a:cxnLst/>
              <a:rect l="l" t="t" r="r" b="b"/>
              <a:pathLst>
                <a:path w="2540"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30"/>
            <p:cNvSpPr/>
            <p:nvPr/>
          </p:nvSpPr>
          <p:spPr>
            <a:xfrm>
              <a:off x="2074136" y="3440036"/>
              <a:ext cx="278098" cy="175289"/>
            </a:xfrm>
            <a:custGeom>
              <a:avLst/>
              <a:gdLst/>
              <a:ahLst/>
              <a:cxnLst/>
              <a:rect l="l" t="t" r="r" b="b"/>
              <a:pathLst>
                <a:path w="2540" h="1601" extrusionOk="0">
                  <a:moveTo>
                    <a:pt x="1256" y="1"/>
                  </a:moveTo>
                  <a:cubicBezTo>
                    <a:pt x="698" y="1"/>
                    <a:pt x="0" y="233"/>
                    <a:pt x="0" y="791"/>
                  </a:cubicBezTo>
                  <a:cubicBezTo>
                    <a:pt x="0" y="1349"/>
                    <a:pt x="661" y="1600"/>
                    <a:pt x="1256" y="1600"/>
                  </a:cubicBezTo>
                  <a:cubicBezTo>
                    <a:pt x="1851" y="1600"/>
                    <a:pt x="2539" y="1349"/>
                    <a:pt x="2539" y="791"/>
                  </a:cubicBezTo>
                  <a:cubicBezTo>
                    <a:pt x="2539" y="224"/>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30"/>
            <p:cNvSpPr/>
            <p:nvPr/>
          </p:nvSpPr>
          <p:spPr>
            <a:xfrm>
              <a:off x="2089355" y="3446167"/>
              <a:ext cx="246566" cy="155910"/>
            </a:xfrm>
            <a:custGeom>
              <a:avLst/>
              <a:gdLst/>
              <a:ahLst/>
              <a:cxnLst/>
              <a:rect l="l" t="t" r="r" b="b"/>
              <a:pathLst>
                <a:path w="2252" h="1424" extrusionOk="0">
                  <a:moveTo>
                    <a:pt x="1117" y="1"/>
                  </a:moveTo>
                  <a:cubicBezTo>
                    <a:pt x="624" y="1"/>
                    <a:pt x="1" y="205"/>
                    <a:pt x="1" y="698"/>
                  </a:cubicBezTo>
                  <a:cubicBezTo>
                    <a:pt x="1" y="1191"/>
                    <a:pt x="587" y="1423"/>
                    <a:pt x="1117" y="1423"/>
                  </a:cubicBezTo>
                  <a:cubicBezTo>
                    <a:pt x="1647" y="1423"/>
                    <a:pt x="2251" y="1200"/>
                    <a:pt x="2251" y="698"/>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30"/>
            <p:cNvSpPr/>
            <p:nvPr/>
          </p:nvSpPr>
          <p:spPr>
            <a:xfrm>
              <a:off x="2088369" y="3446167"/>
              <a:ext cx="246456" cy="85619"/>
            </a:xfrm>
            <a:custGeom>
              <a:avLst/>
              <a:gdLst/>
              <a:ahLst/>
              <a:cxnLst/>
              <a:rect l="l" t="t" r="r" b="b"/>
              <a:pathLst>
                <a:path w="2251" h="782" extrusionOk="0">
                  <a:moveTo>
                    <a:pt x="1116" y="1"/>
                  </a:moveTo>
                  <a:cubicBezTo>
                    <a:pt x="614" y="1"/>
                    <a:pt x="1" y="205"/>
                    <a:pt x="1" y="698"/>
                  </a:cubicBezTo>
                  <a:cubicBezTo>
                    <a:pt x="1" y="717"/>
                    <a:pt x="1" y="745"/>
                    <a:pt x="1" y="772"/>
                  </a:cubicBezTo>
                  <a:cubicBezTo>
                    <a:pt x="66" y="335"/>
                    <a:pt x="661" y="140"/>
                    <a:pt x="1126" y="140"/>
                  </a:cubicBezTo>
                  <a:cubicBezTo>
                    <a:pt x="1609" y="140"/>
                    <a:pt x="2195" y="335"/>
                    <a:pt x="2251" y="782"/>
                  </a:cubicBezTo>
                  <a:cubicBezTo>
                    <a:pt x="2251" y="754"/>
                    <a:pt x="2251" y="735"/>
                    <a:pt x="2251" y="707"/>
                  </a:cubicBezTo>
                  <a:cubicBezTo>
                    <a:pt x="2251" y="215"/>
                    <a:pt x="162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30"/>
            <p:cNvSpPr/>
            <p:nvPr/>
          </p:nvSpPr>
          <p:spPr>
            <a:xfrm>
              <a:off x="2127019" y="3480765"/>
              <a:ext cx="173209" cy="107736"/>
            </a:xfrm>
            <a:custGeom>
              <a:avLst/>
              <a:gdLst/>
              <a:ahLst/>
              <a:cxnLst/>
              <a:rect l="l" t="t" r="r" b="b"/>
              <a:pathLst>
                <a:path w="1582" h="984" extrusionOk="0">
                  <a:moveTo>
                    <a:pt x="1340" y="624"/>
                  </a:moveTo>
                  <a:cubicBezTo>
                    <a:pt x="1368" y="633"/>
                    <a:pt x="1405" y="633"/>
                    <a:pt x="1433" y="633"/>
                  </a:cubicBezTo>
                  <a:lnTo>
                    <a:pt x="1405" y="652"/>
                  </a:lnTo>
                  <a:cubicBezTo>
                    <a:pt x="1387" y="642"/>
                    <a:pt x="1368" y="633"/>
                    <a:pt x="1340" y="624"/>
                  </a:cubicBezTo>
                  <a:close/>
                  <a:moveTo>
                    <a:pt x="940" y="689"/>
                  </a:moveTo>
                  <a:lnTo>
                    <a:pt x="949" y="698"/>
                  </a:lnTo>
                  <a:lnTo>
                    <a:pt x="940" y="708"/>
                  </a:lnTo>
                  <a:lnTo>
                    <a:pt x="940" y="689"/>
                  </a:lnTo>
                  <a:close/>
                  <a:moveTo>
                    <a:pt x="829" y="1"/>
                  </a:moveTo>
                  <a:cubicBezTo>
                    <a:pt x="781" y="1"/>
                    <a:pt x="736" y="13"/>
                    <a:pt x="698" y="38"/>
                  </a:cubicBezTo>
                  <a:lnTo>
                    <a:pt x="633" y="47"/>
                  </a:lnTo>
                  <a:lnTo>
                    <a:pt x="633" y="150"/>
                  </a:lnTo>
                  <a:cubicBezTo>
                    <a:pt x="633" y="196"/>
                    <a:pt x="643" y="252"/>
                    <a:pt x="661" y="298"/>
                  </a:cubicBezTo>
                  <a:cubicBezTo>
                    <a:pt x="587" y="224"/>
                    <a:pt x="494" y="168"/>
                    <a:pt x="392"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4" y="356"/>
                    <a:pt x="203" y="354"/>
                    <a:pt x="183" y="354"/>
                  </a:cubicBezTo>
                  <a:cubicBezTo>
                    <a:pt x="142" y="354"/>
                    <a:pt x="102" y="364"/>
                    <a:pt x="66" y="382"/>
                  </a:cubicBezTo>
                  <a:lnTo>
                    <a:pt x="1" y="345"/>
                  </a:lnTo>
                  <a:lnTo>
                    <a:pt x="1" y="466"/>
                  </a:lnTo>
                  <a:cubicBezTo>
                    <a:pt x="1" y="512"/>
                    <a:pt x="47" y="559"/>
                    <a:pt x="113" y="577"/>
                  </a:cubicBezTo>
                  <a:cubicBezTo>
                    <a:pt x="173" y="587"/>
                    <a:pt x="236" y="591"/>
                    <a:pt x="297" y="591"/>
                  </a:cubicBezTo>
                  <a:cubicBezTo>
                    <a:pt x="359" y="591"/>
                    <a:pt x="419" y="587"/>
                    <a:pt x="475" y="577"/>
                  </a:cubicBezTo>
                  <a:lnTo>
                    <a:pt x="475" y="577"/>
                  </a:lnTo>
                  <a:cubicBezTo>
                    <a:pt x="410" y="605"/>
                    <a:pt x="345" y="642"/>
                    <a:pt x="289" y="680"/>
                  </a:cubicBezTo>
                  <a:lnTo>
                    <a:pt x="224" y="661"/>
                  </a:lnTo>
                  <a:lnTo>
                    <a:pt x="224" y="773"/>
                  </a:lnTo>
                  <a:cubicBezTo>
                    <a:pt x="224" y="819"/>
                    <a:pt x="261" y="866"/>
                    <a:pt x="336" y="894"/>
                  </a:cubicBezTo>
                  <a:cubicBezTo>
                    <a:pt x="358" y="898"/>
                    <a:pt x="380" y="900"/>
                    <a:pt x="401" y="900"/>
                  </a:cubicBezTo>
                  <a:cubicBezTo>
                    <a:pt x="471" y="900"/>
                    <a:pt x="535" y="876"/>
                    <a:pt x="578" y="819"/>
                  </a:cubicBezTo>
                  <a:lnTo>
                    <a:pt x="578" y="819"/>
                  </a:lnTo>
                  <a:cubicBezTo>
                    <a:pt x="540" y="884"/>
                    <a:pt x="587" y="949"/>
                    <a:pt x="689" y="977"/>
                  </a:cubicBezTo>
                  <a:cubicBezTo>
                    <a:pt x="709" y="982"/>
                    <a:pt x="729" y="984"/>
                    <a:pt x="749" y="984"/>
                  </a:cubicBezTo>
                  <a:cubicBezTo>
                    <a:pt x="815" y="984"/>
                    <a:pt x="879" y="960"/>
                    <a:pt x="922" y="903"/>
                  </a:cubicBezTo>
                  <a:cubicBezTo>
                    <a:pt x="940" y="884"/>
                    <a:pt x="949" y="856"/>
                    <a:pt x="959" y="819"/>
                  </a:cubicBezTo>
                  <a:cubicBezTo>
                    <a:pt x="959" y="810"/>
                    <a:pt x="959" y="801"/>
                    <a:pt x="959" y="791"/>
                  </a:cubicBezTo>
                  <a:lnTo>
                    <a:pt x="959" y="717"/>
                  </a:lnTo>
                  <a:cubicBezTo>
                    <a:pt x="1024" y="773"/>
                    <a:pt x="1108" y="819"/>
                    <a:pt x="1201" y="838"/>
                  </a:cubicBezTo>
                  <a:cubicBezTo>
                    <a:pt x="1222" y="845"/>
                    <a:pt x="1245" y="849"/>
                    <a:pt x="1267" y="849"/>
                  </a:cubicBezTo>
                  <a:cubicBezTo>
                    <a:pt x="1330" y="849"/>
                    <a:pt x="1392" y="821"/>
                    <a:pt x="1433" y="773"/>
                  </a:cubicBezTo>
                  <a:cubicBezTo>
                    <a:pt x="1442" y="763"/>
                    <a:pt x="1452" y="745"/>
                    <a:pt x="1452" y="735"/>
                  </a:cubicBezTo>
                  <a:lnTo>
                    <a:pt x="1452" y="633"/>
                  </a:lnTo>
                  <a:cubicBezTo>
                    <a:pt x="1498" y="624"/>
                    <a:pt x="1535" y="596"/>
                    <a:pt x="1563" y="568"/>
                  </a:cubicBezTo>
                  <a:cubicBezTo>
                    <a:pt x="1573" y="549"/>
                    <a:pt x="1573" y="540"/>
                    <a:pt x="1582" y="531"/>
                  </a:cubicBezTo>
                  <a:lnTo>
                    <a:pt x="1582" y="401"/>
                  </a:lnTo>
                  <a:lnTo>
                    <a:pt x="1535" y="438"/>
                  </a:lnTo>
                  <a:cubicBezTo>
                    <a:pt x="1517" y="429"/>
                    <a:pt x="1498" y="419"/>
                    <a:pt x="1480" y="410"/>
                  </a:cubicBezTo>
                  <a:cubicBezTo>
                    <a:pt x="1419" y="401"/>
                    <a:pt x="1356" y="396"/>
                    <a:pt x="1294" y="396"/>
                  </a:cubicBezTo>
                  <a:cubicBezTo>
                    <a:pt x="1231" y="396"/>
                    <a:pt x="1168" y="401"/>
                    <a:pt x="1108" y="410"/>
                  </a:cubicBezTo>
                  <a:cubicBezTo>
                    <a:pt x="1210" y="382"/>
                    <a:pt x="1294" y="326"/>
                    <a:pt x="1359" y="243"/>
                  </a:cubicBezTo>
                  <a:cubicBezTo>
                    <a:pt x="1368" y="233"/>
                    <a:pt x="1368" y="215"/>
                    <a:pt x="1368" y="196"/>
                  </a:cubicBezTo>
                  <a:lnTo>
                    <a:pt x="1368" y="75"/>
                  </a:lnTo>
                  <a:lnTo>
                    <a:pt x="1321" y="122"/>
                  </a:lnTo>
                  <a:cubicBezTo>
                    <a:pt x="1303" y="103"/>
                    <a:pt x="1275" y="94"/>
                    <a:pt x="1247" y="94"/>
                  </a:cubicBezTo>
                  <a:cubicBezTo>
                    <a:pt x="1225" y="87"/>
                    <a:pt x="1203" y="83"/>
                    <a:pt x="1180" y="83"/>
                  </a:cubicBezTo>
                  <a:cubicBezTo>
                    <a:pt x="1117" y="83"/>
                    <a:pt x="1053" y="111"/>
                    <a:pt x="1005" y="159"/>
                  </a:cubicBezTo>
                  <a:cubicBezTo>
                    <a:pt x="1042" y="94"/>
                    <a:pt x="996" y="29"/>
                    <a:pt x="903"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30"/>
            <p:cNvSpPr/>
            <p:nvPr/>
          </p:nvSpPr>
          <p:spPr>
            <a:xfrm>
              <a:off x="2125048" y="3466532"/>
              <a:ext cx="179341" cy="110144"/>
            </a:xfrm>
            <a:custGeom>
              <a:avLst/>
              <a:gdLst/>
              <a:ahLst/>
              <a:cxnLst/>
              <a:rect l="l" t="t" r="r" b="b"/>
              <a:pathLst>
                <a:path w="1638" h="1006" extrusionOk="0">
                  <a:moveTo>
                    <a:pt x="840" y="0"/>
                  </a:moveTo>
                  <a:cubicBezTo>
                    <a:pt x="697" y="0"/>
                    <a:pt x="585" y="175"/>
                    <a:pt x="679" y="317"/>
                  </a:cubicBezTo>
                  <a:cubicBezTo>
                    <a:pt x="605" y="242"/>
                    <a:pt x="512" y="187"/>
                    <a:pt x="410" y="159"/>
                  </a:cubicBezTo>
                  <a:cubicBezTo>
                    <a:pt x="388" y="151"/>
                    <a:pt x="365" y="148"/>
                    <a:pt x="343" y="148"/>
                  </a:cubicBezTo>
                  <a:cubicBezTo>
                    <a:pt x="279" y="148"/>
                    <a:pt x="216" y="176"/>
                    <a:pt x="168" y="224"/>
                  </a:cubicBezTo>
                  <a:cubicBezTo>
                    <a:pt x="134" y="282"/>
                    <a:pt x="169" y="341"/>
                    <a:pt x="250" y="366"/>
                  </a:cubicBezTo>
                  <a:lnTo>
                    <a:pt x="250" y="366"/>
                  </a:lnTo>
                  <a:cubicBezTo>
                    <a:pt x="236" y="363"/>
                    <a:pt x="221" y="362"/>
                    <a:pt x="207" y="362"/>
                  </a:cubicBezTo>
                  <a:cubicBezTo>
                    <a:pt x="140" y="362"/>
                    <a:pt x="79" y="390"/>
                    <a:pt x="38" y="438"/>
                  </a:cubicBezTo>
                  <a:cubicBezTo>
                    <a:pt x="0" y="503"/>
                    <a:pt x="47" y="568"/>
                    <a:pt x="140" y="586"/>
                  </a:cubicBezTo>
                  <a:cubicBezTo>
                    <a:pt x="200" y="600"/>
                    <a:pt x="261" y="607"/>
                    <a:pt x="321" y="607"/>
                  </a:cubicBezTo>
                  <a:cubicBezTo>
                    <a:pt x="382" y="607"/>
                    <a:pt x="442" y="600"/>
                    <a:pt x="503" y="586"/>
                  </a:cubicBezTo>
                  <a:lnTo>
                    <a:pt x="503" y="586"/>
                  </a:lnTo>
                  <a:cubicBezTo>
                    <a:pt x="410" y="624"/>
                    <a:pt x="326" y="679"/>
                    <a:pt x="261" y="754"/>
                  </a:cubicBezTo>
                  <a:cubicBezTo>
                    <a:pt x="224" y="810"/>
                    <a:pt x="270" y="884"/>
                    <a:pt x="363" y="903"/>
                  </a:cubicBezTo>
                  <a:cubicBezTo>
                    <a:pt x="387" y="910"/>
                    <a:pt x="412" y="913"/>
                    <a:pt x="435" y="913"/>
                  </a:cubicBezTo>
                  <a:cubicBezTo>
                    <a:pt x="502" y="913"/>
                    <a:pt x="564" y="886"/>
                    <a:pt x="605" y="838"/>
                  </a:cubicBezTo>
                  <a:lnTo>
                    <a:pt x="605" y="838"/>
                  </a:lnTo>
                  <a:cubicBezTo>
                    <a:pt x="568" y="893"/>
                    <a:pt x="614" y="968"/>
                    <a:pt x="716" y="986"/>
                  </a:cubicBezTo>
                  <a:cubicBezTo>
                    <a:pt x="745" y="1000"/>
                    <a:pt x="773" y="1006"/>
                    <a:pt x="799" y="1006"/>
                  </a:cubicBezTo>
                  <a:cubicBezTo>
                    <a:pt x="940" y="1006"/>
                    <a:pt x="1044" y="839"/>
                    <a:pt x="958" y="698"/>
                  </a:cubicBezTo>
                  <a:lnTo>
                    <a:pt x="958" y="698"/>
                  </a:lnTo>
                  <a:cubicBezTo>
                    <a:pt x="1033" y="772"/>
                    <a:pt x="1126" y="828"/>
                    <a:pt x="1228" y="847"/>
                  </a:cubicBezTo>
                  <a:cubicBezTo>
                    <a:pt x="1250" y="854"/>
                    <a:pt x="1272" y="858"/>
                    <a:pt x="1295" y="858"/>
                  </a:cubicBezTo>
                  <a:cubicBezTo>
                    <a:pt x="1358" y="858"/>
                    <a:pt x="1419" y="830"/>
                    <a:pt x="1460" y="782"/>
                  </a:cubicBezTo>
                  <a:cubicBezTo>
                    <a:pt x="1497" y="727"/>
                    <a:pt x="1453" y="664"/>
                    <a:pt x="1365" y="635"/>
                  </a:cubicBezTo>
                  <a:lnTo>
                    <a:pt x="1365" y="635"/>
                  </a:lnTo>
                  <a:cubicBezTo>
                    <a:pt x="1385" y="641"/>
                    <a:pt x="1405" y="644"/>
                    <a:pt x="1425" y="644"/>
                  </a:cubicBezTo>
                  <a:cubicBezTo>
                    <a:pt x="1488" y="644"/>
                    <a:pt x="1552" y="616"/>
                    <a:pt x="1600" y="568"/>
                  </a:cubicBezTo>
                  <a:cubicBezTo>
                    <a:pt x="1637" y="512"/>
                    <a:pt x="1591" y="447"/>
                    <a:pt x="1498" y="419"/>
                  </a:cubicBezTo>
                  <a:cubicBezTo>
                    <a:pt x="1437" y="410"/>
                    <a:pt x="1374" y="405"/>
                    <a:pt x="1312" y="405"/>
                  </a:cubicBezTo>
                  <a:cubicBezTo>
                    <a:pt x="1249" y="405"/>
                    <a:pt x="1186" y="410"/>
                    <a:pt x="1126" y="419"/>
                  </a:cubicBezTo>
                  <a:cubicBezTo>
                    <a:pt x="1228" y="391"/>
                    <a:pt x="1312" y="335"/>
                    <a:pt x="1377" y="252"/>
                  </a:cubicBezTo>
                  <a:cubicBezTo>
                    <a:pt x="1414" y="196"/>
                    <a:pt x="1367" y="131"/>
                    <a:pt x="1265" y="103"/>
                  </a:cubicBezTo>
                  <a:cubicBezTo>
                    <a:pt x="1243" y="96"/>
                    <a:pt x="1221" y="92"/>
                    <a:pt x="1198" y="92"/>
                  </a:cubicBezTo>
                  <a:cubicBezTo>
                    <a:pt x="1135" y="92"/>
                    <a:pt x="1071" y="120"/>
                    <a:pt x="1023" y="168"/>
                  </a:cubicBezTo>
                  <a:cubicBezTo>
                    <a:pt x="1060" y="112"/>
                    <a:pt x="1014" y="47"/>
                    <a:pt x="921" y="19"/>
                  </a:cubicBezTo>
                  <a:cubicBezTo>
                    <a:pt x="894" y="6"/>
                    <a:pt x="866"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30"/>
            <p:cNvSpPr/>
            <p:nvPr/>
          </p:nvSpPr>
          <p:spPr>
            <a:xfrm>
              <a:off x="2308331" y="3597918"/>
              <a:ext cx="277989" cy="130400"/>
            </a:xfrm>
            <a:custGeom>
              <a:avLst/>
              <a:gdLst/>
              <a:ahLst/>
              <a:cxnLst/>
              <a:rect l="l" t="t" r="r" b="b"/>
              <a:pathLst>
                <a:path w="2539" h="1191" extrusionOk="0">
                  <a:moveTo>
                    <a:pt x="0" y="0"/>
                  </a:moveTo>
                  <a:lnTo>
                    <a:pt x="0" y="372"/>
                  </a:lnTo>
                  <a:cubicBezTo>
                    <a:pt x="0" y="930"/>
                    <a:pt x="670" y="1191"/>
                    <a:pt x="1265" y="1191"/>
                  </a:cubicBezTo>
                  <a:cubicBezTo>
                    <a:pt x="1851" y="1191"/>
                    <a:pt x="2539" y="939"/>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0"/>
            <p:cNvSpPr/>
            <p:nvPr/>
          </p:nvSpPr>
          <p:spPr>
            <a:xfrm>
              <a:off x="2308331" y="3512407"/>
              <a:ext cx="277989" cy="176165"/>
            </a:xfrm>
            <a:custGeom>
              <a:avLst/>
              <a:gdLst/>
              <a:ahLst/>
              <a:cxnLst/>
              <a:rect l="l" t="t" r="r" b="b"/>
              <a:pathLst>
                <a:path w="2539" h="1609" extrusionOk="0">
                  <a:moveTo>
                    <a:pt x="1256" y="0"/>
                  </a:moveTo>
                  <a:cubicBezTo>
                    <a:pt x="698" y="0"/>
                    <a:pt x="0" y="233"/>
                    <a:pt x="0" y="791"/>
                  </a:cubicBezTo>
                  <a:cubicBezTo>
                    <a:pt x="0" y="1348"/>
                    <a:pt x="660" y="1609"/>
                    <a:pt x="1256" y="1609"/>
                  </a:cubicBezTo>
                  <a:cubicBezTo>
                    <a:pt x="1851" y="1609"/>
                    <a:pt x="2539" y="134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0"/>
            <p:cNvSpPr/>
            <p:nvPr/>
          </p:nvSpPr>
          <p:spPr>
            <a:xfrm>
              <a:off x="2323550" y="3519524"/>
              <a:ext cx="246566" cy="155801"/>
            </a:xfrm>
            <a:custGeom>
              <a:avLst/>
              <a:gdLst/>
              <a:ahLst/>
              <a:cxnLst/>
              <a:rect l="l" t="t" r="r" b="b"/>
              <a:pathLst>
                <a:path w="2252" h="1423" extrusionOk="0">
                  <a:moveTo>
                    <a:pt x="1117" y="0"/>
                  </a:moveTo>
                  <a:cubicBezTo>
                    <a:pt x="624" y="0"/>
                    <a:pt x="1" y="205"/>
                    <a:pt x="1" y="698"/>
                  </a:cubicBezTo>
                  <a:cubicBezTo>
                    <a:pt x="1" y="1181"/>
                    <a:pt x="587" y="1423"/>
                    <a:pt x="1117" y="1423"/>
                  </a:cubicBezTo>
                  <a:cubicBezTo>
                    <a:pt x="1647" y="1423"/>
                    <a:pt x="2251" y="1200"/>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0"/>
            <p:cNvSpPr/>
            <p:nvPr/>
          </p:nvSpPr>
          <p:spPr>
            <a:xfrm>
              <a:off x="2322564" y="3519524"/>
              <a:ext cx="246456" cy="85619"/>
            </a:xfrm>
            <a:custGeom>
              <a:avLst/>
              <a:gdLst/>
              <a:ahLst/>
              <a:cxnLst/>
              <a:rect l="l" t="t" r="r" b="b"/>
              <a:pathLst>
                <a:path w="2251" h="782" extrusionOk="0">
                  <a:moveTo>
                    <a:pt x="1116" y="0"/>
                  </a:moveTo>
                  <a:cubicBezTo>
                    <a:pt x="605" y="0"/>
                    <a:pt x="0" y="205"/>
                    <a:pt x="0" y="698"/>
                  </a:cubicBezTo>
                  <a:cubicBezTo>
                    <a:pt x="0" y="716"/>
                    <a:pt x="0" y="744"/>
                    <a:pt x="0" y="772"/>
                  </a:cubicBezTo>
                  <a:cubicBezTo>
                    <a:pt x="75" y="326"/>
                    <a:pt x="661" y="140"/>
                    <a:pt x="1126" y="140"/>
                  </a:cubicBezTo>
                  <a:cubicBezTo>
                    <a:pt x="1600" y="140"/>
                    <a:pt x="2195" y="335"/>
                    <a:pt x="2251" y="781"/>
                  </a:cubicBezTo>
                  <a:cubicBezTo>
                    <a:pt x="2251" y="753"/>
                    <a:pt x="2251" y="726"/>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30"/>
            <p:cNvSpPr/>
            <p:nvPr/>
          </p:nvSpPr>
          <p:spPr>
            <a:xfrm>
              <a:off x="2361214" y="3554122"/>
              <a:ext cx="173209" cy="108174"/>
            </a:xfrm>
            <a:custGeom>
              <a:avLst/>
              <a:gdLst/>
              <a:ahLst/>
              <a:cxnLst/>
              <a:rect l="l" t="t" r="r" b="b"/>
              <a:pathLst>
                <a:path w="1582" h="988" extrusionOk="0">
                  <a:moveTo>
                    <a:pt x="1340" y="623"/>
                  </a:moveTo>
                  <a:cubicBezTo>
                    <a:pt x="1368" y="633"/>
                    <a:pt x="1405" y="633"/>
                    <a:pt x="1433" y="633"/>
                  </a:cubicBezTo>
                  <a:lnTo>
                    <a:pt x="1414" y="651"/>
                  </a:lnTo>
                  <a:cubicBezTo>
                    <a:pt x="1386" y="642"/>
                    <a:pt x="1368" y="633"/>
                    <a:pt x="1340" y="623"/>
                  </a:cubicBezTo>
                  <a:close/>
                  <a:moveTo>
                    <a:pt x="949" y="689"/>
                  </a:moveTo>
                  <a:lnTo>
                    <a:pt x="959" y="698"/>
                  </a:lnTo>
                  <a:lnTo>
                    <a:pt x="949" y="707"/>
                  </a:lnTo>
                  <a:cubicBezTo>
                    <a:pt x="940" y="698"/>
                    <a:pt x="940" y="698"/>
                    <a:pt x="949" y="689"/>
                  </a:cubicBezTo>
                  <a:close/>
                  <a:moveTo>
                    <a:pt x="833" y="0"/>
                  </a:moveTo>
                  <a:cubicBezTo>
                    <a:pt x="785" y="0"/>
                    <a:pt x="735" y="13"/>
                    <a:pt x="698" y="38"/>
                  </a:cubicBezTo>
                  <a:lnTo>
                    <a:pt x="633" y="56"/>
                  </a:lnTo>
                  <a:lnTo>
                    <a:pt x="633" y="149"/>
                  </a:lnTo>
                  <a:cubicBezTo>
                    <a:pt x="633" y="205"/>
                    <a:pt x="642" y="251"/>
                    <a:pt x="661" y="298"/>
                  </a:cubicBezTo>
                  <a:cubicBezTo>
                    <a:pt x="587" y="224"/>
                    <a:pt x="494" y="177"/>
                    <a:pt x="391" y="149"/>
                  </a:cubicBezTo>
                  <a:cubicBezTo>
                    <a:pt x="370" y="143"/>
                    <a:pt x="347" y="140"/>
                    <a:pt x="324" y="140"/>
                  </a:cubicBezTo>
                  <a:cubicBezTo>
                    <a:pt x="279" y="140"/>
                    <a:pt x="233" y="152"/>
                    <a:pt x="196" y="177"/>
                  </a:cubicBezTo>
                  <a:lnTo>
                    <a:pt x="140" y="131"/>
                  </a:lnTo>
                  <a:lnTo>
                    <a:pt x="140" y="251"/>
                  </a:lnTo>
                  <a:cubicBezTo>
                    <a:pt x="140" y="296"/>
                    <a:pt x="175" y="341"/>
                    <a:pt x="244" y="361"/>
                  </a:cubicBezTo>
                  <a:lnTo>
                    <a:pt x="244" y="361"/>
                  </a:lnTo>
                  <a:cubicBezTo>
                    <a:pt x="224" y="356"/>
                    <a:pt x="203" y="353"/>
                    <a:pt x="183" y="353"/>
                  </a:cubicBezTo>
                  <a:cubicBezTo>
                    <a:pt x="142" y="353"/>
                    <a:pt x="102" y="364"/>
                    <a:pt x="66" y="382"/>
                  </a:cubicBezTo>
                  <a:lnTo>
                    <a:pt x="1" y="344"/>
                  </a:lnTo>
                  <a:lnTo>
                    <a:pt x="1" y="465"/>
                  </a:lnTo>
                  <a:cubicBezTo>
                    <a:pt x="1" y="512"/>
                    <a:pt x="47" y="558"/>
                    <a:pt x="122" y="577"/>
                  </a:cubicBezTo>
                  <a:cubicBezTo>
                    <a:pt x="177" y="591"/>
                    <a:pt x="238" y="598"/>
                    <a:pt x="298" y="598"/>
                  </a:cubicBezTo>
                  <a:cubicBezTo>
                    <a:pt x="359" y="598"/>
                    <a:pt x="419" y="591"/>
                    <a:pt x="475" y="577"/>
                  </a:cubicBezTo>
                  <a:lnTo>
                    <a:pt x="475" y="577"/>
                  </a:lnTo>
                  <a:cubicBezTo>
                    <a:pt x="410" y="605"/>
                    <a:pt x="345" y="642"/>
                    <a:pt x="289" y="689"/>
                  </a:cubicBezTo>
                  <a:lnTo>
                    <a:pt x="224" y="661"/>
                  </a:lnTo>
                  <a:lnTo>
                    <a:pt x="224" y="772"/>
                  </a:lnTo>
                  <a:cubicBezTo>
                    <a:pt x="224" y="819"/>
                    <a:pt x="270" y="865"/>
                    <a:pt x="345" y="893"/>
                  </a:cubicBezTo>
                  <a:cubicBezTo>
                    <a:pt x="367" y="900"/>
                    <a:pt x="389" y="904"/>
                    <a:pt x="412" y="904"/>
                  </a:cubicBezTo>
                  <a:cubicBezTo>
                    <a:pt x="475" y="904"/>
                    <a:pt x="536" y="876"/>
                    <a:pt x="577" y="828"/>
                  </a:cubicBezTo>
                  <a:lnTo>
                    <a:pt x="577" y="828"/>
                  </a:lnTo>
                  <a:cubicBezTo>
                    <a:pt x="540" y="884"/>
                    <a:pt x="587" y="949"/>
                    <a:pt x="689" y="977"/>
                  </a:cubicBezTo>
                  <a:cubicBezTo>
                    <a:pt x="711" y="984"/>
                    <a:pt x="733" y="988"/>
                    <a:pt x="756" y="988"/>
                  </a:cubicBezTo>
                  <a:cubicBezTo>
                    <a:pt x="819" y="988"/>
                    <a:pt x="880" y="960"/>
                    <a:pt x="921" y="912"/>
                  </a:cubicBezTo>
                  <a:cubicBezTo>
                    <a:pt x="940" y="884"/>
                    <a:pt x="949" y="856"/>
                    <a:pt x="959" y="828"/>
                  </a:cubicBezTo>
                  <a:lnTo>
                    <a:pt x="959" y="707"/>
                  </a:lnTo>
                  <a:cubicBezTo>
                    <a:pt x="1024" y="772"/>
                    <a:pt x="1107" y="819"/>
                    <a:pt x="1200" y="837"/>
                  </a:cubicBezTo>
                  <a:cubicBezTo>
                    <a:pt x="1222" y="845"/>
                    <a:pt x="1245" y="848"/>
                    <a:pt x="1267" y="848"/>
                  </a:cubicBezTo>
                  <a:cubicBezTo>
                    <a:pt x="1330" y="848"/>
                    <a:pt x="1392" y="820"/>
                    <a:pt x="1433" y="772"/>
                  </a:cubicBezTo>
                  <a:cubicBezTo>
                    <a:pt x="1442" y="763"/>
                    <a:pt x="1451" y="744"/>
                    <a:pt x="1451" y="726"/>
                  </a:cubicBezTo>
                  <a:lnTo>
                    <a:pt x="1451" y="633"/>
                  </a:lnTo>
                  <a:cubicBezTo>
                    <a:pt x="1498" y="623"/>
                    <a:pt x="1535" y="596"/>
                    <a:pt x="1563" y="558"/>
                  </a:cubicBezTo>
                  <a:cubicBezTo>
                    <a:pt x="1572" y="549"/>
                    <a:pt x="1572" y="540"/>
                    <a:pt x="1582" y="521"/>
                  </a:cubicBezTo>
                  <a:lnTo>
                    <a:pt x="1582" y="391"/>
                  </a:lnTo>
                  <a:lnTo>
                    <a:pt x="1544" y="437"/>
                  </a:lnTo>
                  <a:cubicBezTo>
                    <a:pt x="1517" y="428"/>
                    <a:pt x="1498" y="419"/>
                    <a:pt x="1479" y="410"/>
                  </a:cubicBezTo>
                  <a:cubicBezTo>
                    <a:pt x="1419" y="400"/>
                    <a:pt x="1356" y="396"/>
                    <a:pt x="1293" y="396"/>
                  </a:cubicBezTo>
                  <a:cubicBezTo>
                    <a:pt x="1231" y="396"/>
                    <a:pt x="1168" y="400"/>
                    <a:pt x="1107" y="410"/>
                  </a:cubicBezTo>
                  <a:cubicBezTo>
                    <a:pt x="1210" y="382"/>
                    <a:pt x="1293" y="326"/>
                    <a:pt x="1358" y="242"/>
                  </a:cubicBezTo>
                  <a:cubicBezTo>
                    <a:pt x="1368" y="233"/>
                    <a:pt x="1368" y="214"/>
                    <a:pt x="1368" y="196"/>
                  </a:cubicBezTo>
                  <a:lnTo>
                    <a:pt x="1368" y="84"/>
                  </a:lnTo>
                  <a:lnTo>
                    <a:pt x="1321" y="121"/>
                  </a:lnTo>
                  <a:cubicBezTo>
                    <a:pt x="1303" y="112"/>
                    <a:pt x="1275" y="103"/>
                    <a:pt x="1247" y="93"/>
                  </a:cubicBezTo>
                  <a:cubicBezTo>
                    <a:pt x="1225" y="86"/>
                    <a:pt x="1203" y="83"/>
                    <a:pt x="1180" y="83"/>
                  </a:cubicBezTo>
                  <a:cubicBezTo>
                    <a:pt x="1117" y="83"/>
                    <a:pt x="1056" y="110"/>
                    <a:pt x="1014" y="158"/>
                  </a:cubicBezTo>
                  <a:cubicBezTo>
                    <a:pt x="1052" y="103"/>
                    <a:pt x="996" y="28"/>
                    <a:pt x="903" y="10"/>
                  </a:cubicBezTo>
                  <a:cubicBezTo>
                    <a:pt x="881" y="3"/>
                    <a:pt x="857" y="0"/>
                    <a:pt x="83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0"/>
            <p:cNvSpPr/>
            <p:nvPr/>
          </p:nvSpPr>
          <p:spPr>
            <a:xfrm>
              <a:off x="2359243" y="3540655"/>
              <a:ext cx="179231" cy="109925"/>
            </a:xfrm>
            <a:custGeom>
              <a:avLst/>
              <a:gdLst/>
              <a:ahLst/>
              <a:cxnLst/>
              <a:rect l="l" t="t" r="r" b="b"/>
              <a:pathLst>
                <a:path w="1637" h="1004" extrusionOk="0">
                  <a:moveTo>
                    <a:pt x="854" y="1"/>
                  </a:moveTo>
                  <a:cubicBezTo>
                    <a:pt x="790" y="1"/>
                    <a:pt x="727" y="29"/>
                    <a:pt x="679" y="77"/>
                  </a:cubicBezTo>
                  <a:cubicBezTo>
                    <a:pt x="642" y="151"/>
                    <a:pt x="642" y="235"/>
                    <a:pt x="679" y="309"/>
                  </a:cubicBezTo>
                  <a:cubicBezTo>
                    <a:pt x="614" y="235"/>
                    <a:pt x="512" y="179"/>
                    <a:pt x="409" y="161"/>
                  </a:cubicBezTo>
                  <a:cubicBezTo>
                    <a:pt x="387" y="153"/>
                    <a:pt x="365" y="150"/>
                    <a:pt x="343" y="150"/>
                  </a:cubicBezTo>
                  <a:cubicBezTo>
                    <a:pt x="280" y="150"/>
                    <a:pt x="218" y="178"/>
                    <a:pt x="177" y="226"/>
                  </a:cubicBezTo>
                  <a:cubicBezTo>
                    <a:pt x="141" y="280"/>
                    <a:pt x="184" y="343"/>
                    <a:pt x="272" y="372"/>
                  </a:cubicBezTo>
                  <a:lnTo>
                    <a:pt x="272" y="372"/>
                  </a:lnTo>
                  <a:cubicBezTo>
                    <a:pt x="253" y="366"/>
                    <a:pt x="232" y="364"/>
                    <a:pt x="212" y="364"/>
                  </a:cubicBezTo>
                  <a:cubicBezTo>
                    <a:pt x="149" y="364"/>
                    <a:pt x="85" y="391"/>
                    <a:pt x="37" y="440"/>
                  </a:cubicBezTo>
                  <a:cubicBezTo>
                    <a:pt x="0" y="495"/>
                    <a:pt x="47" y="560"/>
                    <a:pt x="149" y="588"/>
                  </a:cubicBezTo>
                  <a:cubicBezTo>
                    <a:pt x="205" y="598"/>
                    <a:pt x="265" y="602"/>
                    <a:pt x="327" y="602"/>
                  </a:cubicBezTo>
                  <a:cubicBezTo>
                    <a:pt x="388" y="602"/>
                    <a:pt x="451" y="598"/>
                    <a:pt x="512" y="588"/>
                  </a:cubicBezTo>
                  <a:lnTo>
                    <a:pt x="512" y="588"/>
                  </a:lnTo>
                  <a:cubicBezTo>
                    <a:pt x="409" y="616"/>
                    <a:pt x="326" y="672"/>
                    <a:pt x="270" y="756"/>
                  </a:cubicBezTo>
                  <a:cubicBezTo>
                    <a:pt x="233" y="812"/>
                    <a:pt x="279" y="877"/>
                    <a:pt x="372" y="905"/>
                  </a:cubicBezTo>
                  <a:cubicBezTo>
                    <a:pt x="392" y="909"/>
                    <a:pt x="413" y="911"/>
                    <a:pt x="434" y="911"/>
                  </a:cubicBezTo>
                  <a:cubicBezTo>
                    <a:pt x="499" y="911"/>
                    <a:pt x="565" y="889"/>
                    <a:pt x="614" y="839"/>
                  </a:cubicBezTo>
                  <a:lnTo>
                    <a:pt x="614" y="839"/>
                  </a:lnTo>
                  <a:cubicBezTo>
                    <a:pt x="577" y="895"/>
                    <a:pt x="623" y="960"/>
                    <a:pt x="716" y="988"/>
                  </a:cubicBezTo>
                  <a:cubicBezTo>
                    <a:pt x="742" y="999"/>
                    <a:pt x="768" y="1004"/>
                    <a:pt x="792" y="1004"/>
                  </a:cubicBezTo>
                  <a:cubicBezTo>
                    <a:pt x="938" y="1004"/>
                    <a:pt x="1053" y="834"/>
                    <a:pt x="958" y="691"/>
                  </a:cubicBezTo>
                  <a:lnTo>
                    <a:pt x="958" y="691"/>
                  </a:lnTo>
                  <a:cubicBezTo>
                    <a:pt x="1032" y="765"/>
                    <a:pt x="1125" y="821"/>
                    <a:pt x="1228" y="849"/>
                  </a:cubicBezTo>
                  <a:cubicBezTo>
                    <a:pt x="1248" y="853"/>
                    <a:pt x="1269" y="856"/>
                    <a:pt x="1290" y="856"/>
                  </a:cubicBezTo>
                  <a:cubicBezTo>
                    <a:pt x="1355" y="856"/>
                    <a:pt x="1420" y="833"/>
                    <a:pt x="1469" y="784"/>
                  </a:cubicBezTo>
                  <a:cubicBezTo>
                    <a:pt x="1503" y="725"/>
                    <a:pt x="1469" y="666"/>
                    <a:pt x="1387" y="642"/>
                  </a:cubicBezTo>
                  <a:lnTo>
                    <a:pt x="1387" y="642"/>
                  </a:lnTo>
                  <a:cubicBezTo>
                    <a:pt x="1401" y="644"/>
                    <a:pt x="1416" y="646"/>
                    <a:pt x="1430" y="646"/>
                  </a:cubicBezTo>
                  <a:cubicBezTo>
                    <a:pt x="1497" y="646"/>
                    <a:pt x="1558" y="618"/>
                    <a:pt x="1600" y="570"/>
                  </a:cubicBezTo>
                  <a:cubicBezTo>
                    <a:pt x="1637" y="505"/>
                    <a:pt x="1590" y="430"/>
                    <a:pt x="1497" y="412"/>
                  </a:cubicBezTo>
                  <a:cubicBezTo>
                    <a:pt x="1437" y="398"/>
                    <a:pt x="1374" y="391"/>
                    <a:pt x="1311" y="391"/>
                  </a:cubicBezTo>
                  <a:cubicBezTo>
                    <a:pt x="1249" y="391"/>
                    <a:pt x="1186" y="398"/>
                    <a:pt x="1125" y="412"/>
                  </a:cubicBezTo>
                  <a:cubicBezTo>
                    <a:pt x="1228" y="384"/>
                    <a:pt x="1311" y="319"/>
                    <a:pt x="1376" y="244"/>
                  </a:cubicBezTo>
                  <a:cubicBezTo>
                    <a:pt x="1414" y="188"/>
                    <a:pt x="1367" y="114"/>
                    <a:pt x="1265" y="95"/>
                  </a:cubicBezTo>
                  <a:cubicBezTo>
                    <a:pt x="1243" y="88"/>
                    <a:pt x="1221" y="85"/>
                    <a:pt x="1198" y="85"/>
                  </a:cubicBezTo>
                  <a:cubicBezTo>
                    <a:pt x="1135" y="85"/>
                    <a:pt x="1074" y="112"/>
                    <a:pt x="1032" y="161"/>
                  </a:cubicBezTo>
                  <a:cubicBezTo>
                    <a:pt x="1070" y="105"/>
                    <a:pt x="1014" y="40"/>
                    <a:pt x="921" y="12"/>
                  </a:cubicBezTo>
                  <a:cubicBezTo>
                    <a:pt x="899" y="4"/>
                    <a:pt x="876"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0"/>
            <p:cNvSpPr/>
            <p:nvPr/>
          </p:nvSpPr>
          <p:spPr>
            <a:xfrm>
              <a:off x="2496650" y="3554122"/>
              <a:ext cx="278098" cy="129414"/>
            </a:xfrm>
            <a:custGeom>
              <a:avLst/>
              <a:gdLst/>
              <a:ahLst/>
              <a:cxnLst/>
              <a:rect l="l" t="t" r="r" b="b"/>
              <a:pathLst>
                <a:path w="2540" h="1182" extrusionOk="0">
                  <a:moveTo>
                    <a:pt x="1" y="0"/>
                  </a:moveTo>
                  <a:lnTo>
                    <a:pt x="1" y="372"/>
                  </a:lnTo>
                  <a:cubicBezTo>
                    <a:pt x="1" y="930"/>
                    <a:pt x="661" y="1181"/>
                    <a:pt x="1256"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0"/>
            <p:cNvSpPr/>
            <p:nvPr/>
          </p:nvSpPr>
          <p:spPr>
            <a:xfrm>
              <a:off x="2495665" y="3467517"/>
              <a:ext cx="277989" cy="176275"/>
            </a:xfrm>
            <a:custGeom>
              <a:avLst/>
              <a:gdLst/>
              <a:ahLst/>
              <a:cxnLst/>
              <a:rect l="l" t="t" r="r" b="b"/>
              <a:pathLst>
                <a:path w="2539" h="1610" extrusionOk="0">
                  <a:moveTo>
                    <a:pt x="1256" y="1"/>
                  </a:moveTo>
                  <a:cubicBezTo>
                    <a:pt x="707" y="1"/>
                    <a:pt x="0" y="233"/>
                    <a:pt x="0" y="791"/>
                  </a:cubicBezTo>
                  <a:cubicBezTo>
                    <a:pt x="0" y="1349"/>
                    <a:pt x="670" y="1610"/>
                    <a:pt x="1265" y="1610"/>
                  </a:cubicBezTo>
                  <a:cubicBezTo>
                    <a:pt x="1860"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0"/>
            <p:cNvSpPr/>
            <p:nvPr/>
          </p:nvSpPr>
          <p:spPr>
            <a:xfrm>
              <a:off x="2511979" y="3474743"/>
              <a:ext cx="246456" cy="155801"/>
            </a:xfrm>
            <a:custGeom>
              <a:avLst/>
              <a:gdLst/>
              <a:ahLst/>
              <a:cxnLst/>
              <a:rect l="l" t="t" r="r" b="b"/>
              <a:pathLst>
                <a:path w="2251" h="1423" extrusionOk="0">
                  <a:moveTo>
                    <a:pt x="1116" y="0"/>
                  </a:moveTo>
                  <a:cubicBezTo>
                    <a:pt x="623" y="0"/>
                    <a:pt x="0" y="205"/>
                    <a:pt x="0" y="697"/>
                  </a:cubicBezTo>
                  <a:cubicBezTo>
                    <a:pt x="0" y="1181"/>
                    <a:pt x="586" y="1423"/>
                    <a:pt x="1116" y="1423"/>
                  </a:cubicBezTo>
                  <a:cubicBezTo>
                    <a:pt x="1646" y="1423"/>
                    <a:pt x="2251" y="1200"/>
                    <a:pt x="2251" y="69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30"/>
            <p:cNvSpPr/>
            <p:nvPr/>
          </p:nvSpPr>
          <p:spPr>
            <a:xfrm>
              <a:off x="2510884" y="3474743"/>
              <a:ext cx="246566" cy="85619"/>
            </a:xfrm>
            <a:custGeom>
              <a:avLst/>
              <a:gdLst/>
              <a:ahLst/>
              <a:cxnLst/>
              <a:rect l="l" t="t" r="r" b="b"/>
              <a:pathLst>
                <a:path w="2252" h="782" extrusionOk="0">
                  <a:moveTo>
                    <a:pt x="1117" y="0"/>
                  </a:moveTo>
                  <a:cubicBezTo>
                    <a:pt x="605" y="0"/>
                    <a:pt x="1" y="205"/>
                    <a:pt x="1" y="697"/>
                  </a:cubicBezTo>
                  <a:cubicBezTo>
                    <a:pt x="1" y="725"/>
                    <a:pt x="1" y="744"/>
                    <a:pt x="1" y="772"/>
                  </a:cubicBezTo>
                  <a:cubicBezTo>
                    <a:pt x="66" y="325"/>
                    <a:pt x="652" y="149"/>
                    <a:pt x="1126" y="149"/>
                  </a:cubicBezTo>
                  <a:cubicBezTo>
                    <a:pt x="1610" y="149"/>
                    <a:pt x="2195" y="335"/>
                    <a:pt x="2251" y="781"/>
                  </a:cubicBezTo>
                  <a:lnTo>
                    <a:pt x="2251" y="707"/>
                  </a:ln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30"/>
            <p:cNvSpPr/>
            <p:nvPr/>
          </p:nvSpPr>
          <p:spPr>
            <a:xfrm>
              <a:off x="2549643" y="3509342"/>
              <a:ext cx="172114" cy="108174"/>
            </a:xfrm>
            <a:custGeom>
              <a:avLst/>
              <a:gdLst/>
              <a:ahLst/>
              <a:cxnLst/>
              <a:rect l="l" t="t" r="r" b="b"/>
              <a:pathLst>
                <a:path w="1572" h="988" extrusionOk="0">
                  <a:moveTo>
                    <a:pt x="1339" y="623"/>
                  </a:moveTo>
                  <a:cubicBezTo>
                    <a:pt x="1359" y="630"/>
                    <a:pt x="1379" y="636"/>
                    <a:pt x="1402" y="636"/>
                  </a:cubicBezTo>
                  <a:cubicBezTo>
                    <a:pt x="1411" y="636"/>
                    <a:pt x="1421" y="635"/>
                    <a:pt x="1432" y="633"/>
                  </a:cubicBezTo>
                  <a:lnTo>
                    <a:pt x="1432" y="633"/>
                  </a:lnTo>
                  <a:lnTo>
                    <a:pt x="1404" y="651"/>
                  </a:lnTo>
                  <a:cubicBezTo>
                    <a:pt x="1386" y="642"/>
                    <a:pt x="1358" y="633"/>
                    <a:pt x="1339" y="623"/>
                  </a:cubicBezTo>
                  <a:close/>
                  <a:moveTo>
                    <a:pt x="939" y="688"/>
                  </a:moveTo>
                  <a:lnTo>
                    <a:pt x="949" y="698"/>
                  </a:lnTo>
                  <a:lnTo>
                    <a:pt x="939" y="707"/>
                  </a:lnTo>
                  <a:lnTo>
                    <a:pt x="939" y="688"/>
                  </a:lnTo>
                  <a:close/>
                  <a:moveTo>
                    <a:pt x="828" y="0"/>
                  </a:moveTo>
                  <a:cubicBezTo>
                    <a:pt x="779" y="0"/>
                    <a:pt x="732" y="13"/>
                    <a:pt x="688" y="37"/>
                  </a:cubicBezTo>
                  <a:lnTo>
                    <a:pt x="633" y="47"/>
                  </a:lnTo>
                  <a:lnTo>
                    <a:pt x="633" y="149"/>
                  </a:lnTo>
                  <a:cubicBezTo>
                    <a:pt x="623" y="205"/>
                    <a:pt x="633" y="251"/>
                    <a:pt x="660" y="298"/>
                  </a:cubicBezTo>
                  <a:cubicBezTo>
                    <a:pt x="586" y="223"/>
                    <a:pt x="493" y="168"/>
                    <a:pt x="391" y="149"/>
                  </a:cubicBezTo>
                  <a:cubicBezTo>
                    <a:pt x="369" y="143"/>
                    <a:pt x="346" y="140"/>
                    <a:pt x="323" y="140"/>
                  </a:cubicBezTo>
                  <a:cubicBezTo>
                    <a:pt x="277" y="140"/>
                    <a:pt x="230" y="152"/>
                    <a:pt x="186" y="177"/>
                  </a:cubicBezTo>
                  <a:lnTo>
                    <a:pt x="130" y="121"/>
                  </a:lnTo>
                  <a:lnTo>
                    <a:pt x="130" y="251"/>
                  </a:lnTo>
                  <a:cubicBezTo>
                    <a:pt x="130" y="296"/>
                    <a:pt x="173" y="341"/>
                    <a:pt x="243" y="361"/>
                  </a:cubicBezTo>
                  <a:lnTo>
                    <a:pt x="243" y="361"/>
                  </a:lnTo>
                  <a:cubicBezTo>
                    <a:pt x="223" y="356"/>
                    <a:pt x="202" y="353"/>
                    <a:pt x="182" y="353"/>
                  </a:cubicBezTo>
                  <a:cubicBezTo>
                    <a:pt x="141" y="353"/>
                    <a:pt x="101" y="363"/>
                    <a:pt x="65" y="381"/>
                  </a:cubicBezTo>
                  <a:lnTo>
                    <a:pt x="0" y="344"/>
                  </a:lnTo>
                  <a:lnTo>
                    <a:pt x="0" y="465"/>
                  </a:lnTo>
                  <a:cubicBezTo>
                    <a:pt x="0" y="512"/>
                    <a:pt x="37" y="558"/>
                    <a:pt x="112" y="577"/>
                  </a:cubicBezTo>
                  <a:cubicBezTo>
                    <a:pt x="172" y="591"/>
                    <a:pt x="233" y="598"/>
                    <a:pt x="293" y="598"/>
                  </a:cubicBezTo>
                  <a:cubicBezTo>
                    <a:pt x="354" y="598"/>
                    <a:pt x="414" y="591"/>
                    <a:pt x="474" y="577"/>
                  </a:cubicBezTo>
                  <a:lnTo>
                    <a:pt x="474" y="577"/>
                  </a:lnTo>
                  <a:cubicBezTo>
                    <a:pt x="409" y="605"/>
                    <a:pt x="344" y="642"/>
                    <a:pt x="279" y="688"/>
                  </a:cubicBezTo>
                  <a:lnTo>
                    <a:pt x="223" y="660"/>
                  </a:lnTo>
                  <a:lnTo>
                    <a:pt x="223" y="772"/>
                  </a:lnTo>
                  <a:cubicBezTo>
                    <a:pt x="223" y="819"/>
                    <a:pt x="261" y="865"/>
                    <a:pt x="335" y="893"/>
                  </a:cubicBezTo>
                  <a:cubicBezTo>
                    <a:pt x="357" y="900"/>
                    <a:pt x="380" y="904"/>
                    <a:pt x="403" y="904"/>
                  </a:cubicBezTo>
                  <a:cubicBezTo>
                    <a:pt x="469" y="904"/>
                    <a:pt x="535" y="876"/>
                    <a:pt x="577" y="828"/>
                  </a:cubicBezTo>
                  <a:lnTo>
                    <a:pt x="577" y="828"/>
                  </a:lnTo>
                  <a:cubicBezTo>
                    <a:pt x="540" y="884"/>
                    <a:pt x="586" y="949"/>
                    <a:pt x="679" y="977"/>
                  </a:cubicBezTo>
                  <a:cubicBezTo>
                    <a:pt x="703" y="984"/>
                    <a:pt x="728" y="987"/>
                    <a:pt x="751" y="987"/>
                  </a:cubicBezTo>
                  <a:cubicBezTo>
                    <a:pt x="818" y="987"/>
                    <a:pt x="880" y="960"/>
                    <a:pt x="921" y="912"/>
                  </a:cubicBezTo>
                  <a:cubicBezTo>
                    <a:pt x="939" y="884"/>
                    <a:pt x="949" y="856"/>
                    <a:pt x="949" y="828"/>
                  </a:cubicBezTo>
                  <a:lnTo>
                    <a:pt x="949" y="819"/>
                  </a:lnTo>
                  <a:cubicBezTo>
                    <a:pt x="958" y="809"/>
                    <a:pt x="958" y="800"/>
                    <a:pt x="949" y="781"/>
                  </a:cubicBezTo>
                  <a:lnTo>
                    <a:pt x="949" y="707"/>
                  </a:lnTo>
                  <a:cubicBezTo>
                    <a:pt x="1023" y="772"/>
                    <a:pt x="1107" y="809"/>
                    <a:pt x="1190" y="837"/>
                  </a:cubicBezTo>
                  <a:cubicBezTo>
                    <a:pt x="1215" y="844"/>
                    <a:pt x="1239" y="848"/>
                    <a:pt x="1263" y="848"/>
                  </a:cubicBezTo>
                  <a:cubicBezTo>
                    <a:pt x="1330" y="848"/>
                    <a:pt x="1391" y="820"/>
                    <a:pt x="1432" y="772"/>
                  </a:cubicBezTo>
                  <a:cubicBezTo>
                    <a:pt x="1442" y="753"/>
                    <a:pt x="1451" y="744"/>
                    <a:pt x="1442" y="726"/>
                  </a:cubicBezTo>
                  <a:lnTo>
                    <a:pt x="1442" y="623"/>
                  </a:lnTo>
                  <a:cubicBezTo>
                    <a:pt x="1488" y="623"/>
                    <a:pt x="1535" y="595"/>
                    <a:pt x="1562" y="558"/>
                  </a:cubicBezTo>
                  <a:cubicBezTo>
                    <a:pt x="1572" y="549"/>
                    <a:pt x="1572" y="540"/>
                    <a:pt x="1572" y="521"/>
                  </a:cubicBezTo>
                  <a:lnTo>
                    <a:pt x="1572" y="391"/>
                  </a:lnTo>
                  <a:lnTo>
                    <a:pt x="1535" y="437"/>
                  </a:lnTo>
                  <a:cubicBezTo>
                    <a:pt x="1516" y="428"/>
                    <a:pt x="1497" y="419"/>
                    <a:pt x="1469" y="409"/>
                  </a:cubicBezTo>
                  <a:cubicBezTo>
                    <a:pt x="1409" y="400"/>
                    <a:pt x="1349" y="395"/>
                    <a:pt x="1288" y="395"/>
                  </a:cubicBezTo>
                  <a:cubicBezTo>
                    <a:pt x="1228" y="395"/>
                    <a:pt x="1167" y="400"/>
                    <a:pt x="1107" y="409"/>
                  </a:cubicBezTo>
                  <a:cubicBezTo>
                    <a:pt x="1200" y="381"/>
                    <a:pt x="1293" y="326"/>
                    <a:pt x="1358" y="242"/>
                  </a:cubicBezTo>
                  <a:cubicBezTo>
                    <a:pt x="1358" y="233"/>
                    <a:pt x="1367" y="214"/>
                    <a:pt x="1367" y="195"/>
                  </a:cubicBezTo>
                  <a:lnTo>
                    <a:pt x="1367" y="84"/>
                  </a:lnTo>
                  <a:lnTo>
                    <a:pt x="1321" y="121"/>
                  </a:lnTo>
                  <a:cubicBezTo>
                    <a:pt x="1302" y="112"/>
                    <a:pt x="1274" y="93"/>
                    <a:pt x="1246" y="93"/>
                  </a:cubicBezTo>
                  <a:cubicBezTo>
                    <a:pt x="1224" y="86"/>
                    <a:pt x="1202" y="82"/>
                    <a:pt x="1179" y="82"/>
                  </a:cubicBezTo>
                  <a:cubicBezTo>
                    <a:pt x="1116" y="82"/>
                    <a:pt x="1053" y="110"/>
                    <a:pt x="1004" y="158"/>
                  </a:cubicBezTo>
                  <a:cubicBezTo>
                    <a:pt x="1042" y="93"/>
                    <a:pt x="995" y="28"/>
                    <a:pt x="902" y="9"/>
                  </a:cubicBezTo>
                  <a:cubicBezTo>
                    <a:pt x="877" y="3"/>
                    <a:pt x="853" y="0"/>
                    <a:pt x="82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0"/>
            <p:cNvSpPr/>
            <p:nvPr/>
          </p:nvSpPr>
          <p:spPr>
            <a:xfrm>
              <a:off x="2547562" y="3496751"/>
              <a:ext cx="179341" cy="109488"/>
            </a:xfrm>
            <a:custGeom>
              <a:avLst/>
              <a:gdLst/>
              <a:ahLst/>
              <a:cxnLst/>
              <a:rect l="l" t="t" r="r" b="b"/>
              <a:pathLst>
                <a:path w="1638" h="1000" extrusionOk="0">
                  <a:moveTo>
                    <a:pt x="844" y="0"/>
                  </a:moveTo>
                  <a:cubicBezTo>
                    <a:pt x="784" y="0"/>
                    <a:pt x="725" y="23"/>
                    <a:pt x="679" y="69"/>
                  </a:cubicBezTo>
                  <a:cubicBezTo>
                    <a:pt x="642" y="143"/>
                    <a:pt x="642" y="236"/>
                    <a:pt x="679" y="301"/>
                  </a:cubicBezTo>
                  <a:cubicBezTo>
                    <a:pt x="605" y="227"/>
                    <a:pt x="512" y="180"/>
                    <a:pt x="410" y="152"/>
                  </a:cubicBezTo>
                  <a:cubicBezTo>
                    <a:pt x="388" y="145"/>
                    <a:pt x="365" y="142"/>
                    <a:pt x="343" y="142"/>
                  </a:cubicBezTo>
                  <a:cubicBezTo>
                    <a:pt x="279" y="142"/>
                    <a:pt x="216" y="169"/>
                    <a:pt x="168" y="217"/>
                  </a:cubicBezTo>
                  <a:cubicBezTo>
                    <a:pt x="134" y="268"/>
                    <a:pt x="169" y="334"/>
                    <a:pt x="253" y="360"/>
                  </a:cubicBezTo>
                  <a:lnTo>
                    <a:pt x="253" y="360"/>
                  </a:lnTo>
                  <a:cubicBezTo>
                    <a:pt x="237" y="357"/>
                    <a:pt x="222" y="356"/>
                    <a:pt x="207" y="356"/>
                  </a:cubicBezTo>
                  <a:cubicBezTo>
                    <a:pt x="140" y="356"/>
                    <a:pt x="79" y="383"/>
                    <a:pt x="38" y="431"/>
                  </a:cubicBezTo>
                  <a:cubicBezTo>
                    <a:pt x="1" y="496"/>
                    <a:pt x="47" y="562"/>
                    <a:pt x="140" y="580"/>
                  </a:cubicBezTo>
                  <a:cubicBezTo>
                    <a:pt x="200" y="594"/>
                    <a:pt x="261" y="601"/>
                    <a:pt x="321" y="601"/>
                  </a:cubicBezTo>
                  <a:cubicBezTo>
                    <a:pt x="382" y="601"/>
                    <a:pt x="442" y="594"/>
                    <a:pt x="503" y="580"/>
                  </a:cubicBezTo>
                  <a:lnTo>
                    <a:pt x="503" y="580"/>
                  </a:lnTo>
                  <a:cubicBezTo>
                    <a:pt x="410" y="608"/>
                    <a:pt x="326" y="673"/>
                    <a:pt x="261" y="748"/>
                  </a:cubicBezTo>
                  <a:cubicBezTo>
                    <a:pt x="224" y="803"/>
                    <a:pt x="270" y="878"/>
                    <a:pt x="363" y="896"/>
                  </a:cubicBezTo>
                  <a:cubicBezTo>
                    <a:pt x="388" y="904"/>
                    <a:pt x="412" y="907"/>
                    <a:pt x="435" y="907"/>
                  </a:cubicBezTo>
                  <a:cubicBezTo>
                    <a:pt x="502" y="907"/>
                    <a:pt x="564" y="879"/>
                    <a:pt x="605" y="831"/>
                  </a:cubicBezTo>
                  <a:lnTo>
                    <a:pt x="605" y="831"/>
                  </a:lnTo>
                  <a:cubicBezTo>
                    <a:pt x="568" y="887"/>
                    <a:pt x="614" y="961"/>
                    <a:pt x="717" y="980"/>
                  </a:cubicBezTo>
                  <a:cubicBezTo>
                    <a:pt x="745" y="993"/>
                    <a:pt x="773" y="999"/>
                    <a:pt x="800" y="999"/>
                  </a:cubicBezTo>
                  <a:cubicBezTo>
                    <a:pt x="942" y="999"/>
                    <a:pt x="1052" y="832"/>
                    <a:pt x="958" y="692"/>
                  </a:cubicBezTo>
                  <a:lnTo>
                    <a:pt x="958" y="692"/>
                  </a:lnTo>
                  <a:cubicBezTo>
                    <a:pt x="1033" y="766"/>
                    <a:pt x="1126" y="813"/>
                    <a:pt x="1228" y="841"/>
                  </a:cubicBezTo>
                  <a:cubicBezTo>
                    <a:pt x="1250" y="848"/>
                    <a:pt x="1272" y="851"/>
                    <a:pt x="1295" y="851"/>
                  </a:cubicBezTo>
                  <a:cubicBezTo>
                    <a:pt x="1358" y="851"/>
                    <a:pt x="1419" y="824"/>
                    <a:pt x="1461" y="775"/>
                  </a:cubicBezTo>
                  <a:cubicBezTo>
                    <a:pt x="1497" y="721"/>
                    <a:pt x="1454" y="658"/>
                    <a:pt x="1365" y="629"/>
                  </a:cubicBezTo>
                  <a:lnTo>
                    <a:pt x="1365" y="629"/>
                  </a:lnTo>
                  <a:cubicBezTo>
                    <a:pt x="1385" y="635"/>
                    <a:pt x="1405" y="637"/>
                    <a:pt x="1425" y="637"/>
                  </a:cubicBezTo>
                  <a:cubicBezTo>
                    <a:pt x="1489" y="637"/>
                    <a:pt x="1552" y="610"/>
                    <a:pt x="1600" y="562"/>
                  </a:cubicBezTo>
                  <a:cubicBezTo>
                    <a:pt x="1637" y="496"/>
                    <a:pt x="1591" y="431"/>
                    <a:pt x="1488" y="413"/>
                  </a:cubicBezTo>
                  <a:cubicBezTo>
                    <a:pt x="1428" y="399"/>
                    <a:pt x="1368" y="392"/>
                    <a:pt x="1307" y="392"/>
                  </a:cubicBezTo>
                  <a:cubicBezTo>
                    <a:pt x="1247" y="392"/>
                    <a:pt x="1186" y="399"/>
                    <a:pt x="1126" y="413"/>
                  </a:cubicBezTo>
                  <a:cubicBezTo>
                    <a:pt x="1219" y="376"/>
                    <a:pt x="1312" y="320"/>
                    <a:pt x="1368" y="245"/>
                  </a:cubicBezTo>
                  <a:cubicBezTo>
                    <a:pt x="1405" y="180"/>
                    <a:pt x="1358" y="115"/>
                    <a:pt x="1265" y="97"/>
                  </a:cubicBezTo>
                  <a:cubicBezTo>
                    <a:pt x="1240" y="88"/>
                    <a:pt x="1214" y="84"/>
                    <a:pt x="1188" y="84"/>
                  </a:cubicBezTo>
                  <a:cubicBezTo>
                    <a:pt x="1128" y="84"/>
                    <a:pt x="1069" y="107"/>
                    <a:pt x="1023" y="152"/>
                  </a:cubicBezTo>
                  <a:cubicBezTo>
                    <a:pt x="1061" y="97"/>
                    <a:pt x="1014" y="31"/>
                    <a:pt x="921" y="13"/>
                  </a:cubicBezTo>
                  <a:cubicBezTo>
                    <a:pt x="896" y="5"/>
                    <a:pt x="870"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0"/>
            <p:cNvSpPr/>
            <p:nvPr/>
          </p:nvSpPr>
          <p:spPr>
            <a:xfrm>
              <a:off x="2102603" y="3634596"/>
              <a:ext cx="278098" cy="129305"/>
            </a:xfrm>
            <a:custGeom>
              <a:avLst/>
              <a:gdLst/>
              <a:ahLst/>
              <a:cxnLst/>
              <a:rect l="l" t="t" r="r" b="b"/>
              <a:pathLst>
                <a:path w="2540" h="1181" extrusionOk="0">
                  <a:moveTo>
                    <a:pt x="1" y="0"/>
                  </a:moveTo>
                  <a:lnTo>
                    <a:pt x="1" y="372"/>
                  </a:lnTo>
                  <a:cubicBezTo>
                    <a:pt x="1" y="930"/>
                    <a:pt x="661" y="1181"/>
                    <a:pt x="1256"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0"/>
            <p:cNvSpPr/>
            <p:nvPr/>
          </p:nvSpPr>
          <p:spPr>
            <a:xfrm>
              <a:off x="2102603" y="3547991"/>
              <a:ext cx="278098" cy="176275"/>
            </a:xfrm>
            <a:custGeom>
              <a:avLst/>
              <a:gdLst/>
              <a:ahLst/>
              <a:cxnLst/>
              <a:rect l="l" t="t" r="r" b="b"/>
              <a:pathLst>
                <a:path w="2540" h="1610" extrusionOk="0">
                  <a:moveTo>
                    <a:pt x="1256" y="1"/>
                  </a:moveTo>
                  <a:cubicBezTo>
                    <a:pt x="698" y="1"/>
                    <a:pt x="1" y="233"/>
                    <a:pt x="1" y="791"/>
                  </a:cubicBezTo>
                  <a:cubicBezTo>
                    <a:pt x="1" y="1358"/>
                    <a:pt x="661" y="1609"/>
                    <a:pt x="1256" y="1609"/>
                  </a:cubicBezTo>
                  <a:cubicBezTo>
                    <a:pt x="1851" y="1609"/>
                    <a:pt x="2539" y="1358"/>
                    <a:pt x="2539" y="791"/>
                  </a:cubicBezTo>
                  <a:cubicBezTo>
                    <a:pt x="2539" y="233"/>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30"/>
            <p:cNvSpPr/>
            <p:nvPr/>
          </p:nvSpPr>
          <p:spPr>
            <a:xfrm>
              <a:off x="2117931" y="3555108"/>
              <a:ext cx="246456" cy="155910"/>
            </a:xfrm>
            <a:custGeom>
              <a:avLst/>
              <a:gdLst/>
              <a:ahLst/>
              <a:cxnLst/>
              <a:rect l="l" t="t" r="r" b="b"/>
              <a:pathLst>
                <a:path w="2251" h="1424" extrusionOk="0">
                  <a:moveTo>
                    <a:pt x="1116" y="1"/>
                  </a:moveTo>
                  <a:cubicBezTo>
                    <a:pt x="623" y="1"/>
                    <a:pt x="0" y="205"/>
                    <a:pt x="0" y="698"/>
                  </a:cubicBezTo>
                  <a:cubicBezTo>
                    <a:pt x="0" y="1191"/>
                    <a:pt x="586" y="1423"/>
                    <a:pt x="1116" y="1423"/>
                  </a:cubicBezTo>
                  <a:cubicBezTo>
                    <a:pt x="1646" y="1423"/>
                    <a:pt x="2251" y="1200"/>
                    <a:pt x="2251" y="698"/>
                  </a:cubicBezTo>
                  <a:cubicBezTo>
                    <a:pt x="2251" y="20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30"/>
            <p:cNvSpPr/>
            <p:nvPr/>
          </p:nvSpPr>
          <p:spPr>
            <a:xfrm>
              <a:off x="2116836" y="3555108"/>
              <a:ext cx="246566" cy="85619"/>
            </a:xfrm>
            <a:custGeom>
              <a:avLst/>
              <a:gdLst/>
              <a:ahLst/>
              <a:cxnLst/>
              <a:rect l="l" t="t" r="r" b="b"/>
              <a:pathLst>
                <a:path w="2252" h="782" extrusionOk="0">
                  <a:moveTo>
                    <a:pt x="1117" y="1"/>
                  </a:moveTo>
                  <a:cubicBezTo>
                    <a:pt x="615" y="1"/>
                    <a:pt x="1" y="205"/>
                    <a:pt x="1" y="698"/>
                  </a:cubicBezTo>
                  <a:cubicBezTo>
                    <a:pt x="1" y="717"/>
                    <a:pt x="1" y="745"/>
                    <a:pt x="1" y="773"/>
                  </a:cubicBezTo>
                  <a:cubicBezTo>
                    <a:pt x="66" y="335"/>
                    <a:pt x="652" y="140"/>
                    <a:pt x="1126" y="140"/>
                  </a:cubicBezTo>
                  <a:cubicBezTo>
                    <a:pt x="1610" y="140"/>
                    <a:pt x="2196" y="335"/>
                    <a:pt x="2251" y="782"/>
                  </a:cubicBezTo>
                  <a:lnTo>
                    <a:pt x="2251" y="707"/>
                  </a:ln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30"/>
            <p:cNvSpPr/>
            <p:nvPr/>
          </p:nvSpPr>
          <p:spPr>
            <a:xfrm>
              <a:off x="2155595" y="3589706"/>
              <a:ext cx="172114" cy="108283"/>
            </a:xfrm>
            <a:custGeom>
              <a:avLst/>
              <a:gdLst/>
              <a:ahLst/>
              <a:cxnLst/>
              <a:rect l="l" t="t" r="r" b="b"/>
              <a:pathLst>
                <a:path w="1572" h="989" extrusionOk="0">
                  <a:moveTo>
                    <a:pt x="1432" y="633"/>
                  </a:moveTo>
                  <a:lnTo>
                    <a:pt x="1405" y="661"/>
                  </a:lnTo>
                  <a:cubicBezTo>
                    <a:pt x="1386" y="642"/>
                    <a:pt x="1367" y="633"/>
                    <a:pt x="1339" y="633"/>
                  </a:cubicBezTo>
                  <a:lnTo>
                    <a:pt x="1339" y="633"/>
                  </a:lnTo>
                  <a:cubicBezTo>
                    <a:pt x="1358" y="633"/>
                    <a:pt x="1377" y="637"/>
                    <a:pt x="1398" y="637"/>
                  </a:cubicBezTo>
                  <a:cubicBezTo>
                    <a:pt x="1409" y="637"/>
                    <a:pt x="1420" y="636"/>
                    <a:pt x="1432" y="633"/>
                  </a:cubicBezTo>
                  <a:close/>
                  <a:moveTo>
                    <a:pt x="940" y="689"/>
                  </a:moveTo>
                  <a:lnTo>
                    <a:pt x="949" y="698"/>
                  </a:lnTo>
                  <a:lnTo>
                    <a:pt x="940" y="708"/>
                  </a:lnTo>
                  <a:cubicBezTo>
                    <a:pt x="940" y="698"/>
                    <a:pt x="940" y="698"/>
                    <a:pt x="940" y="689"/>
                  </a:cubicBezTo>
                  <a:close/>
                  <a:moveTo>
                    <a:pt x="828" y="1"/>
                  </a:moveTo>
                  <a:cubicBezTo>
                    <a:pt x="779" y="1"/>
                    <a:pt x="732" y="13"/>
                    <a:pt x="688" y="38"/>
                  </a:cubicBezTo>
                  <a:lnTo>
                    <a:pt x="633" y="47"/>
                  </a:lnTo>
                  <a:lnTo>
                    <a:pt x="633" y="150"/>
                  </a:lnTo>
                  <a:cubicBezTo>
                    <a:pt x="623" y="205"/>
                    <a:pt x="633" y="252"/>
                    <a:pt x="661" y="298"/>
                  </a:cubicBezTo>
                  <a:cubicBezTo>
                    <a:pt x="586" y="224"/>
                    <a:pt x="493" y="178"/>
                    <a:pt x="391" y="150"/>
                  </a:cubicBezTo>
                  <a:cubicBezTo>
                    <a:pt x="369" y="143"/>
                    <a:pt x="346" y="140"/>
                    <a:pt x="323" y="140"/>
                  </a:cubicBezTo>
                  <a:cubicBezTo>
                    <a:pt x="277" y="140"/>
                    <a:pt x="230" y="153"/>
                    <a:pt x="186" y="178"/>
                  </a:cubicBezTo>
                  <a:lnTo>
                    <a:pt x="131" y="122"/>
                  </a:lnTo>
                  <a:lnTo>
                    <a:pt x="131" y="252"/>
                  </a:lnTo>
                  <a:cubicBezTo>
                    <a:pt x="131" y="297"/>
                    <a:pt x="174" y="341"/>
                    <a:pt x="243" y="361"/>
                  </a:cubicBezTo>
                  <a:lnTo>
                    <a:pt x="243" y="361"/>
                  </a:lnTo>
                  <a:cubicBezTo>
                    <a:pt x="223" y="356"/>
                    <a:pt x="203" y="354"/>
                    <a:pt x="183" y="354"/>
                  </a:cubicBezTo>
                  <a:cubicBezTo>
                    <a:pt x="141" y="354"/>
                    <a:pt x="101" y="364"/>
                    <a:pt x="65" y="382"/>
                  </a:cubicBezTo>
                  <a:lnTo>
                    <a:pt x="0" y="345"/>
                  </a:lnTo>
                  <a:lnTo>
                    <a:pt x="0" y="466"/>
                  </a:lnTo>
                  <a:cubicBezTo>
                    <a:pt x="0" y="512"/>
                    <a:pt x="47" y="559"/>
                    <a:pt x="112" y="577"/>
                  </a:cubicBezTo>
                  <a:cubicBezTo>
                    <a:pt x="172" y="591"/>
                    <a:pt x="233" y="598"/>
                    <a:pt x="293" y="598"/>
                  </a:cubicBezTo>
                  <a:cubicBezTo>
                    <a:pt x="354" y="598"/>
                    <a:pt x="414" y="591"/>
                    <a:pt x="475" y="577"/>
                  </a:cubicBezTo>
                  <a:lnTo>
                    <a:pt x="475" y="577"/>
                  </a:lnTo>
                  <a:cubicBezTo>
                    <a:pt x="410" y="605"/>
                    <a:pt x="344" y="642"/>
                    <a:pt x="289" y="689"/>
                  </a:cubicBezTo>
                  <a:lnTo>
                    <a:pt x="224" y="661"/>
                  </a:lnTo>
                  <a:lnTo>
                    <a:pt x="224" y="773"/>
                  </a:lnTo>
                  <a:cubicBezTo>
                    <a:pt x="224" y="819"/>
                    <a:pt x="261" y="866"/>
                    <a:pt x="335" y="894"/>
                  </a:cubicBezTo>
                  <a:cubicBezTo>
                    <a:pt x="359" y="901"/>
                    <a:pt x="384" y="904"/>
                    <a:pt x="407" y="904"/>
                  </a:cubicBezTo>
                  <a:cubicBezTo>
                    <a:pt x="474" y="904"/>
                    <a:pt x="536" y="877"/>
                    <a:pt x="577" y="828"/>
                  </a:cubicBezTo>
                  <a:lnTo>
                    <a:pt x="577" y="828"/>
                  </a:lnTo>
                  <a:cubicBezTo>
                    <a:pt x="540" y="884"/>
                    <a:pt x="586" y="949"/>
                    <a:pt x="679" y="977"/>
                  </a:cubicBezTo>
                  <a:cubicBezTo>
                    <a:pt x="703" y="985"/>
                    <a:pt x="728" y="988"/>
                    <a:pt x="751" y="988"/>
                  </a:cubicBezTo>
                  <a:cubicBezTo>
                    <a:pt x="818" y="988"/>
                    <a:pt x="880" y="960"/>
                    <a:pt x="921" y="912"/>
                  </a:cubicBezTo>
                  <a:cubicBezTo>
                    <a:pt x="940" y="884"/>
                    <a:pt x="949" y="856"/>
                    <a:pt x="949" y="828"/>
                  </a:cubicBezTo>
                  <a:lnTo>
                    <a:pt x="949" y="708"/>
                  </a:lnTo>
                  <a:cubicBezTo>
                    <a:pt x="1023" y="773"/>
                    <a:pt x="1107" y="810"/>
                    <a:pt x="1191" y="838"/>
                  </a:cubicBezTo>
                  <a:cubicBezTo>
                    <a:pt x="1213" y="842"/>
                    <a:pt x="1236" y="845"/>
                    <a:pt x="1258" y="845"/>
                  </a:cubicBezTo>
                  <a:cubicBezTo>
                    <a:pt x="1327" y="845"/>
                    <a:pt x="1390" y="822"/>
                    <a:pt x="1432" y="773"/>
                  </a:cubicBezTo>
                  <a:cubicBezTo>
                    <a:pt x="1442" y="754"/>
                    <a:pt x="1451" y="745"/>
                    <a:pt x="1442" y="726"/>
                  </a:cubicBezTo>
                  <a:lnTo>
                    <a:pt x="1442" y="624"/>
                  </a:lnTo>
                  <a:cubicBezTo>
                    <a:pt x="1488" y="624"/>
                    <a:pt x="1535" y="596"/>
                    <a:pt x="1563" y="559"/>
                  </a:cubicBezTo>
                  <a:cubicBezTo>
                    <a:pt x="1572" y="549"/>
                    <a:pt x="1572" y="531"/>
                    <a:pt x="1572" y="522"/>
                  </a:cubicBezTo>
                  <a:lnTo>
                    <a:pt x="1572" y="391"/>
                  </a:lnTo>
                  <a:lnTo>
                    <a:pt x="1535" y="438"/>
                  </a:lnTo>
                  <a:cubicBezTo>
                    <a:pt x="1516" y="429"/>
                    <a:pt x="1498" y="419"/>
                    <a:pt x="1470" y="410"/>
                  </a:cubicBezTo>
                  <a:cubicBezTo>
                    <a:pt x="1409" y="401"/>
                    <a:pt x="1349" y="396"/>
                    <a:pt x="1288" y="396"/>
                  </a:cubicBezTo>
                  <a:cubicBezTo>
                    <a:pt x="1228" y="396"/>
                    <a:pt x="1167" y="401"/>
                    <a:pt x="1107" y="410"/>
                  </a:cubicBezTo>
                  <a:cubicBezTo>
                    <a:pt x="1209" y="382"/>
                    <a:pt x="1293" y="326"/>
                    <a:pt x="1358" y="243"/>
                  </a:cubicBezTo>
                  <a:cubicBezTo>
                    <a:pt x="1367" y="233"/>
                    <a:pt x="1367" y="215"/>
                    <a:pt x="1367" y="196"/>
                  </a:cubicBezTo>
                  <a:lnTo>
                    <a:pt x="1367" y="85"/>
                  </a:lnTo>
                  <a:lnTo>
                    <a:pt x="1321" y="122"/>
                  </a:lnTo>
                  <a:cubicBezTo>
                    <a:pt x="1302" y="112"/>
                    <a:pt x="1274" y="94"/>
                    <a:pt x="1246" y="94"/>
                  </a:cubicBezTo>
                  <a:cubicBezTo>
                    <a:pt x="1225" y="87"/>
                    <a:pt x="1202" y="83"/>
                    <a:pt x="1180" y="83"/>
                  </a:cubicBezTo>
                  <a:cubicBezTo>
                    <a:pt x="1116" y="83"/>
                    <a:pt x="1053" y="111"/>
                    <a:pt x="1005" y="159"/>
                  </a:cubicBezTo>
                  <a:cubicBezTo>
                    <a:pt x="1042" y="94"/>
                    <a:pt x="995" y="29"/>
                    <a:pt x="902" y="10"/>
                  </a:cubicBezTo>
                  <a:cubicBezTo>
                    <a:pt x="878" y="4"/>
                    <a:pt x="853" y="1"/>
                    <a:pt x="82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30"/>
            <p:cNvSpPr/>
            <p:nvPr/>
          </p:nvSpPr>
          <p:spPr>
            <a:xfrm>
              <a:off x="2153515" y="3575801"/>
              <a:ext cx="179341" cy="108940"/>
            </a:xfrm>
            <a:custGeom>
              <a:avLst/>
              <a:gdLst/>
              <a:ahLst/>
              <a:cxnLst/>
              <a:rect l="l" t="t" r="r" b="b"/>
              <a:pathLst>
                <a:path w="1638" h="995" extrusionOk="0">
                  <a:moveTo>
                    <a:pt x="845" y="0"/>
                  </a:moveTo>
                  <a:cubicBezTo>
                    <a:pt x="699" y="0"/>
                    <a:pt x="584" y="169"/>
                    <a:pt x="680" y="305"/>
                  </a:cubicBezTo>
                  <a:cubicBezTo>
                    <a:pt x="605" y="239"/>
                    <a:pt x="512" y="184"/>
                    <a:pt x="410" y="156"/>
                  </a:cubicBezTo>
                  <a:cubicBezTo>
                    <a:pt x="388" y="148"/>
                    <a:pt x="366" y="145"/>
                    <a:pt x="343" y="145"/>
                  </a:cubicBezTo>
                  <a:cubicBezTo>
                    <a:pt x="280" y="145"/>
                    <a:pt x="216" y="173"/>
                    <a:pt x="168" y="221"/>
                  </a:cubicBezTo>
                  <a:cubicBezTo>
                    <a:pt x="134" y="271"/>
                    <a:pt x="170" y="337"/>
                    <a:pt x="253" y="363"/>
                  </a:cubicBezTo>
                  <a:lnTo>
                    <a:pt x="253" y="363"/>
                  </a:lnTo>
                  <a:cubicBezTo>
                    <a:pt x="237" y="360"/>
                    <a:pt x="222" y="359"/>
                    <a:pt x="207" y="359"/>
                  </a:cubicBezTo>
                  <a:cubicBezTo>
                    <a:pt x="141" y="359"/>
                    <a:pt x="79" y="387"/>
                    <a:pt x="38" y="435"/>
                  </a:cubicBezTo>
                  <a:cubicBezTo>
                    <a:pt x="1" y="500"/>
                    <a:pt x="47" y="565"/>
                    <a:pt x="140" y="584"/>
                  </a:cubicBezTo>
                  <a:cubicBezTo>
                    <a:pt x="201" y="597"/>
                    <a:pt x="261" y="604"/>
                    <a:pt x="322" y="604"/>
                  </a:cubicBezTo>
                  <a:cubicBezTo>
                    <a:pt x="382" y="604"/>
                    <a:pt x="442" y="597"/>
                    <a:pt x="503" y="584"/>
                  </a:cubicBezTo>
                  <a:lnTo>
                    <a:pt x="503" y="584"/>
                  </a:lnTo>
                  <a:cubicBezTo>
                    <a:pt x="410" y="621"/>
                    <a:pt x="326" y="676"/>
                    <a:pt x="261" y="751"/>
                  </a:cubicBezTo>
                  <a:cubicBezTo>
                    <a:pt x="224" y="807"/>
                    <a:pt x="270" y="881"/>
                    <a:pt x="363" y="900"/>
                  </a:cubicBezTo>
                  <a:cubicBezTo>
                    <a:pt x="388" y="907"/>
                    <a:pt x="412" y="910"/>
                    <a:pt x="436" y="910"/>
                  </a:cubicBezTo>
                  <a:cubicBezTo>
                    <a:pt x="502" y="910"/>
                    <a:pt x="564" y="883"/>
                    <a:pt x="605" y="835"/>
                  </a:cubicBezTo>
                  <a:lnTo>
                    <a:pt x="605" y="835"/>
                  </a:lnTo>
                  <a:cubicBezTo>
                    <a:pt x="568" y="890"/>
                    <a:pt x="614" y="965"/>
                    <a:pt x="717" y="983"/>
                  </a:cubicBezTo>
                  <a:cubicBezTo>
                    <a:pt x="739" y="991"/>
                    <a:pt x="761" y="994"/>
                    <a:pt x="783" y="994"/>
                  </a:cubicBezTo>
                  <a:cubicBezTo>
                    <a:pt x="847" y="994"/>
                    <a:pt x="908" y="966"/>
                    <a:pt x="949" y="918"/>
                  </a:cubicBezTo>
                  <a:cubicBezTo>
                    <a:pt x="986" y="853"/>
                    <a:pt x="986" y="769"/>
                    <a:pt x="949" y="695"/>
                  </a:cubicBezTo>
                  <a:lnTo>
                    <a:pt x="949" y="695"/>
                  </a:lnTo>
                  <a:cubicBezTo>
                    <a:pt x="1024" y="769"/>
                    <a:pt x="1117" y="825"/>
                    <a:pt x="1219" y="844"/>
                  </a:cubicBezTo>
                  <a:cubicBezTo>
                    <a:pt x="1241" y="851"/>
                    <a:pt x="1263" y="855"/>
                    <a:pt x="1286" y="855"/>
                  </a:cubicBezTo>
                  <a:cubicBezTo>
                    <a:pt x="1349" y="855"/>
                    <a:pt x="1413" y="827"/>
                    <a:pt x="1461" y="779"/>
                  </a:cubicBezTo>
                  <a:cubicBezTo>
                    <a:pt x="1497" y="724"/>
                    <a:pt x="1454" y="661"/>
                    <a:pt x="1365" y="632"/>
                  </a:cubicBezTo>
                  <a:lnTo>
                    <a:pt x="1365" y="632"/>
                  </a:lnTo>
                  <a:cubicBezTo>
                    <a:pt x="1385" y="638"/>
                    <a:pt x="1405" y="641"/>
                    <a:pt x="1425" y="641"/>
                  </a:cubicBezTo>
                  <a:cubicBezTo>
                    <a:pt x="1488" y="641"/>
                    <a:pt x="1550" y="613"/>
                    <a:pt x="1591" y="565"/>
                  </a:cubicBezTo>
                  <a:cubicBezTo>
                    <a:pt x="1637" y="509"/>
                    <a:pt x="1591" y="444"/>
                    <a:pt x="1489" y="416"/>
                  </a:cubicBezTo>
                  <a:cubicBezTo>
                    <a:pt x="1428" y="407"/>
                    <a:pt x="1368" y="402"/>
                    <a:pt x="1307" y="402"/>
                  </a:cubicBezTo>
                  <a:cubicBezTo>
                    <a:pt x="1247" y="402"/>
                    <a:pt x="1186" y="407"/>
                    <a:pt x="1126" y="416"/>
                  </a:cubicBezTo>
                  <a:cubicBezTo>
                    <a:pt x="1228" y="388"/>
                    <a:pt x="1312" y="332"/>
                    <a:pt x="1377" y="249"/>
                  </a:cubicBezTo>
                  <a:cubicBezTo>
                    <a:pt x="1414" y="193"/>
                    <a:pt x="1368" y="128"/>
                    <a:pt x="1265" y="100"/>
                  </a:cubicBezTo>
                  <a:cubicBezTo>
                    <a:pt x="1244" y="93"/>
                    <a:pt x="1221" y="89"/>
                    <a:pt x="1199" y="89"/>
                  </a:cubicBezTo>
                  <a:cubicBezTo>
                    <a:pt x="1135" y="89"/>
                    <a:pt x="1072" y="117"/>
                    <a:pt x="1024" y="165"/>
                  </a:cubicBezTo>
                  <a:cubicBezTo>
                    <a:pt x="1061" y="109"/>
                    <a:pt x="1014" y="44"/>
                    <a:pt x="921" y="16"/>
                  </a:cubicBezTo>
                  <a:cubicBezTo>
                    <a:pt x="896" y="5"/>
                    <a:pt x="870"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0"/>
            <p:cNvSpPr/>
            <p:nvPr/>
          </p:nvSpPr>
          <p:spPr>
            <a:xfrm>
              <a:off x="1991691" y="3392189"/>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0"/>
            <p:cNvSpPr/>
            <p:nvPr/>
          </p:nvSpPr>
          <p:spPr>
            <a:xfrm>
              <a:off x="1991691" y="3306679"/>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0"/>
            <p:cNvSpPr/>
            <p:nvPr/>
          </p:nvSpPr>
          <p:spPr>
            <a:xfrm>
              <a:off x="2006910" y="3313796"/>
              <a:ext cx="246566" cy="155910"/>
            </a:xfrm>
            <a:custGeom>
              <a:avLst/>
              <a:gdLst/>
              <a:ahLst/>
              <a:cxnLst/>
              <a:rect l="l" t="t" r="r" b="b"/>
              <a:pathLst>
                <a:path w="2252" h="1424" extrusionOk="0">
                  <a:moveTo>
                    <a:pt x="1117" y="1"/>
                  </a:moveTo>
                  <a:cubicBezTo>
                    <a:pt x="624" y="1"/>
                    <a:pt x="1" y="205"/>
                    <a:pt x="1" y="698"/>
                  </a:cubicBezTo>
                  <a:cubicBezTo>
                    <a:pt x="1" y="1191"/>
                    <a:pt x="596" y="1424"/>
                    <a:pt x="1126" y="1424"/>
                  </a:cubicBezTo>
                  <a:cubicBezTo>
                    <a:pt x="1647" y="1424"/>
                    <a:pt x="2251" y="1200"/>
                    <a:pt x="2251" y="707"/>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0"/>
            <p:cNvSpPr/>
            <p:nvPr/>
          </p:nvSpPr>
          <p:spPr>
            <a:xfrm>
              <a:off x="2006910" y="3313796"/>
              <a:ext cx="246566" cy="84634"/>
            </a:xfrm>
            <a:custGeom>
              <a:avLst/>
              <a:gdLst/>
              <a:ahLst/>
              <a:cxnLst/>
              <a:rect l="l" t="t" r="r" b="b"/>
              <a:pathLst>
                <a:path w="2252" h="773" extrusionOk="0">
                  <a:moveTo>
                    <a:pt x="1117" y="1"/>
                  </a:moveTo>
                  <a:cubicBezTo>
                    <a:pt x="605" y="1"/>
                    <a:pt x="1" y="205"/>
                    <a:pt x="1" y="698"/>
                  </a:cubicBezTo>
                  <a:cubicBezTo>
                    <a:pt x="1" y="726"/>
                    <a:pt x="1" y="745"/>
                    <a:pt x="1" y="773"/>
                  </a:cubicBezTo>
                  <a:cubicBezTo>
                    <a:pt x="66" y="326"/>
                    <a:pt x="652" y="140"/>
                    <a:pt x="1117" y="140"/>
                  </a:cubicBezTo>
                  <a:cubicBezTo>
                    <a:pt x="1600" y="140"/>
                    <a:pt x="2195" y="336"/>
                    <a:pt x="2251" y="773"/>
                  </a:cubicBezTo>
                  <a:cubicBezTo>
                    <a:pt x="2251" y="754"/>
                    <a:pt x="2251" y="726"/>
                    <a:pt x="2251" y="707"/>
                  </a:cubicBezTo>
                  <a:cubicBezTo>
                    <a:pt x="2251" y="20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0"/>
            <p:cNvSpPr/>
            <p:nvPr/>
          </p:nvSpPr>
          <p:spPr>
            <a:xfrm>
              <a:off x="2044574" y="3348394"/>
              <a:ext cx="174195" cy="108283"/>
            </a:xfrm>
            <a:custGeom>
              <a:avLst/>
              <a:gdLst/>
              <a:ahLst/>
              <a:cxnLst/>
              <a:rect l="l" t="t" r="r" b="b"/>
              <a:pathLst>
                <a:path w="1591" h="989" extrusionOk="0">
                  <a:moveTo>
                    <a:pt x="1349" y="624"/>
                  </a:moveTo>
                  <a:lnTo>
                    <a:pt x="1349" y="624"/>
                  </a:lnTo>
                  <a:cubicBezTo>
                    <a:pt x="1377" y="633"/>
                    <a:pt x="1405" y="633"/>
                    <a:pt x="1433" y="633"/>
                  </a:cubicBezTo>
                  <a:lnTo>
                    <a:pt x="1414" y="652"/>
                  </a:lnTo>
                  <a:cubicBezTo>
                    <a:pt x="1396" y="643"/>
                    <a:pt x="1368" y="633"/>
                    <a:pt x="1349" y="624"/>
                  </a:cubicBezTo>
                  <a:close/>
                  <a:moveTo>
                    <a:pt x="940" y="689"/>
                  </a:moveTo>
                  <a:lnTo>
                    <a:pt x="949" y="698"/>
                  </a:lnTo>
                  <a:lnTo>
                    <a:pt x="949" y="708"/>
                  </a:lnTo>
                  <a:cubicBezTo>
                    <a:pt x="949" y="698"/>
                    <a:pt x="940" y="698"/>
                    <a:pt x="940" y="689"/>
                  </a:cubicBezTo>
                  <a:close/>
                  <a:moveTo>
                    <a:pt x="838" y="1"/>
                  </a:moveTo>
                  <a:cubicBezTo>
                    <a:pt x="789" y="1"/>
                    <a:pt x="742" y="13"/>
                    <a:pt x="698" y="38"/>
                  </a:cubicBezTo>
                  <a:lnTo>
                    <a:pt x="642" y="47"/>
                  </a:lnTo>
                  <a:lnTo>
                    <a:pt x="642" y="150"/>
                  </a:lnTo>
                  <a:cubicBezTo>
                    <a:pt x="633" y="196"/>
                    <a:pt x="642" y="252"/>
                    <a:pt x="661" y="298"/>
                  </a:cubicBezTo>
                  <a:cubicBezTo>
                    <a:pt x="587" y="224"/>
                    <a:pt x="494" y="168"/>
                    <a:pt x="391" y="150"/>
                  </a:cubicBezTo>
                  <a:cubicBezTo>
                    <a:pt x="368" y="143"/>
                    <a:pt x="345" y="140"/>
                    <a:pt x="322" y="140"/>
                  </a:cubicBezTo>
                  <a:cubicBezTo>
                    <a:pt x="280" y="140"/>
                    <a:pt x="238" y="150"/>
                    <a:pt x="196" y="168"/>
                  </a:cubicBezTo>
                  <a:lnTo>
                    <a:pt x="140" y="122"/>
                  </a:lnTo>
                  <a:lnTo>
                    <a:pt x="140" y="252"/>
                  </a:lnTo>
                  <a:cubicBezTo>
                    <a:pt x="140" y="297"/>
                    <a:pt x="183" y="341"/>
                    <a:pt x="253" y="361"/>
                  </a:cubicBezTo>
                  <a:lnTo>
                    <a:pt x="253" y="361"/>
                  </a:lnTo>
                  <a:cubicBezTo>
                    <a:pt x="233" y="356"/>
                    <a:pt x="212" y="354"/>
                    <a:pt x="192" y="354"/>
                  </a:cubicBezTo>
                  <a:cubicBezTo>
                    <a:pt x="150" y="354"/>
                    <a:pt x="108" y="364"/>
                    <a:pt x="66" y="382"/>
                  </a:cubicBezTo>
                  <a:lnTo>
                    <a:pt x="1" y="345"/>
                  </a:lnTo>
                  <a:lnTo>
                    <a:pt x="1" y="466"/>
                  </a:lnTo>
                  <a:cubicBezTo>
                    <a:pt x="1" y="512"/>
                    <a:pt x="47" y="559"/>
                    <a:pt x="122" y="577"/>
                  </a:cubicBezTo>
                  <a:cubicBezTo>
                    <a:pt x="182" y="587"/>
                    <a:pt x="242" y="591"/>
                    <a:pt x="303" y="591"/>
                  </a:cubicBezTo>
                  <a:cubicBezTo>
                    <a:pt x="363" y="591"/>
                    <a:pt x="424" y="587"/>
                    <a:pt x="484" y="577"/>
                  </a:cubicBezTo>
                  <a:lnTo>
                    <a:pt x="484" y="577"/>
                  </a:lnTo>
                  <a:cubicBezTo>
                    <a:pt x="419" y="605"/>
                    <a:pt x="345" y="643"/>
                    <a:pt x="289" y="689"/>
                  </a:cubicBezTo>
                  <a:lnTo>
                    <a:pt x="224" y="661"/>
                  </a:lnTo>
                  <a:lnTo>
                    <a:pt x="224" y="773"/>
                  </a:lnTo>
                  <a:cubicBezTo>
                    <a:pt x="224" y="819"/>
                    <a:pt x="270" y="866"/>
                    <a:pt x="345" y="894"/>
                  </a:cubicBezTo>
                  <a:cubicBezTo>
                    <a:pt x="365" y="898"/>
                    <a:pt x="386" y="900"/>
                    <a:pt x="407" y="900"/>
                  </a:cubicBezTo>
                  <a:cubicBezTo>
                    <a:pt x="472" y="900"/>
                    <a:pt x="537" y="878"/>
                    <a:pt x="587" y="829"/>
                  </a:cubicBezTo>
                  <a:lnTo>
                    <a:pt x="587" y="829"/>
                  </a:lnTo>
                  <a:cubicBezTo>
                    <a:pt x="549" y="884"/>
                    <a:pt x="596" y="949"/>
                    <a:pt x="689" y="977"/>
                  </a:cubicBezTo>
                  <a:cubicBezTo>
                    <a:pt x="711" y="985"/>
                    <a:pt x="733" y="988"/>
                    <a:pt x="756" y="988"/>
                  </a:cubicBezTo>
                  <a:cubicBezTo>
                    <a:pt x="819" y="988"/>
                    <a:pt x="883" y="960"/>
                    <a:pt x="931" y="912"/>
                  </a:cubicBezTo>
                  <a:cubicBezTo>
                    <a:pt x="949" y="884"/>
                    <a:pt x="959" y="856"/>
                    <a:pt x="959" y="829"/>
                  </a:cubicBezTo>
                  <a:cubicBezTo>
                    <a:pt x="959" y="810"/>
                    <a:pt x="959" y="801"/>
                    <a:pt x="959" y="791"/>
                  </a:cubicBezTo>
                  <a:lnTo>
                    <a:pt x="959" y="717"/>
                  </a:lnTo>
                  <a:cubicBezTo>
                    <a:pt x="1033" y="782"/>
                    <a:pt x="1107" y="819"/>
                    <a:pt x="1200" y="847"/>
                  </a:cubicBezTo>
                  <a:cubicBezTo>
                    <a:pt x="1222" y="854"/>
                    <a:pt x="1245" y="858"/>
                    <a:pt x="1267" y="858"/>
                  </a:cubicBezTo>
                  <a:cubicBezTo>
                    <a:pt x="1331" y="858"/>
                    <a:pt x="1394" y="830"/>
                    <a:pt x="1442" y="782"/>
                  </a:cubicBezTo>
                  <a:cubicBezTo>
                    <a:pt x="1451" y="763"/>
                    <a:pt x="1451" y="754"/>
                    <a:pt x="1451" y="736"/>
                  </a:cubicBezTo>
                  <a:lnTo>
                    <a:pt x="1451" y="633"/>
                  </a:lnTo>
                  <a:cubicBezTo>
                    <a:pt x="1498" y="633"/>
                    <a:pt x="1544" y="605"/>
                    <a:pt x="1572" y="568"/>
                  </a:cubicBezTo>
                  <a:cubicBezTo>
                    <a:pt x="1582" y="559"/>
                    <a:pt x="1591" y="540"/>
                    <a:pt x="1591" y="531"/>
                  </a:cubicBezTo>
                  <a:lnTo>
                    <a:pt x="1591" y="401"/>
                  </a:lnTo>
                  <a:lnTo>
                    <a:pt x="1544" y="438"/>
                  </a:lnTo>
                  <a:cubicBezTo>
                    <a:pt x="1526" y="429"/>
                    <a:pt x="1498" y="419"/>
                    <a:pt x="1479" y="410"/>
                  </a:cubicBezTo>
                  <a:cubicBezTo>
                    <a:pt x="1419" y="401"/>
                    <a:pt x="1358" y="396"/>
                    <a:pt x="1298" y="396"/>
                  </a:cubicBezTo>
                  <a:cubicBezTo>
                    <a:pt x="1238" y="396"/>
                    <a:pt x="1177" y="401"/>
                    <a:pt x="1117" y="410"/>
                  </a:cubicBezTo>
                  <a:cubicBezTo>
                    <a:pt x="1210" y="382"/>
                    <a:pt x="1293" y="326"/>
                    <a:pt x="1358" y="243"/>
                  </a:cubicBezTo>
                  <a:cubicBezTo>
                    <a:pt x="1368" y="233"/>
                    <a:pt x="1377" y="215"/>
                    <a:pt x="1368" y="196"/>
                  </a:cubicBezTo>
                  <a:lnTo>
                    <a:pt x="1368" y="75"/>
                  </a:lnTo>
                  <a:lnTo>
                    <a:pt x="1331" y="122"/>
                  </a:lnTo>
                  <a:cubicBezTo>
                    <a:pt x="1303" y="103"/>
                    <a:pt x="1284" y="94"/>
                    <a:pt x="1256" y="94"/>
                  </a:cubicBezTo>
                  <a:cubicBezTo>
                    <a:pt x="1234" y="87"/>
                    <a:pt x="1212" y="83"/>
                    <a:pt x="1189" y="83"/>
                  </a:cubicBezTo>
                  <a:cubicBezTo>
                    <a:pt x="1126" y="83"/>
                    <a:pt x="1062" y="111"/>
                    <a:pt x="1014" y="159"/>
                  </a:cubicBezTo>
                  <a:cubicBezTo>
                    <a:pt x="1052" y="94"/>
                    <a:pt x="1005" y="29"/>
                    <a:pt x="912" y="10"/>
                  </a:cubicBezTo>
                  <a:cubicBezTo>
                    <a:pt x="887" y="4"/>
                    <a:pt x="862" y="1"/>
                    <a:pt x="83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0"/>
            <p:cNvSpPr/>
            <p:nvPr/>
          </p:nvSpPr>
          <p:spPr>
            <a:xfrm>
              <a:off x="2042603" y="3335036"/>
              <a:ext cx="179231" cy="108393"/>
            </a:xfrm>
            <a:custGeom>
              <a:avLst/>
              <a:gdLst/>
              <a:ahLst/>
              <a:cxnLst/>
              <a:rect l="l" t="t" r="r" b="b"/>
              <a:pathLst>
                <a:path w="1637" h="990" extrusionOk="0">
                  <a:moveTo>
                    <a:pt x="858" y="1"/>
                  </a:moveTo>
                  <a:cubicBezTo>
                    <a:pt x="791" y="1"/>
                    <a:pt x="729" y="28"/>
                    <a:pt x="688" y="76"/>
                  </a:cubicBezTo>
                  <a:cubicBezTo>
                    <a:pt x="651" y="142"/>
                    <a:pt x="651" y="234"/>
                    <a:pt x="688" y="300"/>
                  </a:cubicBezTo>
                  <a:cubicBezTo>
                    <a:pt x="614" y="225"/>
                    <a:pt x="521" y="169"/>
                    <a:pt x="419" y="151"/>
                  </a:cubicBezTo>
                  <a:cubicBezTo>
                    <a:pt x="394" y="144"/>
                    <a:pt x="370" y="140"/>
                    <a:pt x="346" y="140"/>
                  </a:cubicBezTo>
                  <a:cubicBezTo>
                    <a:pt x="280" y="140"/>
                    <a:pt x="218" y="168"/>
                    <a:pt x="177" y="216"/>
                  </a:cubicBezTo>
                  <a:cubicBezTo>
                    <a:pt x="141" y="270"/>
                    <a:pt x="184" y="334"/>
                    <a:pt x="272" y="363"/>
                  </a:cubicBezTo>
                  <a:lnTo>
                    <a:pt x="272" y="363"/>
                  </a:lnTo>
                  <a:cubicBezTo>
                    <a:pt x="252" y="357"/>
                    <a:pt x="232" y="354"/>
                    <a:pt x="212" y="354"/>
                  </a:cubicBezTo>
                  <a:cubicBezTo>
                    <a:pt x="149" y="354"/>
                    <a:pt x="85" y="382"/>
                    <a:pt x="37" y="430"/>
                  </a:cubicBezTo>
                  <a:cubicBezTo>
                    <a:pt x="0" y="486"/>
                    <a:pt x="56" y="551"/>
                    <a:pt x="149" y="579"/>
                  </a:cubicBezTo>
                  <a:cubicBezTo>
                    <a:pt x="209" y="588"/>
                    <a:pt x="270" y="593"/>
                    <a:pt x="330" y="593"/>
                  </a:cubicBezTo>
                  <a:cubicBezTo>
                    <a:pt x="391" y="593"/>
                    <a:pt x="451" y="588"/>
                    <a:pt x="512" y="579"/>
                  </a:cubicBezTo>
                  <a:lnTo>
                    <a:pt x="512" y="579"/>
                  </a:lnTo>
                  <a:cubicBezTo>
                    <a:pt x="409" y="606"/>
                    <a:pt x="326" y="662"/>
                    <a:pt x="270" y="746"/>
                  </a:cubicBezTo>
                  <a:cubicBezTo>
                    <a:pt x="233" y="802"/>
                    <a:pt x="279" y="867"/>
                    <a:pt x="372" y="895"/>
                  </a:cubicBezTo>
                  <a:cubicBezTo>
                    <a:pt x="394" y="902"/>
                    <a:pt x="416" y="906"/>
                    <a:pt x="439" y="906"/>
                  </a:cubicBezTo>
                  <a:cubicBezTo>
                    <a:pt x="502" y="906"/>
                    <a:pt x="566" y="878"/>
                    <a:pt x="614" y="830"/>
                  </a:cubicBezTo>
                  <a:lnTo>
                    <a:pt x="614" y="830"/>
                  </a:lnTo>
                  <a:cubicBezTo>
                    <a:pt x="577" y="885"/>
                    <a:pt x="623" y="951"/>
                    <a:pt x="716" y="978"/>
                  </a:cubicBezTo>
                  <a:cubicBezTo>
                    <a:pt x="738" y="986"/>
                    <a:pt x="761" y="989"/>
                    <a:pt x="783" y="989"/>
                  </a:cubicBezTo>
                  <a:cubicBezTo>
                    <a:pt x="847" y="989"/>
                    <a:pt x="910" y="961"/>
                    <a:pt x="958" y="913"/>
                  </a:cubicBezTo>
                  <a:cubicBezTo>
                    <a:pt x="995" y="839"/>
                    <a:pt x="995" y="755"/>
                    <a:pt x="958" y="690"/>
                  </a:cubicBezTo>
                  <a:lnTo>
                    <a:pt x="958" y="690"/>
                  </a:lnTo>
                  <a:cubicBezTo>
                    <a:pt x="1032" y="755"/>
                    <a:pt x="1125" y="811"/>
                    <a:pt x="1228" y="839"/>
                  </a:cubicBezTo>
                  <a:cubicBezTo>
                    <a:pt x="1249" y="846"/>
                    <a:pt x="1272" y="850"/>
                    <a:pt x="1294" y="850"/>
                  </a:cubicBezTo>
                  <a:cubicBezTo>
                    <a:pt x="1358" y="850"/>
                    <a:pt x="1421" y="822"/>
                    <a:pt x="1469" y="774"/>
                  </a:cubicBezTo>
                  <a:cubicBezTo>
                    <a:pt x="1503" y="715"/>
                    <a:pt x="1469" y="657"/>
                    <a:pt x="1387" y="632"/>
                  </a:cubicBezTo>
                  <a:lnTo>
                    <a:pt x="1387" y="632"/>
                  </a:lnTo>
                  <a:cubicBezTo>
                    <a:pt x="1401" y="635"/>
                    <a:pt x="1416" y="636"/>
                    <a:pt x="1430" y="636"/>
                  </a:cubicBezTo>
                  <a:cubicBezTo>
                    <a:pt x="1497" y="636"/>
                    <a:pt x="1558" y="608"/>
                    <a:pt x="1600" y="560"/>
                  </a:cubicBezTo>
                  <a:cubicBezTo>
                    <a:pt x="1637" y="495"/>
                    <a:pt x="1590" y="430"/>
                    <a:pt x="1497" y="411"/>
                  </a:cubicBezTo>
                  <a:cubicBezTo>
                    <a:pt x="1437" y="397"/>
                    <a:pt x="1376" y="390"/>
                    <a:pt x="1316" y="390"/>
                  </a:cubicBezTo>
                  <a:cubicBezTo>
                    <a:pt x="1256" y="390"/>
                    <a:pt x="1195" y="397"/>
                    <a:pt x="1135" y="411"/>
                  </a:cubicBezTo>
                  <a:cubicBezTo>
                    <a:pt x="1228" y="374"/>
                    <a:pt x="1311" y="318"/>
                    <a:pt x="1376" y="244"/>
                  </a:cubicBezTo>
                  <a:cubicBezTo>
                    <a:pt x="1414" y="179"/>
                    <a:pt x="1367" y="114"/>
                    <a:pt x="1274" y="95"/>
                  </a:cubicBezTo>
                  <a:cubicBezTo>
                    <a:pt x="1252" y="88"/>
                    <a:pt x="1230" y="84"/>
                    <a:pt x="1207" y="84"/>
                  </a:cubicBezTo>
                  <a:cubicBezTo>
                    <a:pt x="1144" y="84"/>
                    <a:pt x="1080" y="112"/>
                    <a:pt x="1032" y="160"/>
                  </a:cubicBezTo>
                  <a:cubicBezTo>
                    <a:pt x="1070" y="95"/>
                    <a:pt x="1023" y="30"/>
                    <a:pt x="930" y="11"/>
                  </a:cubicBezTo>
                  <a:cubicBezTo>
                    <a:pt x="906" y="4"/>
                    <a:pt x="881" y="1"/>
                    <a:pt x="8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0"/>
            <p:cNvSpPr/>
            <p:nvPr/>
          </p:nvSpPr>
          <p:spPr>
            <a:xfrm>
              <a:off x="1842021" y="3242519"/>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0"/>
            <p:cNvSpPr/>
            <p:nvPr/>
          </p:nvSpPr>
          <p:spPr>
            <a:xfrm>
              <a:off x="1842021" y="3157009"/>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0"/>
            <p:cNvSpPr/>
            <p:nvPr/>
          </p:nvSpPr>
          <p:spPr>
            <a:xfrm>
              <a:off x="1857240" y="3164125"/>
              <a:ext cx="246566" cy="154925"/>
            </a:xfrm>
            <a:custGeom>
              <a:avLst/>
              <a:gdLst/>
              <a:ahLst/>
              <a:cxnLst/>
              <a:rect l="l" t="t" r="r" b="b"/>
              <a:pathLst>
                <a:path w="2252" h="1415" extrusionOk="0">
                  <a:moveTo>
                    <a:pt x="1117" y="1"/>
                  </a:moveTo>
                  <a:cubicBezTo>
                    <a:pt x="624" y="1"/>
                    <a:pt x="1" y="205"/>
                    <a:pt x="1" y="698"/>
                  </a:cubicBezTo>
                  <a:cubicBezTo>
                    <a:pt x="1" y="1182"/>
                    <a:pt x="596" y="1414"/>
                    <a:pt x="1126" y="1414"/>
                  </a:cubicBezTo>
                  <a:cubicBezTo>
                    <a:pt x="1647" y="1414"/>
                    <a:pt x="2251" y="1191"/>
                    <a:pt x="2251" y="698"/>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30"/>
            <p:cNvSpPr/>
            <p:nvPr/>
          </p:nvSpPr>
          <p:spPr>
            <a:xfrm>
              <a:off x="1856255" y="3164125"/>
              <a:ext cx="247551" cy="85619"/>
            </a:xfrm>
            <a:custGeom>
              <a:avLst/>
              <a:gdLst/>
              <a:ahLst/>
              <a:cxnLst/>
              <a:rect l="l" t="t" r="r" b="b"/>
              <a:pathLst>
                <a:path w="2261" h="782" extrusionOk="0">
                  <a:moveTo>
                    <a:pt x="1126" y="1"/>
                  </a:moveTo>
                  <a:cubicBezTo>
                    <a:pt x="614" y="1"/>
                    <a:pt x="10" y="205"/>
                    <a:pt x="10" y="698"/>
                  </a:cubicBezTo>
                  <a:cubicBezTo>
                    <a:pt x="0" y="717"/>
                    <a:pt x="0" y="745"/>
                    <a:pt x="10" y="763"/>
                  </a:cubicBezTo>
                  <a:cubicBezTo>
                    <a:pt x="75" y="326"/>
                    <a:pt x="661" y="140"/>
                    <a:pt x="1126" y="140"/>
                  </a:cubicBezTo>
                  <a:cubicBezTo>
                    <a:pt x="1609" y="140"/>
                    <a:pt x="2204" y="336"/>
                    <a:pt x="2260" y="782"/>
                  </a:cubicBezTo>
                  <a:cubicBezTo>
                    <a:pt x="2260" y="754"/>
                    <a:pt x="2260" y="726"/>
                    <a:pt x="2260" y="707"/>
                  </a:cubicBezTo>
                  <a:cubicBezTo>
                    <a:pt x="2260" y="20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0"/>
            <p:cNvSpPr/>
            <p:nvPr/>
          </p:nvSpPr>
          <p:spPr>
            <a:xfrm>
              <a:off x="1894904" y="3198724"/>
              <a:ext cx="173209" cy="107845"/>
            </a:xfrm>
            <a:custGeom>
              <a:avLst/>
              <a:gdLst/>
              <a:ahLst/>
              <a:cxnLst/>
              <a:rect l="l" t="t" r="r" b="b"/>
              <a:pathLst>
                <a:path w="1582" h="985" extrusionOk="0">
                  <a:moveTo>
                    <a:pt x="1340" y="624"/>
                  </a:moveTo>
                  <a:cubicBezTo>
                    <a:pt x="1368" y="633"/>
                    <a:pt x="1405" y="633"/>
                    <a:pt x="1433" y="633"/>
                  </a:cubicBezTo>
                  <a:lnTo>
                    <a:pt x="1414" y="652"/>
                  </a:lnTo>
                  <a:cubicBezTo>
                    <a:pt x="1386" y="643"/>
                    <a:pt x="1368" y="633"/>
                    <a:pt x="1340" y="624"/>
                  </a:cubicBezTo>
                  <a:close/>
                  <a:moveTo>
                    <a:pt x="940" y="689"/>
                  </a:moveTo>
                  <a:lnTo>
                    <a:pt x="949" y="698"/>
                  </a:lnTo>
                  <a:lnTo>
                    <a:pt x="949" y="708"/>
                  </a:lnTo>
                  <a:lnTo>
                    <a:pt x="940" y="689"/>
                  </a:lnTo>
                  <a:close/>
                  <a:moveTo>
                    <a:pt x="833" y="1"/>
                  </a:moveTo>
                  <a:cubicBezTo>
                    <a:pt x="785" y="1"/>
                    <a:pt x="735" y="13"/>
                    <a:pt x="698" y="38"/>
                  </a:cubicBezTo>
                  <a:lnTo>
                    <a:pt x="633" y="47"/>
                  </a:lnTo>
                  <a:lnTo>
                    <a:pt x="633" y="150"/>
                  </a:lnTo>
                  <a:cubicBezTo>
                    <a:pt x="633" y="196"/>
                    <a:pt x="642" y="252"/>
                    <a:pt x="661" y="298"/>
                  </a:cubicBezTo>
                  <a:cubicBezTo>
                    <a:pt x="587" y="224"/>
                    <a:pt x="494" y="168"/>
                    <a:pt x="391"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3" y="356"/>
                    <a:pt x="203" y="354"/>
                    <a:pt x="183" y="354"/>
                  </a:cubicBezTo>
                  <a:cubicBezTo>
                    <a:pt x="142" y="354"/>
                    <a:pt x="102" y="364"/>
                    <a:pt x="66" y="382"/>
                  </a:cubicBezTo>
                  <a:lnTo>
                    <a:pt x="1" y="345"/>
                  </a:lnTo>
                  <a:lnTo>
                    <a:pt x="1" y="466"/>
                  </a:lnTo>
                  <a:cubicBezTo>
                    <a:pt x="1" y="512"/>
                    <a:pt x="47" y="559"/>
                    <a:pt x="122" y="577"/>
                  </a:cubicBezTo>
                  <a:cubicBezTo>
                    <a:pt x="182" y="587"/>
                    <a:pt x="243" y="591"/>
                    <a:pt x="303" y="591"/>
                  </a:cubicBezTo>
                  <a:cubicBezTo>
                    <a:pt x="363" y="591"/>
                    <a:pt x="424" y="587"/>
                    <a:pt x="484" y="577"/>
                  </a:cubicBezTo>
                  <a:lnTo>
                    <a:pt x="484" y="577"/>
                  </a:lnTo>
                  <a:cubicBezTo>
                    <a:pt x="410" y="605"/>
                    <a:pt x="345" y="643"/>
                    <a:pt x="289" y="689"/>
                  </a:cubicBezTo>
                  <a:lnTo>
                    <a:pt x="224" y="661"/>
                  </a:lnTo>
                  <a:lnTo>
                    <a:pt x="224" y="773"/>
                  </a:lnTo>
                  <a:cubicBezTo>
                    <a:pt x="224" y="819"/>
                    <a:pt x="270" y="866"/>
                    <a:pt x="345" y="894"/>
                  </a:cubicBezTo>
                  <a:cubicBezTo>
                    <a:pt x="365" y="898"/>
                    <a:pt x="385" y="900"/>
                    <a:pt x="405" y="900"/>
                  </a:cubicBezTo>
                  <a:cubicBezTo>
                    <a:pt x="470" y="900"/>
                    <a:pt x="535" y="876"/>
                    <a:pt x="577" y="819"/>
                  </a:cubicBezTo>
                  <a:lnTo>
                    <a:pt x="577" y="819"/>
                  </a:lnTo>
                  <a:cubicBezTo>
                    <a:pt x="540" y="884"/>
                    <a:pt x="596" y="949"/>
                    <a:pt x="689" y="977"/>
                  </a:cubicBezTo>
                  <a:cubicBezTo>
                    <a:pt x="709" y="982"/>
                    <a:pt x="729" y="984"/>
                    <a:pt x="749" y="984"/>
                  </a:cubicBezTo>
                  <a:cubicBezTo>
                    <a:pt x="815" y="984"/>
                    <a:pt x="881" y="960"/>
                    <a:pt x="931" y="903"/>
                  </a:cubicBezTo>
                  <a:cubicBezTo>
                    <a:pt x="940" y="884"/>
                    <a:pt x="949" y="856"/>
                    <a:pt x="959" y="819"/>
                  </a:cubicBezTo>
                  <a:cubicBezTo>
                    <a:pt x="959" y="810"/>
                    <a:pt x="959" y="801"/>
                    <a:pt x="959" y="791"/>
                  </a:cubicBezTo>
                  <a:lnTo>
                    <a:pt x="959" y="717"/>
                  </a:lnTo>
                  <a:cubicBezTo>
                    <a:pt x="1024" y="773"/>
                    <a:pt x="1107" y="819"/>
                    <a:pt x="1200" y="838"/>
                  </a:cubicBezTo>
                  <a:cubicBezTo>
                    <a:pt x="1222" y="845"/>
                    <a:pt x="1245" y="849"/>
                    <a:pt x="1267" y="849"/>
                  </a:cubicBezTo>
                  <a:cubicBezTo>
                    <a:pt x="1331" y="849"/>
                    <a:pt x="1394" y="821"/>
                    <a:pt x="1442" y="773"/>
                  </a:cubicBezTo>
                  <a:cubicBezTo>
                    <a:pt x="1442" y="763"/>
                    <a:pt x="1451" y="745"/>
                    <a:pt x="1451" y="736"/>
                  </a:cubicBezTo>
                  <a:lnTo>
                    <a:pt x="1451" y="633"/>
                  </a:lnTo>
                  <a:cubicBezTo>
                    <a:pt x="1498" y="624"/>
                    <a:pt x="1544" y="605"/>
                    <a:pt x="1572" y="559"/>
                  </a:cubicBezTo>
                  <a:cubicBezTo>
                    <a:pt x="1582" y="550"/>
                    <a:pt x="1582" y="540"/>
                    <a:pt x="1582" y="522"/>
                  </a:cubicBezTo>
                  <a:lnTo>
                    <a:pt x="1582" y="401"/>
                  </a:lnTo>
                  <a:lnTo>
                    <a:pt x="1544" y="438"/>
                  </a:lnTo>
                  <a:cubicBezTo>
                    <a:pt x="1517" y="429"/>
                    <a:pt x="1498" y="419"/>
                    <a:pt x="1479" y="410"/>
                  </a:cubicBezTo>
                  <a:cubicBezTo>
                    <a:pt x="1419" y="401"/>
                    <a:pt x="1356" y="396"/>
                    <a:pt x="1293" y="396"/>
                  </a:cubicBezTo>
                  <a:cubicBezTo>
                    <a:pt x="1231" y="396"/>
                    <a:pt x="1168" y="401"/>
                    <a:pt x="1107" y="410"/>
                  </a:cubicBezTo>
                  <a:cubicBezTo>
                    <a:pt x="1210" y="382"/>
                    <a:pt x="1293" y="326"/>
                    <a:pt x="1358" y="243"/>
                  </a:cubicBezTo>
                  <a:cubicBezTo>
                    <a:pt x="1368" y="233"/>
                    <a:pt x="1368" y="215"/>
                    <a:pt x="1368" y="196"/>
                  </a:cubicBezTo>
                  <a:lnTo>
                    <a:pt x="1368" y="75"/>
                  </a:lnTo>
                  <a:lnTo>
                    <a:pt x="1321" y="122"/>
                  </a:lnTo>
                  <a:cubicBezTo>
                    <a:pt x="1303" y="103"/>
                    <a:pt x="1275" y="94"/>
                    <a:pt x="1247" y="94"/>
                  </a:cubicBezTo>
                  <a:cubicBezTo>
                    <a:pt x="1222" y="86"/>
                    <a:pt x="1197" y="82"/>
                    <a:pt x="1172" y="82"/>
                  </a:cubicBezTo>
                  <a:cubicBezTo>
                    <a:pt x="1112" y="82"/>
                    <a:pt x="1054" y="106"/>
                    <a:pt x="1014" y="159"/>
                  </a:cubicBezTo>
                  <a:cubicBezTo>
                    <a:pt x="1052" y="94"/>
                    <a:pt x="996" y="29"/>
                    <a:pt x="903" y="10"/>
                  </a:cubicBezTo>
                  <a:cubicBezTo>
                    <a:pt x="881" y="4"/>
                    <a:pt x="857"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0"/>
            <p:cNvSpPr/>
            <p:nvPr/>
          </p:nvSpPr>
          <p:spPr>
            <a:xfrm>
              <a:off x="1892933" y="3184490"/>
              <a:ext cx="179231" cy="109816"/>
            </a:xfrm>
            <a:custGeom>
              <a:avLst/>
              <a:gdLst/>
              <a:ahLst/>
              <a:cxnLst/>
              <a:rect l="l" t="t" r="r" b="b"/>
              <a:pathLst>
                <a:path w="1637" h="1003" extrusionOk="0">
                  <a:moveTo>
                    <a:pt x="840" y="1"/>
                  </a:moveTo>
                  <a:cubicBezTo>
                    <a:pt x="699" y="1"/>
                    <a:pt x="593" y="174"/>
                    <a:pt x="679" y="308"/>
                  </a:cubicBezTo>
                  <a:cubicBezTo>
                    <a:pt x="605" y="233"/>
                    <a:pt x="512" y="177"/>
                    <a:pt x="419" y="159"/>
                  </a:cubicBezTo>
                  <a:cubicBezTo>
                    <a:pt x="394" y="152"/>
                    <a:pt x="370" y="148"/>
                    <a:pt x="346" y="148"/>
                  </a:cubicBezTo>
                  <a:cubicBezTo>
                    <a:pt x="280" y="148"/>
                    <a:pt x="218" y="176"/>
                    <a:pt x="177" y="224"/>
                  </a:cubicBezTo>
                  <a:cubicBezTo>
                    <a:pt x="141" y="278"/>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596"/>
                    <a:pt x="265" y="601"/>
                    <a:pt x="327" y="601"/>
                  </a:cubicBezTo>
                  <a:cubicBezTo>
                    <a:pt x="388" y="601"/>
                    <a:pt x="451" y="596"/>
                    <a:pt x="512" y="587"/>
                  </a:cubicBezTo>
                  <a:lnTo>
                    <a:pt x="512" y="587"/>
                  </a:lnTo>
                  <a:cubicBezTo>
                    <a:pt x="409" y="614"/>
                    <a:pt x="326" y="670"/>
                    <a:pt x="270" y="754"/>
                  </a:cubicBezTo>
                  <a:cubicBezTo>
                    <a:pt x="233" y="810"/>
                    <a:pt x="279" y="875"/>
                    <a:pt x="372" y="903"/>
                  </a:cubicBezTo>
                  <a:cubicBezTo>
                    <a:pt x="394" y="910"/>
                    <a:pt x="416" y="914"/>
                    <a:pt x="439" y="914"/>
                  </a:cubicBezTo>
                  <a:cubicBezTo>
                    <a:pt x="502" y="914"/>
                    <a:pt x="566" y="886"/>
                    <a:pt x="614" y="838"/>
                  </a:cubicBezTo>
                  <a:lnTo>
                    <a:pt x="614" y="838"/>
                  </a:lnTo>
                  <a:cubicBezTo>
                    <a:pt x="577" y="893"/>
                    <a:pt x="623" y="959"/>
                    <a:pt x="716" y="986"/>
                  </a:cubicBezTo>
                  <a:cubicBezTo>
                    <a:pt x="742" y="997"/>
                    <a:pt x="768" y="1002"/>
                    <a:pt x="793" y="1002"/>
                  </a:cubicBezTo>
                  <a:cubicBezTo>
                    <a:pt x="938" y="1002"/>
                    <a:pt x="1053" y="833"/>
                    <a:pt x="958" y="698"/>
                  </a:cubicBezTo>
                  <a:lnTo>
                    <a:pt x="958" y="698"/>
                  </a:lnTo>
                  <a:cubicBezTo>
                    <a:pt x="1032" y="773"/>
                    <a:pt x="1125" y="819"/>
                    <a:pt x="1228" y="847"/>
                  </a:cubicBezTo>
                  <a:cubicBezTo>
                    <a:pt x="1250" y="854"/>
                    <a:pt x="1272" y="858"/>
                    <a:pt x="1294" y="858"/>
                  </a:cubicBezTo>
                  <a:cubicBezTo>
                    <a:pt x="1358" y="858"/>
                    <a:pt x="1421" y="830"/>
                    <a:pt x="1469" y="782"/>
                  </a:cubicBezTo>
                  <a:cubicBezTo>
                    <a:pt x="1503" y="723"/>
                    <a:pt x="1469" y="665"/>
                    <a:pt x="1387" y="640"/>
                  </a:cubicBezTo>
                  <a:lnTo>
                    <a:pt x="1387" y="640"/>
                  </a:lnTo>
                  <a:cubicBezTo>
                    <a:pt x="1401" y="643"/>
                    <a:pt x="1416" y="644"/>
                    <a:pt x="1430" y="644"/>
                  </a:cubicBezTo>
                  <a:cubicBezTo>
                    <a:pt x="1497" y="644"/>
                    <a:pt x="1558" y="616"/>
                    <a:pt x="1600" y="568"/>
                  </a:cubicBezTo>
                  <a:cubicBezTo>
                    <a:pt x="1637" y="503"/>
                    <a:pt x="1590" y="438"/>
                    <a:pt x="1497" y="419"/>
                  </a:cubicBezTo>
                  <a:cubicBezTo>
                    <a:pt x="1437" y="405"/>
                    <a:pt x="1376" y="398"/>
                    <a:pt x="1316" y="398"/>
                  </a:cubicBezTo>
                  <a:cubicBezTo>
                    <a:pt x="1256" y="398"/>
                    <a:pt x="1195" y="405"/>
                    <a:pt x="1135" y="419"/>
                  </a:cubicBezTo>
                  <a:cubicBezTo>
                    <a:pt x="1228" y="391"/>
                    <a:pt x="1311" y="326"/>
                    <a:pt x="1376" y="252"/>
                  </a:cubicBezTo>
                  <a:cubicBezTo>
                    <a:pt x="1414" y="187"/>
                    <a:pt x="1367" y="122"/>
                    <a:pt x="1274" y="103"/>
                  </a:cubicBezTo>
                  <a:cubicBezTo>
                    <a:pt x="1250" y="96"/>
                    <a:pt x="1226" y="92"/>
                    <a:pt x="1202" y="92"/>
                  </a:cubicBezTo>
                  <a:cubicBezTo>
                    <a:pt x="1135" y="92"/>
                    <a:pt x="1074" y="120"/>
                    <a:pt x="1032" y="168"/>
                  </a:cubicBezTo>
                  <a:cubicBezTo>
                    <a:pt x="1070" y="103"/>
                    <a:pt x="1023" y="38"/>
                    <a:pt x="921" y="19"/>
                  </a:cubicBezTo>
                  <a:cubicBezTo>
                    <a:pt x="893" y="6"/>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30"/>
            <p:cNvSpPr/>
            <p:nvPr/>
          </p:nvSpPr>
          <p:spPr>
            <a:xfrm>
              <a:off x="1456076" y="3140695"/>
              <a:ext cx="278098" cy="130509"/>
            </a:xfrm>
            <a:custGeom>
              <a:avLst/>
              <a:gdLst/>
              <a:ahLst/>
              <a:cxnLst/>
              <a:rect l="l" t="t" r="r" b="b"/>
              <a:pathLst>
                <a:path w="2540" h="1192" extrusionOk="0">
                  <a:moveTo>
                    <a:pt x="2539" y="1"/>
                  </a:moveTo>
                  <a:lnTo>
                    <a:pt x="1" y="10"/>
                  </a:lnTo>
                  <a:lnTo>
                    <a:pt x="1" y="382"/>
                  </a:lnTo>
                  <a:cubicBezTo>
                    <a:pt x="1" y="940"/>
                    <a:pt x="670" y="1191"/>
                    <a:pt x="1265" y="1191"/>
                  </a:cubicBezTo>
                  <a:cubicBezTo>
                    <a:pt x="1861" y="1191"/>
                    <a:pt x="2539" y="940"/>
                    <a:pt x="2539" y="382"/>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30"/>
            <p:cNvSpPr/>
            <p:nvPr/>
          </p:nvSpPr>
          <p:spPr>
            <a:xfrm>
              <a:off x="1456076" y="3055185"/>
              <a:ext cx="278098" cy="176275"/>
            </a:xfrm>
            <a:custGeom>
              <a:avLst/>
              <a:gdLst/>
              <a:ahLst/>
              <a:cxnLst/>
              <a:rect l="l" t="t" r="r" b="b"/>
              <a:pathLst>
                <a:path w="2540" h="1610" extrusionOk="0">
                  <a:moveTo>
                    <a:pt x="1256" y="1"/>
                  </a:moveTo>
                  <a:cubicBezTo>
                    <a:pt x="707" y="1"/>
                    <a:pt x="1" y="233"/>
                    <a:pt x="1" y="791"/>
                  </a:cubicBezTo>
                  <a:cubicBezTo>
                    <a:pt x="1" y="1349"/>
                    <a:pt x="670" y="1609"/>
                    <a:pt x="1265" y="1609"/>
                  </a:cubicBezTo>
                  <a:cubicBezTo>
                    <a:pt x="1851" y="1609"/>
                    <a:pt x="2539" y="1358"/>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30"/>
            <p:cNvSpPr/>
            <p:nvPr/>
          </p:nvSpPr>
          <p:spPr>
            <a:xfrm>
              <a:off x="1471404" y="3062301"/>
              <a:ext cx="246456" cy="155910"/>
            </a:xfrm>
            <a:custGeom>
              <a:avLst/>
              <a:gdLst/>
              <a:ahLst/>
              <a:cxnLst/>
              <a:rect l="l" t="t" r="r" b="b"/>
              <a:pathLst>
                <a:path w="2251" h="1424" extrusionOk="0">
                  <a:moveTo>
                    <a:pt x="1116" y="1"/>
                  </a:moveTo>
                  <a:cubicBezTo>
                    <a:pt x="623" y="1"/>
                    <a:pt x="0" y="205"/>
                    <a:pt x="0" y="698"/>
                  </a:cubicBezTo>
                  <a:cubicBezTo>
                    <a:pt x="0" y="1200"/>
                    <a:pt x="595" y="1424"/>
                    <a:pt x="1125" y="1424"/>
                  </a:cubicBezTo>
                  <a:cubicBezTo>
                    <a:pt x="1655" y="1424"/>
                    <a:pt x="2251" y="1200"/>
                    <a:pt x="2251" y="708"/>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0"/>
            <p:cNvSpPr/>
            <p:nvPr/>
          </p:nvSpPr>
          <p:spPr>
            <a:xfrm>
              <a:off x="1471404" y="3062301"/>
              <a:ext cx="246456" cy="85619"/>
            </a:xfrm>
            <a:custGeom>
              <a:avLst/>
              <a:gdLst/>
              <a:ahLst/>
              <a:cxnLst/>
              <a:rect l="l" t="t" r="r" b="b"/>
              <a:pathLst>
                <a:path w="2251" h="782" extrusionOk="0">
                  <a:moveTo>
                    <a:pt x="1116" y="1"/>
                  </a:moveTo>
                  <a:cubicBezTo>
                    <a:pt x="605" y="1"/>
                    <a:pt x="0" y="205"/>
                    <a:pt x="0" y="708"/>
                  </a:cubicBezTo>
                  <a:cubicBezTo>
                    <a:pt x="0" y="726"/>
                    <a:pt x="0" y="754"/>
                    <a:pt x="0" y="773"/>
                  </a:cubicBezTo>
                  <a:cubicBezTo>
                    <a:pt x="65" y="336"/>
                    <a:pt x="651" y="140"/>
                    <a:pt x="1116" y="140"/>
                  </a:cubicBezTo>
                  <a:cubicBezTo>
                    <a:pt x="1600" y="140"/>
                    <a:pt x="2195" y="336"/>
                    <a:pt x="2251" y="782"/>
                  </a:cubicBezTo>
                  <a:lnTo>
                    <a:pt x="2251" y="708"/>
                  </a:ln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30"/>
            <p:cNvSpPr/>
            <p:nvPr/>
          </p:nvSpPr>
          <p:spPr>
            <a:xfrm>
              <a:off x="1509068" y="3097009"/>
              <a:ext cx="173209" cy="108174"/>
            </a:xfrm>
            <a:custGeom>
              <a:avLst/>
              <a:gdLst/>
              <a:ahLst/>
              <a:cxnLst/>
              <a:rect l="l" t="t" r="r" b="b"/>
              <a:pathLst>
                <a:path w="1582" h="988" extrusionOk="0">
                  <a:moveTo>
                    <a:pt x="1349" y="632"/>
                  </a:moveTo>
                  <a:cubicBezTo>
                    <a:pt x="1367" y="632"/>
                    <a:pt x="1386" y="636"/>
                    <a:pt x="1404" y="636"/>
                  </a:cubicBezTo>
                  <a:cubicBezTo>
                    <a:pt x="1414" y="636"/>
                    <a:pt x="1423" y="635"/>
                    <a:pt x="1432" y="632"/>
                  </a:cubicBezTo>
                  <a:lnTo>
                    <a:pt x="1432" y="632"/>
                  </a:lnTo>
                  <a:lnTo>
                    <a:pt x="1414" y="660"/>
                  </a:lnTo>
                  <a:cubicBezTo>
                    <a:pt x="1395" y="642"/>
                    <a:pt x="1367" y="632"/>
                    <a:pt x="1349" y="632"/>
                  </a:cubicBezTo>
                  <a:close/>
                  <a:moveTo>
                    <a:pt x="949" y="688"/>
                  </a:moveTo>
                  <a:lnTo>
                    <a:pt x="958" y="697"/>
                  </a:lnTo>
                  <a:lnTo>
                    <a:pt x="949" y="707"/>
                  </a:lnTo>
                  <a:lnTo>
                    <a:pt x="949" y="688"/>
                  </a:lnTo>
                  <a:close/>
                  <a:moveTo>
                    <a:pt x="841" y="0"/>
                  </a:moveTo>
                  <a:cubicBezTo>
                    <a:pt x="791" y="0"/>
                    <a:pt x="742" y="15"/>
                    <a:pt x="698" y="46"/>
                  </a:cubicBezTo>
                  <a:lnTo>
                    <a:pt x="642" y="56"/>
                  </a:lnTo>
                  <a:lnTo>
                    <a:pt x="642" y="149"/>
                  </a:lnTo>
                  <a:cubicBezTo>
                    <a:pt x="633" y="205"/>
                    <a:pt x="642" y="251"/>
                    <a:pt x="661" y="298"/>
                  </a:cubicBezTo>
                  <a:cubicBezTo>
                    <a:pt x="586" y="223"/>
                    <a:pt x="493" y="177"/>
                    <a:pt x="391" y="149"/>
                  </a:cubicBezTo>
                  <a:cubicBezTo>
                    <a:pt x="369" y="143"/>
                    <a:pt x="347" y="139"/>
                    <a:pt x="326" y="139"/>
                  </a:cubicBezTo>
                  <a:cubicBezTo>
                    <a:pt x="282" y="139"/>
                    <a:pt x="239" y="152"/>
                    <a:pt x="196" y="177"/>
                  </a:cubicBezTo>
                  <a:lnTo>
                    <a:pt x="140" y="130"/>
                  </a:lnTo>
                  <a:lnTo>
                    <a:pt x="140" y="251"/>
                  </a:lnTo>
                  <a:cubicBezTo>
                    <a:pt x="140" y="298"/>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0"/>
                    <a:pt x="242" y="597"/>
                    <a:pt x="303" y="597"/>
                  </a:cubicBezTo>
                  <a:cubicBezTo>
                    <a:pt x="363" y="597"/>
                    <a:pt x="423" y="590"/>
                    <a:pt x="484" y="577"/>
                  </a:cubicBezTo>
                  <a:lnTo>
                    <a:pt x="484" y="577"/>
                  </a:lnTo>
                  <a:cubicBezTo>
                    <a:pt x="409" y="604"/>
                    <a:pt x="344" y="642"/>
                    <a:pt x="289" y="688"/>
                  </a:cubicBezTo>
                  <a:lnTo>
                    <a:pt x="223" y="660"/>
                  </a:lnTo>
                  <a:lnTo>
                    <a:pt x="223" y="772"/>
                  </a:lnTo>
                  <a:cubicBezTo>
                    <a:pt x="223" y="828"/>
                    <a:pt x="270" y="874"/>
                    <a:pt x="344" y="893"/>
                  </a:cubicBezTo>
                  <a:cubicBezTo>
                    <a:pt x="366" y="900"/>
                    <a:pt x="389" y="903"/>
                    <a:pt x="411" y="903"/>
                  </a:cubicBezTo>
                  <a:cubicBezTo>
                    <a:pt x="475" y="903"/>
                    <a:pt x="538" y="876"/>
                    <a:pt x="586" y="828"/>
                  </a:cubicBezTo>
                  <a:lnTo>
                    <a:pt x="586" y="828"/>
                  </a:lnTo>
                  <a:cubicBezTo>
                    <a:pt x="549" y="883"/>
                    <a:pt x="595" y="949"/>
                    <a:pt x="688" y="976"/>
                  </a:cubicBezTo>
                  <a:cubicBezTo>
                    <a:pt x="710" y="984"/>
                    <a:pt x="733" y="987"/>
                    <a:pt x="755" y="987"/>
                  </a:cubicBezTo>
                  <a:cubicBezTo>
                    <a:pt x="819" y="987"/>
                    <a:pt x="882" y="959"/>
                    <a:pt x="930" y="911"/>
                  </a:cubicBezTo>
                  <a:cubicBezTo>
                    <a:pt x="949" y="883"/>
                    <a:pt x="958" y="856"/>
                    <a:pt x="958" y="828"/>
                  </a:cubicBezTo>
                  <a:lnTo>
                    <a:pt x="958" y="707"/>
                  </a:lnTo>
                  <a:cubicBezTo>
                    <a:pt x="1023" y="772"/>
                    <a:pt x="1107" y="818"/>
                    <a:pt x="1200" y="837"/>
                  </a:cubicBezTo>
                  <a:cubicBezTo>
                    <a:pt x="1222" y="844"/>
                    <a:pt x="1244" y="848"/>
                    <a:pt x="1267" y="848"/>
                  </a:cubicBezTo>
                  <a:cubicBezTo>
                    <a:pt x="1330" y="848"/>
                    <a:pt x="1394" y="820"/>
                    <a:pt x="1442" y="772"/>
                  </a:cubicBezTo>
                  <a:cubicBezTo>
                    <a:pt x="1451" y="763"/>
                    <a:pt x="1451" y="744"/>
                    <a:pt x="1451" y="735"/>
                  </a:cubicBezTo>
                  <a:lnTo>
                    <a:pt x="1451" y="632"/>
                  </a:lnTo>
                  <a:cubicBezTo>
                    <a:pt x="1497" y="623"/>
                    <a:pt x="1544" y="595"/>
                    <a:pt x="1572" y="558"/>
                  </a:cubicBezTo>
                  <a:cubicBezTo>
                    <a:pt x="1572" y="549"/>
                    <a:pt x="1581" y="539"/>
                    <a:pt x="1581" y="521"/>
                  </a:cubicBezTo>
                  <a:lnTo>
                    <a:pt x="1581" y="400"/>
                  </a:lnTo>
                  <a:lnTo>
                    <a:pt x="1544" y="437"/>
                  </a:lnTo>
                  <a:cubicBezTo>
                    <a:pt x="1525" y="428"/>
                    <a:pt x="1497" y="418"/>
                    <a:pt x="1479" y="409"/>
                  </a:cubicBezTo>
                  <a:cubicBezTo>
                    <a:pt x="1418" y="400"/>
                    <a:pt x="1358" y="395"/>
                    <a:pt x="1298" y="395"/>
                  </a:cubicBezTo>
                  <a:cubicBezTo>
                    <a:pt x="1237" y="395"/>
                    <a:pt x="1177" y="400"/>
                    <a:pt x="1116" y="409"/>
                  </a:cubicBezTo>
                  <a:cubicBezTo>
                    <a:pt x="1209" y="381"/>
                    <a:pt x="1293" y="325"/>
                    <a:pt x="1358" y="242"/>
                  </a:cubicBezTo>
                  <a:cubicBezTo>
                    <a:pt x="1367" y="232"/>
                    <a:pt x="1377" y="214"/>
                    <a:pt x="1367" y="195"/>
                  </a:cubicBezTo>
                  <a:lnTo>
                    <a:pt x="1367" y="84"/>
                  </a:lnTo>
                  <a:lnTo>
                    <a:pt x="1330" y="121"/>
                  </a:lnTo>
                  <a:cubicBezTo>
                    <a:pt x="1302" y="112"/>
                    <a:pt x="1284" y="102"/>
                    <a:pt x="1256" y="93"/>
                  </a:cubicBezTo>
                  <a:cubicBezTo>
                    <a:pt x="1234" y="86"/>
                    <a:pt x="1211" y="82"/>
                    <a:pt x="1189" y="82"/>
                  </a:cubicBezTo>
                  <a:cubicBezTo>
                    <a:pt x="1125" y="82"/>
                    <a:pt x="1062" y="110"/>
                    <a:pt x="1014" y="158"/>
                  </a:cubicBezTo>
                  <a:cubicBezTo>
                    <a:pt x="1051" y="102"/>
                    <a:pt x="1005" y="28"/>
                    <a:pt x="912" y="9"/>
                  </a:cubicBezTo>
                  <a:cubicBezTo>
                    <a:pt x="888" y="3"/>
                    <a:pt x="865" y="0"/>
                    <a:pt x="841"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30"/>
            <p:cNvSpPr/>
            <p:nvPr/>
          </p:nvSpPr>
          <p:spPr>
            <a:xfrm>
              <a:off x="1508083" y="3083542"/>
              <a:ext cx="178246" cy="109378"/>
            </a:xfrm>
            <a:custGeom>
              <a:avLst/>
              <a:gdLst/>
              <a:ahLst/>
              <a:cxnLst/>
              <a:rect l="l" t="t" r="r" b="b"/>
              <a:pathLst>
                <a:path w="1628" h="999" extrusionOk="0">
                  <a:moveTo>
                    <a:pt x="848" y="1"/>
                  </a:moveTo>
                  <a:cubicBezTo>
                    <a:pt x="782" y="1"/>
                    <a:pt x="720" y="28"/>
                    <a:pt x="679" y="76"/>
                  </a:cubicBezTo>
                  <a:cubicBezTo>
                    <a:pt x="632" y="151"/>
                    <a:pt x="632" y="235"/>
                    <a:pt x="679" y="309"/>
                  </a:cubicBezTo>
                  <a:cubicBezTo>
                    <a:pt x="604" y="235"/>
                    <a:pt x="511" y="179"/>
                    <a:pt x="409" y="160"/>
                  </a:cubicBezTo>
                  <a:cubicBezTo>
                    <a:pt x="387" y="153"/>
                    <a:pt x="365" y="149"/>
                    <a:pt x="342" y="149"/>
                  </a:cubicBezTo>
                  <a:cubicBezTo>
                    <a:pt x="279" y="149"/>
                    <a:pt x="215" y="177"/>
                    <a:pt x="167" y="225"/>
                  </a:cubicBezTo>
                  <a:cubicBezTo>
                    <a:pt x="131" y="280"/>
                    <a:pt x="174" y="343"/>
                    <a:pt x="263" y="372"/>
                  </a:cubicBezTo>
                  <a:lnTo>
                    <a:pt x="263" y="372"/>
                  </a:lnTo>
                  <a:cubicBezTo>
                    <a:pt x="243" y="366"/>
                    <a:pt x="223" y="363"/>
                    <a:pt x="203" y="363"/>
                  </a:cubicBezTo>
                  <a:cubicBezTo>
                    <a:pt x="140" y="363"/>
                    <a:pt x="78" y="391"/>
                    <a:pt x="37" y="439"/>
                  </a:cubicBezTo>
                  <a:cubicBezTo>
                    <a:pt x="0" y="495"/>
                    <a:pt x="46" y="560"/>
                    <a:pt x="139" y="588"/>
                  </a:cubicBezTo>
                  <a:cubicBezTo>
                    <a:pt x="200" y="597"/>
                    <a:pt x="260" y="602"/>
                    <a:pt x="321" y="602"/>
                  </a:cubicBezTo>
                  <a:cubicBezTo>
                    <a:pt x="381" y="602"/>
                    <a:pt x="442" y="597"/>
                    <a:pt x="502" y="588"/>
                  </a:cubicBezTo>
                  <a:lnTo>
                    <a:pt x="502" y="588"/>
                  </a:lnTo>
                  <a:cubicBezTo>
                    <a:pt x="409" y="616"/>
                    <a:pt x="325" y="672"/>
                    <a:pt x="260" y="755"/>
                  </a:cubicBezTo>
                  <a:cubicBezTo>
                    <a:pt x="223" y="811"/>
                    <a:pt x="270" y="876"/>
                    <a:pt x="363" y="904"/>
                  </a:cubicBezTo>
                  <a:cubicBezTo>
                    <a:pt x="385" y="911"/>
                    <a:pt x="407" y="915"/>
                    <a:pt x="430" y="915"/>
                  </a:cubicBezTo>
                  <a:cubicBezTo>
                    <a:pt x="493" y="915"/>
                    <a:pt x="556" y="887"/>
                    <a:pt x="604" y="839"/>
                  </a:cubicBezTo>
                  <a:lnTo>
                    <a:pt x="604" y="839"/>
                  </a:lnTo>
                  <a:cubicBezTo>
                    <a:pt x="567" y="895"/>
                    <a:pt x="614" y="960"/>
                    <a:pt x="707" y="988"/>
                  </a:cubicBezTo>
                  <a:cubicBezTo>
                    <a:pt x="731" y="995"/>
                    <a:pt x="755" y="999"/>
                    <a:pt x="779" y="999"/>
                  </a:cubicBezTo>
                  <a:cubicBezTo>
                    <a:pt x="846" y="999"/>
                    <a:pt x="907" y="971"/>
                    <a:pt x="949" y="923"/>
                  </a:cubicBezTo>
                  <a:cubicBezTo>
                    <a:pt x="986" y="848"/>
                    <a:pt x="986" y="765"/>
                    <a:pt x="949" y="700"/>
                  </a:cubicBezTo>
                  <a:lnTo>
                    <a:pt x="949" y="700"/>
                  </a:lnTo>
                  <a:cubicBezTo>
                    <a:pt x="1023" y="774"/>
                    <a:pt x="1116" y="820"/>
                    <a:pt x="1218" y="848"/>
                  </a:cubicBezTo>
                  <a:cubicBezTo>
                    <a:pt x="1240" y="856"/>
                    <a:pt x="1263" y="859"/>
                    <a:pt x="1285" y="859"/>
                  </a:cubicBezTo>
                  <a:cubicBezTo>
                    <a:pt x="1349" y="859"/>
                    <a:pt x="1412" y="831"/>
                    <a:pt x="1460" y="783"/>
                  </a:cubicBezTo>
                  <a:cubicBezTo>
                    <a:pt x="1493" y="725"/>
                    <a:pt x="1459" y="666"/>
                    <a:pt x="1384" y="641"/>
                  </a:cubicBezTo>
                  <a:lnTo>
                    <a:pt x="1384" y="641"/>
                  </a:lnTo>
                  <a:cubicBezTo>
                    <a:pt x="1398" y="644"/>
                    <a:pt x="1411" y="645"/>
                    <a:pt x="1424" y="645"/>
                  </a:cubicBezTo>
                  <a:cubicBezTo>
                    <a:pt x="1487" y="645"/>
                    <a:pt x="1549" y="617"/>
                    <a:pt x="1590" y="569"/>
                  </a:cubicBezTo>
                  <a:cubicBezTo>
                    <a:pt x="1627" y="504"/>
                    <a:pt x="1590" y="439"/>
                    <a:pt x="1488" y="411"/>
                  </a:cubicBezTo>
                  <a:cubicBezTo>
                    <a:pt x="1427" y="397"/>
                    <a:pt x="1367" y="390"/>
                    <a:pt x="1307" y="390"/>
                  </a:cubicBezTo>
                  <a:cubicBezTo>
                    <a:pt x="1246" y="390"/>
                    <a:pt x="1186" y="397"/>
                    <a:pt x="1125" y="411"/>
                  </a:cubicBezTo>
                  <a:cubicBezTo>
                    <a:pt x="1218" y="383"/>
                    <a:pt x="1302" y="328"/>
                    <a:pt x="1367" y="244"/>
                  </a:cubicBezTo>
                  <a:cubicBezTo>
                    <a:pt x="1404" y="188"/>
                    <a:pt x="1358" y="123"/>
                    <a:pt x="1265" y="95"/>
                  </a:cubicBezTo>
                  <a:cubicBezTo>
                    <a:pt x="1243" y="88"/>
                    <a:pt x="1220" y="84"/>
                    <a:pt x="1198" y="84"/>
                  </a:cubicBezTo>
                  <a:cubicBezTo>
                    <a:pt x="1134" y="84"/>
                    <a:pt x="1071" y="112"/>
                    <a:pt x="1023" y="160"/>
                  </a:cubicBezTo>
                  <a:cubicBezTo>
                    <a:pt x="1060" y="104"/>
                    <a:pt x="1014" y="39"/>
                    <a:pt x="921" y="11"/>
                  </a:cubicBezTo>
                  <a:cubicBezTo>
                    <a:pt x="896" y="4"/>
                    <a:pt x="872" y="1"/>
                    <a:pt x="8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30"/>
            <p:cNvSpPr/>
            <p:nvPr/>
          </p:nvSpPr>
          <p:spPr>
            <a:xfrm>
              <a:off x="1672972" y="3128542"/>
              <a:ext cx="278098" cy="130400"/>
            </a:xfrm>
            <a:custGeom>
              <a:avLst/>
              <a:gdLst/>
              <a:ahLst/>
              <a:cxnLst/>
              <a:rect l="l" t="t" r="r" b="b"/>
              <a:pathLst>
                <a:path w="2540" h="1191" extrusionOk="0">
                  <a:moveTo>
                    <a:pt x="2539" y="0"/>
                  </a:moveTo>
                  <a:lnTo>
                    <a:pt x="0" y="10"/>
                  </a:lnTo>
                  <a:lnTo>
                    <a:pt x="0" y="382"/>
                  </a:lnTo>
                  <a:cubicBezTo>
                    <a:pt x="0" y="939"/>
                    <a:pt x="670" y="1191"/>
                    <a:pt x="1265" y="1191"/>
                  </a:cubicBezTo>
                  <a:cubicBezTo>
                    <a:pt x="1860" y="1191"/>
                    <a:pt x="2539" y="939"/>
                    <a:pt x="2539" y="38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30"/>
            <p:cNvSpPr/>
            <p:nvPr/>
          </p:nvSpPr>
          <p:spPr>
            <a:xfrm>
              <a:off x="1672972" y="3043031"/>
              <a:ext cx="278098" cy="176165"/>
            </a:xfrm>
            <a:custGeom>
              <a:avLst/>
              <a:gdLst/>
              <a:ahLst/>
              <a:cxnLst/>
              <a:rect l="l" t="t" r="r" b="b"/>
              <a:pathLst>
                <a:path w="2540" h="1609" extrusionOk="0">
                  <a:moveTo>
                    <a:pt x="1256" y="0"/>
                  </a:moveTo>
                  <a:cubicBezTo>
                    <a:pt x="707" y="0"/>
                    <a:pt x="0" y="233"/>
                    <a:pt x="0" y="791"/>
                  </a:cubicBezTo>
                  <a:cubicBezTo>
                    <a:pt x="0" y="1358"/>
                    <a:pt x="670" y="1609"/>
                    <a:pt x="1265"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30"/>
            <p:cNvSpPr/>
            <p:nvPr/>
          </p:nvSpPr>
          <p:spPr>
            <a:xfrm>
              <a:off x="1688191" y="3050148"/>
              <a:ext cx="246566" cy="155801"/>
            </a:xfrm>
            <a:custGeom>
              <a:avLst/>
              <a:gdLst/>
              <a:ahLst/>
              <a:cxnLst/>
              <a:rect l="l" t="t" r="r" b="b"/>
              <a:pathLst>
                <a:path w="2252" h="1423" extrusionOk="0">
                  <a:moveTo>
                    <a:pt x="1117" y="0"/>
                  </a:moveTo>
                  <a:cubicBezTo>
                    <a:pt x="624" y="0"/>
                    <a:pt x="1" y="205"/>
                    <a:pt x="1" y="698"/>
                  </a:cubicBezTo>
                  <a:cubicBezTo>
                    <a:pt x="1" y="1191"/>
                    <a:pt x="596" y="1423"/>
                    <a:pt x="1126" y="1423"/>
                  </a:cubicBezTo>
                  <a:cubicBezTo>
                    <a:pt x="1647" y="1423"/>
                    <a:pt x="2251" y="1200"/>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0"/>
            <p:cNvSpPr/>
            <p:nvPr/>
          </p:nvSpPr>
          <p:spPr>
            <a:xfrm>
              <a:off x="1688191" y="3050148"/>
              <a:ext cx="246566" cy="85619"/>
            </a:xfrm>
            <a:custGeom>
              <a:avLst/>
              <a:gdLst/>
              <a:ahLst/>
              <a:cxnLst/>
              <a:rect l="l" t="t" r="r" b="b"/>
              <a:pathLst>
                <a:path w="2252" h="782" extrusionOk="0">
                  <a:moveTo>
                    <a:pt x="1117" y="0"/>
                  </a:moveTo>
                  <a:cubicBezTo>
                    <a:pt x="605" y="0"/>
                    <a:pt x="1" y="205"/>
                    <a:pt x="1" y="698"/>
                  </a:cubicBezTo>
                  <a:lnTo>
                    <a:pt x="1" y="772"/>
                  </a:lnTo>
                  <a:cubicBezTo>
                    <a:pt x="66" y="335"/>
                    <a:pt x="652" y="149"/>
                    <a:pt x="1117" y="149"/>
                  </a:cubicBezTo>
                  <a:cubicBezTo>
                    <a:pt x="1600" y="149"/>
                    <a:pt x="2196" y="335"/>
                    <a:pt x="2251" y="781"/>
                  </a:cubicBezTo>
                  <a:cubicBezTo>
                    <a:pt x="2251" y="753"/>
                    <a:pt x="2251" y="735"/>
                    <a:pt x="2251" y="707"/>
                  </a:cubicBez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30"/>
            <p:cNvSpPr/>
            <p:nvPr/>
          </p:nvSpPr>
          <p:spPr>
            <a:xfrm>
              <a:off x="1725964" y="3084746"/>
              <a:ext cx="173100" cy="108174"/>
            </a:xfrm>
            <a:custGeom>
              <a:avLst/>
              <a:gdLst/>
              <a:ahLst/>
              <a:cxnLst/>
              <a:rect l="l" t="t" r="r" b="b"/>
              <a:pathLst>
                <a:path w="1581" h="988" extrusionOk="0">
                  <a:moveTo>
                    <a:pt x="1348" y="633"/>
                  </a:moveTo>
                  <a:cubicBezTo>
                    <a:pt x="1367" y="633"/>
                    <a:pt x="1386" y="637"/>
                    <a:pt x="1404" y="637"/>
                  </a:cubicBezTo>
                  <a:cubicBezTo>
                    <a:pt x="1414" y="637"/>
                    <a:pt x="1423" y="636"/>
                    <a:pt x="1432" y="633"/>
                  </a:cubicBezTo>
                  <a:lnTo>
                    <a:pt x="1432" y="633"/>
                  </a:lnTo>
                  <a:lnTo>
                    <a:pt x="1414" y="661"/>
                  </a:lnTo>
                  <a:cubicBezTo>
                    <a:pt x="1395" y="642"/>
                    <a:pt x="1367" y="633"/>
                    <a:pt x="1348" y="633"/>
                  </a:cubicBezTo>
                  <a:close/>
                  <a:moveTo>
                    <a:pt x="949" y="698"/>
                  </a:moveTo>
                  <a:lnTo>
                    <a:pt x="958" y="707"/>
                  </a:lnTo>
                  <a:lnTo>
                    <a:pt x="949" y="707"/>
                  </a:lnTo>
                  <a:cubicBezTo>
                    <a:pt x="949" y="707"/>
                    <a:pt x="949" y="698"/>
                    <a:pt x="949" y="698"/>
                  </a:cubicBezTo>
                  <a:close/>
                  <a:moveTo>
                    <a:pt x="841" y="1"/>
                  </a:moveTo>
                  <a:cubicBezTo>
                    <a:pt x="791" y="1"/>
                    <a:pt x="742" y="15"/>
                    <a:pt x="697" y="47"/>
                  </a:cubicBezTo>
                  <a:lnTo>
                    <a:pt x="642" y="56"/>
                  </a:lnTo>
                  <a:lnTo>
                    <a:pt x="642" y="149"/>
                  </a:lnTo>
                  <a:cubicBezTo>
                    <a:pt x="632" y="205"/>
                    <a:pt x="642" y="251"/>
                    <a:pt x="660" y="298"/>
                  </a:cubicBezTo>
                  <a:cubicBezTo>
                    <a:pt x="595" y="224"/>
                    <a:pt x="493" y="177"/>
                    <a:pt x="391" y="149"/>
                  </a:cubicBezTo>
                  <a:cubicBezTo>
                    <a:pt x="369" y="143"/>
                    <a:pt x="347" y="140"/>
                    <a:pt x="326" y="140"/>
                  </a:cubicBezTo>
                  <a:cubicBezTo>
                    <a:pt x="282" y="140"/>
                    <a:pt x="239" y="152"/>
                    <a:pt x="195" y="177"/>
                  </a:cubicBezTo>
                  <a:lnTo>
                    <a:pt x="140" y="131"/>
                  </a:lnTo>
                  <a:lnTo>
                    <a:pt x="140" y="251"/>
                  </a:lnTo>
                  <a:cubicBezTo>
                    <a:pt x="140" y="307"/>
                    <a:pt x="186" y="344"/>
                    <a:pt x="260" y="363"/>
                  </a:cubicBezTo>
                  <a:cubicBezTo>
                    <a:pt x="237" y="360"/>
                    <a:pt x="213" y="358"/>
                    <a:pt x="189" y="358"/>
                  </a:cubicBezTo>
                  <a:cubicBezTo>
                    <a:pt x="148" y="358"/>
                    <a:pt x="106" y="364"/>
                    <a:pt x="65" y="382"/>
                  </a:cubicBezTo>
                  <a:lnTo>
                    <a:pt x="0" y="344"/>
                  </a:lnTo>
                  <a:lnTo>
                    <a:pt x="0" y="475"/>
                  </a:lnTo>
                  <a:cubicBezTo>
                    <a:pt x="0" y="521"/>
                    <a:pt x="47" y="558"/>
                    <a:pt x="121" y="577"/>
                  </a:cubicBezTo>
                  <a:cubicBezTo>
                    <a:pt x="181" y="591"/>
                    <a:pt x="242" y="598"/>
                    <a:pt x="302" y="598"/>
                  </a:cubicBezTo>
                  <a:cubicBezTo>
                    <a:pt x="363" y="598"/>
                    <a:pt x="423" y="591"/>
                    <a:pt x="484" y="577"/>
                  </a:cubicBezTo>
                  <a:lnTo>
                    <a:pt x="484" y="577"/>
                  </a:lnTo>
                  <a:cubicBezTo>
                    <a:pt x="409" y="605"/>
                    <a:pt x="344" y="642"/>
                    <a:pt x="288" y="689"/>
                  </a:cubicBezTo>
                  <a:lnTo>
                    <a:pt x="223" y="661"/>
                  </a:lnTo>
                  <a:lnTo>
                    <a:pt x="223" y="782"/>
                  </a:lnTo>
                  <a:cubicBezTo>
                    <a:pt x="223" y="828"/>
                    <a:pt x="270" y="875"/>
                    <a:pt x="344" y="893"/>
                  </a:cubicBezTo>
                  <a:cubicBezTo>
                    <a:pt x="366" y="900"/>
                    <a:pt x="389" y="904"/>
                    <a:pt x="411" y="904"/>
                  </a:cubicBezTo>
                  <a:cubicBezTo>
                    <a:pt x="475" y="904"/>
                    <a:pt x="538" y="876"/>
                    <a:pt x="586" y="828"/>
                  </a:cubicBezTo>
                  <a:lnTo>
                    <a:pt x="586" y="828"/>
                  </a:lnTo>
                  <a:cubicBezTo>
                    <a:pt x="549" y="893"/>
                    <a:pt x="595" y="958"/>
                    <a:pt x="688" y="977"/>
                  </a:cubicBezTo>
                  <a:cubicBezTo>
                    <a:pt x="710" y="984"/>
                    <a:pt x="733" y="988"/>
                    <a:pt x="755" y="988"/>
                  </a:cubicBezTo>
                  <a:cubicBezTo>
                    <a:pt x="819" y="988"/>
                    <a:pt x="882" y="960"/>
                    <a:pt x="930" y="912"/>
                  </a:cubicBezTo>
                  <a:cubicBezTo>
                    <a:pt x="949" y="884"/>
                    <a:pt x="958" y="856"/>
                    <a:pt x="958" y="828"/>
                  </a:cubicBezTo>
                  <a:cubicBezTo>
                    <a:pt x="958" y="819"/>
                    <a:pt x="958" y="809"/>
                    <a:pt x="958" y="791"/>
                  </a:cubicBezTo>
                  <a:lnTo>
                    <a:pt x="958" y="716"/>
                  </a:lnTo>
                  <a:cubicBezTo>
                    <a:pt x="1032" y="782"/>
                    <a:pt x="1107" y="828"/>
                    <a:pt x="1200" y="847"/>
                  </a:cubicBezTo>
                  <a:cubicBezTo>
                    <a:pt x="1222" y="854"/>
                    <a:pt x="1244" y="857"/>
                    <a:pt x="1267" y="857"/>
                  </a:cubicBezTo>
                  <a:cubicBezTo>
                    <a:pt x="1330" y="857"/>
                    <a:pt x="1393" y="830"/>
                    <a:pt x="1441" y="782"/>
                  </a:cubicBezTo>
                  <a:cubicBezTo>
                    <a:pt x="1451" y="763"/>
                    <a:pt x="1451" y="754"/>
                    <a:pt x="1451" y="735"/>
                  </a:cubicBezTo>
                  <a:lnTo>
                    <a:pt x="1451" y="633"/>
                  </a:lnTo>
                  <a:cubicBezTo>
                    <a:pt x="1497" y="633"/>
                    <a:pt x="1544" y="605"/>
                    <a:pt x="1572" y="568"/>
                  </a:cubicBezTo>
                  <a:cubicBezTo>
                    <a:pt x="1581" y="558"/>
                    <a:pt x="1581" y="549"/>
                    <a:pt x="1581" y="530"/>
                  </a:cubicBezTo>
                  <a:lnTo>
                    <a:pt x="1581" y="400"/>
                  </a:lnTo>
                  <a:lnTo>
                    <a:pt x="1544" y="437"/>
                  </a:lnTo>
                  <a:cubicBezTo>
                    <a:pt x="1525" y="428"/>
                    <a:pt x="1497" y="419"/>
                    <a:pt x="1479" y="419"/>
                  </a:cubicBezTo>
                  <a:cubicBezTo>
                    <a:pt x="1418" y="405"/>
                    <a:pt x="1358" y="398"/>
                    <a:pt x="1297" y="398"/>
                  </a:cubicBezTo>
                  <a:cubicBezTo>
                    <a:pt x="1237" y="398"/>
                    <a:pt x="1176" y="405"/>
                    <a:pt x="1116" y="419"/>
                  </a:cubicBezTo>
                  <a:cubicBezTo>
                    <a:pt x="1209" y="382"/>
                    <a:pt x="1293" y="326"/>
                    <a:pt x="1358" y="251"/>
                  </a:cubicBezTo>
                  <a:cubicBezTo>
                    <a:pt x="1367" y="233"/>
                    <a:pt x="1376" y="214"/>
                    <a:pt x="1367" y="196"/>
                  </a:cubicBezTo>
                  <a:lnTo>
                    <a:pt x="1367" y="84"/>
                  </a:lnTo>
                  <a:lnTo>
                    <a:pt x="1330" y="121"/>
                  </a:lnTo>
                  <a:cubicBezTo>
                    <a:pt x="1302" y="112"/>
                    <a:pt x="1283" y="103"/>
                    <a:pt x="1255" y="93"/>
                  </a:cubicBezTo>
                  <a:cubicBezTo>
                    <a:pt x="1234" y="86"/>
                    <a:pt x="1211" y="83"/>
                    <a:pt x="1189" y="83"/>
                  </a:cubicBezTo>
                  <a:cubicBezTo>
                    <a:pt x="1125" y="83"/>
                    <a:pt x="1062" y="110"/>
                    <a:pt x="1014" y="158"/>
                  </a:cubicBezTo>
                  <a:cubicBezTo>
                    <a:pt x="1051" y="103"/>
                    <a:pt x="1004" y="28"/>
                    <a:pt x="911" y="10"/>
                  </a:cubicBezTo>
                  <a:cubicBezTo>
                    <a:pt x="888" y="4"/>
                    <a:pt x="864" y="1"/>
                    <a:pt x="841"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0"/>
            <p:cNvSpPr/>
            <p:nvPr/>
          </p:nvSpPr>
          <p:spPr>
            <a:xfrm>
              <a:off x="1723884" y="3071389"/>
              <a:ext cx="179341" cy="109269"/>
            </a:xfrm>
            <a:custGeom>
              <a:avLst/>
              <a:gdLst/>
              <a:ahLst/>
              <a:cxnLst/>
              <a:rect l="l" t="t" r="r" b="b"/>
              <a:pathLst>
                <a:path w="1638" h="998" extrusionOk="0">
                  <a:moveTo>
                    <a:pt x="858" y="0"/>
                  </a:moveTo>
                  <a:cubicBezTo>
                    <a:pt x="791" y="0"/>
                    <a:pt x="730" y="28"/>
                    <a:pt x="689" y="76"/>
                  </a:cubicBezTo>
                  <a:cubicBezTo>
                    <a:pt x="642" y="150"/>
                    <a:pt x="642" y="234"/>
                    <a:pt x="689" y="308"/>
                  </a:cubicBezTo>
                  <a:cubicBezTo>
                    <a:pt x="614" y="234"/>
                    <a:pt x="521" y="178"/>
                    <a:pt x="419" y="160"/>
                  </a:cubicBezTo>
                  <a:cubicBezTo>
                    <a:pt x="395" y="152"/>
                    <a:pt x="370" y="149"/>
                    <a:pt x="347" y="149"/>
                  </a:cubicBezTo>
                  <a:cubicBezTo>
                    <a:pt x="280" y="149"/>
                    <a:pt x="218" y="177"/>
                    <a:pt x="177" y="225"/>
                  </a:cubicBezTo>
                  <a:cubicBezTo>
                    <a:pt x="141" y="279"/>
                    <a:pt x="184" y="342"/>
                    <a:pt x="272" y="371"/>
                  </a:cubicBezTo>
                  <a:lnTo>
                    <a:pt x="272" y="371"/>
                  </a:lnTo>
                  <a:cubicBezTo>
                    <a:pt x="253" y="365"/>
                    <a:pt x="233" y="363"/>
                    <a:pt x="213" y="363"/>
                  </a:cubicBezTo>
                  <a:cubicBezTo>
                    <a:pt x="149" y="363"/>
                    <a:pt x="86" y="390"/>
                    <a:pt x="38" y="439"/>
                  </a:cubicBezTo>
                  <a:cubicBezTo>
                    <a:pt x="0" y="494"/>
                    <a:pt x="56" y="559"/>
                    <a:pt x="149" y="587"/>
                  </a:cubicBezTo>
                  <a:cubicBezTo>
                    <a:pt x="210" y="597"/>
                    <a:pt x="270" y="601"/>
                    <a:pt x="331" y="601"/>
                  </a:cubicBezTo>
                  <a:cubicBezTo>
                    <a:pt x="391" y="601"/>
                    <a:pt x="451" y="597"/>
                    <a:pt x="512" y="587"/>
                  </a:cubicBezTo>
                  <a:lnTo>
                    <a:pt x="512" y="587"/>
                  </a:lnTo>
                  <a:cubicBezTo>
                    <a:pt x="410" y="615"/>
                    <a:pt x="326" y="671"/>
                    <a:pt x="270" y="755"/>
                  </a:cubicBezTo>
                  <a:cubicBezTo>
                    <a:pt x="233" y="811"/>
                    <a:pt x="279" y="876"/>
                    <a:pt x="372" y="904"/>
                  </a:cubicBezTo>
                  <a:cubicBezTo>
                    <a:pt x="392" y="908"/>
                    <a:pt x="412" y="910"/>
                    <a:pt x="433" y="910"/>
                  </a:cubicBezTo>
                  <a:cubicBezTo>
                    <a:pt x="498" y="910"/>
                    <a:pt x="564" y="886"/>
                    <a:pt x="614" y="829"/>
                  </a:cubicBezTo>
                  <a:lnTo>
                    <a:pt x="614" y="829"/>
                  </a:lnTo>
                  <a:cubicBezTo>
                    <a:pt x="577" y="894"/>
                    <a:pt x="623" y="959"/>
                    <a:pt x="716" y="978"/>
                  </a:cubicBezTo>
                  <a:cubicBezTo>
                    <a:pt x="746" y="991"/>
                    <a:pt x="775" y="997"/>
                    <a:pt x="803" y="997"/>
                  </a:cubicBezTo>
                  <a:cubicBezTo>
                    <a:pt x="949" y="997"/>
                    <a:pt x="1052" y="830"/>
                    <a:pt x="958" y="690"/>
                  </a:cubicBezTo>
                  <a:lnTo>
                    <a:pt x="958" y="690"/>
                  </a:lnTo>
                  <a:cubicBezTo>
                    <a:pt x="1033" y="764"/>
                    <a:pt x="1126" y="820"/>
                    <a:pt x="1228" y="848"/>
                  </a:cubicBezTo>
                  <a:cubicBezTo>
                    <a:pt x="1250" y="855"/>
                    <a:pt x="1272" y="859"/>
                    <a:pt x="1295" y="859"/>
                  </a:cubicBezTo>
                  <a:cubicBezTo>
                    <a:pt x="1358" y="859"/>
                    <a:pt x="1422" y="831"/>
                    <a:pt x="1470" y="783"/>
                  </a:cubicBezTo>
                  <a:cubicBezTo>
                    <a:pt x="1506" y="719"/>
                    <a:pt x="1462" y="655"/>
                    <a:pt x="1373" y="635"/>
                  </a:cubicBezTo>
                  <a:lnTo>
                    <a:pt x="1373" y="635"/>
                  </a:lnTo>
                  <a:cubicBezTo>
                    <a:pt x="1391" y="639"/>
                    <a:pt x="1409" y="641"/>
                    <a:pt x="1428" y="641"/>
                  </a:cubicBezTo>
                  <a:cubicBezTo>
                    <a:pt x="1493" y="641"/>
                    <a:pt x="1557" y="616"/>
                    <a:pt x="1600" y="559"/>
                  </a:cubicBezTo>
                  <a:cubicBezTo>
                    <a:pt x="1637" y="504"/>
                    <a:pt x="1591" y="439"/>
                    <a:pt x="1498" y="411"/>
                  </a:cubicBezTo>
                  <a:cubicBezTo>
                    <a:pt x="1437" y="401"/>
                    <a:pt x="1377" y="397"/>
                    <a:pt x="1316" y="397"/>
                  </a:cubicBezTo>
                  <a:cubicBezTo>
                    <a:pt x="1256" y="397"/>
                    <a:pt x="1195" y="401"/>
                    <a:pt x="1135" y="411"/>
                  </a:cubicBezTo>
                  <a:cubicBezTo>
                    <a:pt x="1228" y="383"/>
                    <a:pt x="1312" y="327"/>
                    <a:pt x="1377" y="243"/>
                  </a:cubicBezTo>
                  <a:cubicBezTo>
                    <a:pt x="1414" y="187"/>
                    <a:pt x="1367" y="122"/>
                    <a:pt x="1274" y="94"/>
                  </a:cubicBezTo>
                  <a:cubicBezTo>
                    <a:pt x="1253" y="87"/>
                    <a:pt x="1229" y="84"/>
                    <a:pt x="1206" y="84"/>
                  </a:cubicBezTo>
                  <a:cubicBezTo>
                    <a:pt x="1140" y="84"/>
                    <a:pt x="1074" y="112"/>
                    <a:pt x="1033" y="160"/>
                  </a:cubicBezTo>
                  <a:cubicBezTo>
                    <a:pt x="1070" y="104"/>
                    <a:pt x="1023" y="29"/>
                    <a:pt x="930" y="11"/>
                  </a:cubicBezTo>
                  <a:cubicBezTo>
                    <a:pt x="906" y="4"/>
                    <a:pt x="882" y="0"/>
                    <a:pt x="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0"/>
            <p:cNvSpPr/>
            <p:nvPr/>
          </p:nvSpPr>
          <p:spPr>
            <a:xfrm>
              <a:off x="988781" y="4345175"/>
              <a:ext cx="663932" cy="399301"/>
            </a:xfrm>
            <a:custGeom>
              <a:avLst/>
              <a:gdLst/>
              <a:ahLst/>
              <a:cxnLst/>
              <a:rect l="l" t="t" r="r" b="b"/>
              <a:pathLst>
                <a:path w="6064" h="3647" extrusionOk="0">
                  <a:moveTo>
                    <a:pt x="2325" y="1"/>
                  </a:moveTo>
                  <a:lnTo>
                    <a:pt x="0" y="1452"/>
                  </a:lnTo>
                  <a:lnTo>
                    <a:pt x="3711" y="3609"/>
                  </a:lnTo>
                  <a:cubicBezTo>
                    <a:pt x="3753" y="3635"/>
                    <a:pt x="3802" y="3647"/>
                    <a:pt x="3852" y="3647"/>
                  </a:cubicBezTo>
                  <a:cubicBezTo>
                    <a:pt x="3911" y="3647"/>
                    <a:pt x="3972" y="3630"/>
                    <a:pt x="4027" y="3600"/>
                  </a:cubicBezTo>
                  <a:lnTo>
                    <a:pt x="5961" y="2382"/>
                  </a:lnTo>
                  <a:cubicBezTo>
                    <a:pt x="6063" y="2316"/>
                    <a:pt x="6063" y="2168"/>
                    <a:pt x="5952" y="2103"/>
                  </a:cubicBezTo>
                  <a:lnTo>
                    <a:pt x="2325" y="1"/>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0"/>
            <p:cNvSpPr/>
            <p:nvPr/>
          </p:nvSpPr>
          <p:spPr>
            <a:xfrm>
              <a:off x="988781" y="4311671"/>
              <a:ext cx="442001" cy="378060"/>
            </a:xfrm>
            <a:custGeom>
              <a:avLst/>
              <a:gdLst/>
              <a:ahLst/>
              <a:cxnLst/>
              <a:rect l="l" t="t" r="r" b="b"/>
              <a:pathLst>
                <a:path w="4037" h="3453" extrusionOk="0">
                  <a:moveTo>
                    <a:pt x="475" y="0"/>
                  </a:moveTo>
                  <a:lnTo>
                    <a:pt x="38" y="1423"/>
                  </a:lnTo>
                  <a:cubicBezTo>
                    <a:pt x="0" y="1534"/>
                    <a:pt x="47" y="1655"/>
                    <a:pt x="149" y="1711"/>
                  </a:cubicBezTo>
                  <a:lnTo>
                    <a:pt x="3032" y="3376"/>
                  </a:lnTo>
                  <a:cubicBezTo>
                    <a:pt x="3125" y="3427"/>
                    <a:pt x="3230" y="3452"/>
                    <a:pt x="3334" y="3452"/>
                  </a:cubicBezTo>
                  <a:cubicBezTo>
                    <a:pt x="3439" y="3452"/>
                    <a:pt x="3543" y="3427"/>
                    <a:pt x="3636" y="3376"/>
                  </a:cubicBezTo>
                  <a:lnTo>
                    <a:pt x="4036" y="3152"/>
                  </a:lnTo>
                  <a:lnTo>
                    <a:pt x="3534" y="2874"/>
                  </a:lnTo>
                  <a:lnTo>
                    <a:pt x="3832" y="1934"/>
                  </a:lnTo>
                  <a:lnTo>
                    <a:pt x="4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30"/>
            <p:cNvSpPr/>
            <p:nvPr/>
          </p:nvSpPr>
          <p:spPr>
            <a:xfrm>
              <a:off x="1156407" y="4285175"/>
              <a:ext cx="376637" cy="228719"/>
            </a:xfrm>
            <a:custGeom>
              <a:avLst/>
              <a:gdLst/>
              <a:ahLst/>
              <a:cxnLst/>
              <a:rect l="l" t="t" r="r" b="b"/>
              <a:pathLst>
                <a:path w="3440" h="2089" extrusionOk="0">
                  <a:moveTo>
                    <a:pt x="231" y="1"/>
                  </a:moveTo>
                  <a:cubicBezTo>
                    <a:pt x="106" y="1"/>
                    <a:pt x="0" y="128"/>
                    <a:pt x="60" y="261"/>
                  </a:cubicBezTo>
                  <a:lnTo>
                    <a:pt x="69" y="298"/>
                  </a:lnTo>
                  <a:lnTo>
                    <a:pt x="3175" y="2074"/>
                  </a:lnTo>
                  <a:cubicBezTo>
                    <a:pt x="3196" y="2084"/>
                    <a:pt x="3218" y="2089"/>
                    <a:pt x="3238" y="2089"/>
                  </a:cubicBezTo>
                  <a:cubicBezTo>
                    <a:pt x="3352" y="2089"/>
                    <a:pt x="3439" y="1952"/>
                    <a:pt x="3361" y="1842"/>
                  </a:cubicBezTo>
                  <a:lnTo>
                    <a:pt x="3221" y="1693"/>
                  </a:lnTo>
                  <a:lnTo>
                    <a:pt x="329" y="28"/>
                  </a:lnTo>
                  <a:cubicBezTo>
                    <a:pt x="297" y="9"/>
                    <a:pt x="263" y="1"/>
                    <a:pt x="231"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30"/>
            <p:cNvSpPr/>
            <p:nvPr/>
          </p:nvSpPr>
          <p:spPr>
            <a:xfrm>
              <a:off x="1358960" y="4470429"/>
              <a:ext cx="227625" cy="217552"/>
            </a:xfrm>
            <a:custGeom>
              <a:avLst/>
              <a:gdLst/>
              <a:ahLst/>
              <a:cxnLst/>
              <a:rect l="l" t="t" r="r" b="b"/>
              <a:pathLst>
                <a:path w="2079" h="1987" extrusionOk="0">
                  <a:moveTo>
                    <a:pt x="1371" y="1"/>
                  </a:moveTo>
                  <a:lnTo>
                    <a:pt x="460" y="484"/>
                  </a:lnTo>
                  <a:lnTo>
                    <a:pt x="23" y="1851"/>
                  </a:lnTo>
                  <a:cubicBezTo>
                    <a:pt x="1" y="1925"/>
                    <a:pt x="54" y="1986"/>
                    <a:pt x="119" y="1986"/>
                  </a:cubicBezTo>
                  <a:cubicBezTo>
                    <a:pt x="136" y="1986"/>
                    <a:pt x="154" y="1982"/>
                    <a:pt x="172" y="1972"/>
                  </a:cubicBezTo>
                  <a:lnTo>
                    <a:pt x="1976" y="949"/>
                  </a:lnTo>
                  <a:cubicBezTo>
                    <a:pt x="2059" y="903"/>
                    <a:pt x="2078" y="782"/>
                    <a:pt x="2013" y="717"/>
                  </a:cubicBezTo>
                  <a:lnTo>
                    <a:pt x="1371"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0"/>
            <p:cNvSpPr/>
            <p:nvPr/>
          </p:nvSpPr>
          <p:spPr>
            <a:xfrm>
              <a:off x="1041664" y="4262730"/>
              <a:ext cx="467512" cy="260799"/>
            </a:xfrm>
            <a:custGeom>
              <a:avLst/>
              <a:gdLst/>
              <a:ahLst/>
              <a:cxnLst/>
              <a:rect l="l" t="t" r="r" b="b"/>
              <a:pathLst>
                <a:path w="4270" h="2382" extrusionOk="0">
                  <a:moveTo>
                    <a:pt x="926" y="1"/>
                  </a:moveTo>
                  <a:cubicBezTo>
                    <a:pt x="896" y="1"/>
                    <a:pt x="866" y="10"/>
                    <a:pt x="838" y="29"/>
                  </a:cubicBezTo>
                  <a:lnTo>
                    <a:pt x="1" y="456"/>
                  </a:lnTo>
                  <a:lnTo>
                    <a:pt x="3358" y="2381"/>
                  </a:lnTo>
                  <a:lnTo>
                    <a:pt x="4269" y="1898"/>
                  </a:lnTo>
                  <a:lnTo>
                    <a:pt x="1015" y="29"/>
                  </a:lnTo>
                  <a:cubicBezTo>
                    <a:pt x="987" y="10"/>
                    <a:pt x="956" y="1"/>
                    <a:pt x="9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0"/>
            <p:cNvSpPr/>
            <p:nvPr/>
          </p:nvSpPr>
          <p:spPr>
            <a:xfrm>
              <a:off x="1104838" y="4291306"/>
              <a:ext cx="342258" cy="193464"/>
            </a:xfrm>
            <a:custGeom>
              <a:avLst/>
              <a:gdLst/>
              <a:ahLst/>
              <a:cxnLst/>
              <a:rect l="l" t="t" r="r" b="b"/>
              <a:pathLst>
                <a:path w="3126" h="1767" extrusionOk="0">
                  <a:moveTo>
                    <a:pt x="596" y="0"/>
                  </a:moveTo>
                  <a:lnTo>
                    <a:pt x="0" y="307"/>
                  </a:lnTo>
                  <a:lnTo>
                    <a:pt x="2539" y="1767"/>
                  </a:lnTo>
                  <a:lnTo>
                    <a:pt x="3125" y="1460"/>
                  </a:lnTo>
                  <a:lnTo>
                    <a:pt x="5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0"/>
            <p:cNvSpPr/>
            <p:nvPr/>
          </p:nvSpPr>
          <p:spPr>
            <a:xfrm>
              <a:off x="1104838" y="4291306"/>
              <a:ext cx="342258" cy="169049"/>
            </a:xfrm>
            <a:custGeom>
              <a:avLst/>
              <a:gdLst/>
              <a:ahLst/>
              <a:cxnLst/>
              <a:rect l="l" t="t" r="r" b="b"/>
              <a:pathLst>
                <a:path w="3126" h="1544" extrusionOk="0">
                  <a:moveTo>
                    <a:pt x="596" y="0"/>
                  </a:moveTo>
                  <a:lnTo>
                    <a:pt x="0" y="307"/>
                  </a:lnTo>
                  <a:lnTo>
                    <a:pt x="168" y="400"/>
                  </a:lnTo>
                  <a:lnTo>
                    <a:pt x="596" y="186"/>
                  </a:lnTo>
                  <a:lnTo>
                    <a:pt x="2967" y="1544"/>
                  </a:lnTo>
                  <a:lnTo>
                    <a:pt x="3125" y="1460"/>
                  </a:lnTo>
                  <a:lnTo>
                    <a:pt x="596"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0"/>
            <p:cNvSpPr/>
            <p:nvPr/>
          </p:nvSpPr>
          <p:spPr>
            <a:xfrm>
              <a:off x="3611568" y="4350321"/>
              <a:ext cx="664918" cy="399520"/>
            </a:xfrm>
            <a:custGeom>
              <a:avLst/>
              <a:gdLst/>
              <a:ahLst/>
              <a:cxnLst/>
              <a:rect l="l" t="t" r="r" b="b"/>
              <a:pathLst>
                <a:path w="6073" h="3649" extrusionOk="0">
                  <a:moveTo>
                    <a:pt x="2325" y="0"/>
                  </a:moveTo>
                  <a:lnTo>
                    <a:pt x="0" y="1451"/>
                  </a:lnTo>
                  <a:lnTo>
                    <a:pt x="3711" y="3599"/>
                  </a:lnTo>
                  <a:cubicBezTo>
                    <a:pt x="3757" y="3632"/>
                    <a:pt x="3813" y="3648"/>
                    <a:pt x="3869" y="3648"/>
                  </a:cubicBezTo>
                  <a:cubicBezTo>
                    <a:pt x="3925" y="3648"/>
                    <a:pt x="3980" y="3632"/>
                    <a:pt x="4027" y="3599"/>
                  </a:cubicBezTo>
                  <a:lnTo>
                    <a:pt x="5961" y="2381"/>
                  </a:lnTo>
                  <a:cubicBezTo>
                    <a:pt x="6073" y="2325"/>
                    <a:pt x="6063" y="2167"/>
                    <a:pt x="5961" y="2102"/>
                  </a:cubicBezTo>
                  <a:lnTo>
                    <a:pt x="2325" y="0"/>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0"/>
            <p:cNvSpPr/>
            <p:nvPr/>
          </p:nvSpPr>
          <p:spPr>
            <a:xfrm>
              <a:off x="3611568" y="4316708"/>
              <a:ext cx="442001" cy="378060"/>
            </a:xfrm>
            <a:custGeom>
              <a:avLst/>
              <a:gdLst/>
              <a:ahLst/>
              <a:cxnLst/>
              <a:rect l="l" t="t" r="r" b="b"/>
              <a:pathLst>
                <a:path w="4037" h="3453" extrusionOk="0">
                  <a:moveTo>
                    <a:pt x="484" y="1"/>
                  </a:moveTo>
                  <a:lnTo>
                    <a:pt x="37" y="1414"/>
                  </a:lnTo>
                  <a:cubicBezTo>
                    <a:pt x="0" y="1526"/>
                    <a:pt x="47" y="1656"/>
                    <a:pt x="149" y="1712"/>
                  </a:cubicBezTo>
                  <a:lnTo>
                    <a:pt x="3032" y="3376"/>
                  </a:lnTo>
                  <a:cubicBezTo>
                    <a:pt x="3125" y="3427"/>
                    <a:pt x="3229" y="3453"/>
                    <a:pt x="3334" y="3453"/>
                  </a:cubicBezTo>
                  <a:cubicBezTo>
                    <a:pt x="3439" y="3453"/>
                    <a:pt x="3543" y="3427"/>
                    <a:pt x="3636" y="3376"/>
                  </a:cubicBezTo>
                  <a:lnTo>
                    <a:pt x="4036" y="3144"/>
                  </a:lnTo>
                  <a:lnTo>
                    <a:pt x="3534" y="2874"/>
                  </a:lnTo>
                  <a:lnTo>
                    <a:pt x="3841" y="1925"/>
                  </a:lnTo>
                  <a:lnTo>
                    <a:pt x="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0"/>
            <p:cNvSpPr/>
            <p:nvPr/>
          </p:nvSpPr>
          <p:spPr>
            <a:xfrm>
              <a:off x="3981747" y="4475575"/>
              <a:ext cx="227515" cy="217333"/>
            </a:xfrm>
            <a:custGeom>
              <a:avLst/>
              <a:gdLst/>
              <a:ahLst/>
              <a:cxnLst/>
              <a:rect l="l" t="t" r="r" b="b"/>
              <a:pathLst>
                <a:path w="2078" h="1985" extrusionOk="0">
                  <a:moveTo>
                    <a:pt x="1381" y="0"/>
                  </a:moveTo>
                  <a:lnTo>
                    <a:pt x="460" y="474"/>
                  </a:lnTo>
                  <a:lnTo>
                    <a:pt x="23" y="1841"/>
                  </a:lnTo>
                  <a:cubicBezTo>
                    <a:pt x="0" y="1916"/>
                    <a:pt x="56" y="1985"/>
                    <a:pt x="122" y="1985"/>
                  </a:cubicBezTo>
                  <a:cubicBezTo>
                    <a:pt x="138" y="1985"/>
                    <a:pt x="155" y="1981"/>
                    <a:pt x="172" y="1972"/>
                  </a:cubicBezTo>
                  <a:lnTo>
                    <a:pt x="1976" y="939"/>
                  </a:lnTo>
                  <a:cubicBezTo>
                    <a:pt x="2059" y="893"/>
                    <a:pt x="2078" y="781"/>
                    <a:pt x="2013" y="707"/>
                  </a:cubicBezTo>
                  <a:lnTo>
                    <a:pt x="1381"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0"/>
            <p:cNvSpPr/>
            <p:nvPr/>
          </p:nvSpPr>
          <p:spPr>
            <a:xfrm>
              <a:off x="-887465" y="1866025"/>
              <a:ext cx="2393706" cy="1353801"/>
            </a:xfrm>
            <a:custGeom>
              <a:avLst/>
              <a:gdLst/>
              <a:ahLst/>
              <a:cxnLst/>
              <a:rect l="l" t="t" r="r" b="b"/>
              <a:pathLst>
                <a:path w="25621" h="14490" extrusionOk="0">
                  <a:moveTo>
                    <a:pt x="11895" y="1"/>
                  </a:moveTo>
                  <a:cubicBezTo>
                    <a:pt x="11727" y="1"/>
                    <a:pt x="159" y="1"/>
                    <a:pt x="1" y="10"/>
                  </a:cubicBezTo>
                  <a:lnTo>
                    <a:pt x="1" y="2354"/>
                  </a:lnTo>
                  <a:cubicBezTo>
                    <a:pt x="159" y="2354"/>
                    <a:pt x="11736" y="2344"/>
                    <a:pt x="11895" y="2344"/>
                  </a:cubicBezTo>
                  <a:cubicBezTo>
                    <a:pt x="17679" y="2354"/>
                    <a:pt x="22356" y="7040"/>
                    <a:pt x="22365" y="12815"/>
                  </a:cubicBezTo>
                  <a:cubicBezTo>
                    <a:pt x="22365" y="13038"/>
                    <a:pt x="22356" y="13252"/>
                    <a:pt x="22347" y="13475"/>
                  </a:cubicBezTo>
                  <a:cubicBezTo>
                    <a:pt x="22923" y="13689"/>
                    <a:pt x="23481" y="13940"/>
                    <a:pt x="24021" y="14229"/>
                  </a:cubicBezTo>
                  <a:lnTo>
                    <a:pt x="24607" y="14489"/>
                  </a:lnTo>
                  <a:cubicBezTo>
                    <a:pt x="25620" y="6808"/>
                    <a:pt x="19641" y="1"/>
                    <a:pt x="11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0" name="Google Shape;1110;p30"/>
            <p:cNvGrpSpPr/>
            <p:nvPr/>
          </p:nvGrpSpPr>
          <p:grpSpPr>
            <a:xfrm>
              <a:off x="1119079" y="2817943"/>
              <a:ext cx="580504" cy="577440"/>
              <a:chOff x="3062069" y="5349068"/>
              <a:chExt cx="580504" cy="577440"/>
            </a:xfrm>
          </p:grpSpPr>
          <p:sp>
            <p:nvSpPr>
              <p:cNvPr id="1111" name="Google Shape;1111;p30"/>
              <p:cNvSpPr/>
              <p:nvPr/>
            </p:nvSpPr>
            <p:spPr>
              <a:xfrm>
                <a:off x="3062069" y="5706437"/>
                <a:ext cx="278098" cy="129414"/>
              </a:xfrm>
              <a:custGeom>
                <a:avLst/>
                <a:gdLst/>
                <a:ahLst/>
                <a:cxnLst/>
                <a:rect l="l" t="t" r="r" b="b"/>
                <a:pathLst>
                  <a:path w="2540" h="1182" extrusionOk="0">
                    <a:moveTo>
                      <a:pt x="1" y="1"/>
                    </a:moveTo>
                    <a:lnTo>
                      <a:pt x="1" y="373"/>
                    </a:lnTo>
                    <a:cubicBezTo>
                      <a:pt x="1" y="931"/>
                      <a:pt x="661" y="1182"/>
                      <a:pt x="1256"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0"/>
              <p:cNvSpPr/>
              <p:nvPr/>
            </p:nvSpPr>
            <p:spPr>
              <a:xfrm>
                <a:off x="3062069" y="561994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0"/>
              <p:cNvSpPr/>
              <p:nvPr/>
            </p:nvSpPr>
            <p:spPr>
              <a:xfrm>
                <a:off x="3077397" y="5627058"/>
                <a:ext cx="246456" cy="155910"/>
              </a:xfrm>
              <a:custGeom>
                <a:avLst/>
                <a:gdLst/>
                <a:ahLst/>
                <a:cxnLst/>
                <a:rect l="l" t="t" r="r" b="b"/>
                <a:pathLst>
                  <a:path w="2251" h="1424" extrusionOk="0">
                    <a:moveTo>
                      <a:pt x="1116" y="0"/>
                    </a:moveTo>
                    <a:cubicBezTo>
                      <a:pt x="623" y="0"/>
                      <a:pt x="0" y="205"/>
                      <a:pt x="0" y="698"/>
                    </a:cubicBezTo>
                    <a:cubicBezTo>
                      <a:pt x="0" y="1200"/>
                      <a:pt x="586" y="1423"/>
                      <a:pt x="1116" y="1423"/>
                    </a:cubicBezTo>
                    <a:cubicBezTo>
                      <a:pt x="1646" y="1423"/>
                      <a:pt x="2251" y="1200"/>
                      <a:pt x="2251" y="70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0"/>
              <p:cNvSpPr/>
              <p:nvPr/>
            </p:nvSpPr>
            <p:spPr>
              <a:xfrm>
                <a:off x="3076302" y="5627058"/>
                <a:ext cx="246566" cy="85619"/>
              </a:xfrm>
              <a:custGeom>
                <a:avLst/>
                <a:gdLst/>
                <a:ahLst/>
                <a:cxnLst/>
                <a:rect l="l" t="t" r="r" b="b"/>
                <a:pathLst>
                  <a:path w="2252" h="782" extrusionOk="0">
                    <a:moveTo>
                      <a:pt x="1117" y="0"/>
                    </a:moveTo>
                    <a:cubicBezTo>
                      <a:pt x="615" y="0"/>
                      <a:pt x="1" y="205"/>
                      <a:pt x="1" y="698"/>
                    </a:cubicBezTo>
                    <a:lnTo>
                      <a:pt x="1" y="772"/>
                    </a:lnTo>
                    <a:cubicBezTo>
                      <a:pt x="66" y="335"/>
                      <a:pt x="652" y="140"/>
                      <a:pt x="1126" y="140"/>
                    </a:cubicBezTo>
                    <a:cubicBezTo>
                      <a:pt x="1610" y="140"/>
                      <a:pt x="2196" y="335"/>
                      <a:pt x="2251" y="781"/>
                    </a:cubicBezTo>
                    <a:cubicBezTo>
                      <a:pt x="2251" y="754"/>
                      <a:pt x="2251" y="726"/>
                      <a:pt x="2251" y="707"/>
                    </a:cubicBez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0"/>
              <p:cNvSpPr/>
              <p:nvPr/>
            </p:nvSpPr>
            <p:spPr>
              <a:xfrm>
                <a:off x="3115061" y="5661657"/>
                <a:ext cx="173209" cy="108174"/>
              </a:xfrm>
              <a:custGeom>
                <a:avLst/>
                <a:gdLst/>
                <a:ahLst/>
                <a:cxnLst/>
                <a:rect l="l" t="t" r="r" b="b"/>
                <a:pathLst>
                  <a:path w="1582" h="988" extrusionOk="0">
                    <a:moveTo>
                      <a:pt x="1339" y="624"/>
                    </a:moveTo>
                    <a:lnTo>
                      <a:pt x="1339" y="624"/>
                    </a:lnTo>
                    <a:cubicBezTo>
                      <a:pt x="1367" y="633"/>
                      <a:pt x="1395" y="633"/>
                      <a:pt x="1432" y="633"/>
                    </a:cubicBezTo>
                    <a:lnTo>
                      <a:pt x="1405" y="661"/>
                    </a:lnTo>
                    <a:cubicBezTo>
                      <a:pt x="1386" y="642"/>
                      <a:pt x="1367" y="633"/>
                      <a:pt x="1339" y="624"/>
                    </a:cubicBezTo>
                    <a:close/>
                    <a:moveTo>
                      <a:pt x="940" y="689"/>
                    </a:moveTo>
                    <a:lnTo>
                      <a:pt x="949" y="698"/>
                    </a:lnTo>
                    <a:lnTo>
                      <a:pt x="940" y="707"/>
                    </a:lnTo>
                    <a:lnTo>
                      <a:pt x="940" y="689"/>
                    </a:lnTo>
                    <a:close/>
                    <a:moveTo>
                      <a:pt x="829" y="1"/>
                    </a:moveTo>
                    <a:cubicBezTo>
                      <a:pt x="780" y="1"/>
                      <a:pt x="735" y="13"/>
                      <a:pt x="698" y="38"/>
                    </a:cubicBezTo>
                    <a:lnTo>
                      <a:pt x="633" y="56"/>
                    </a:lnTo>
                    <a:lnTo>
                      <a:pt x="633" y="149"/>
                    </a:lnTo>
                    <a:cubicBezTo>
                      <a:pt x="623" y="205"/>
                      <a:pt x="633" y="252"/>
                      <a:pt x="661" y="298"/>
                    </a:cubicBezTo>
                    <a:cubicBezTo>
                      <a:pt x="586" y="224"/>
                      <a:pt x="493" y="177"/>
                      <a:pt x="391" y="149"/>
                    </a:cubicBezTo>
                    <a:cubicBezTo>
                      <a:pt x="369" y="143"/>
                      <a:pt x="346"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39" y="358"/>
                      <a:pt x="97" y="364"/>
                      <a:pt x="56" y="382"/>
                    </a:cubicBezTo>
                    <a:lnTo>
                      <a:pt x="0" y="345"/>
                    </a:lnTo>
                    <a:lnTo>
                      <a:pt x="0" y="475"/>
                    </a:lnTo>
                    <a:cubicBezTo>
                      <a:pt x="0" y="521"/>
                      <a:pt x="38" y="558"/>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84"/>
                      <a:pt x="586" y="958"/>
                      <a:pt x="679" y="977"/>
                    </a:cubicBezTo>
                    <a:cubicBezTo>
                      <a:pt x="704" y="984"/>
                      <a:pt x="728" y="988"/>
                      <a:pt x="751" y="988"/>
                    </a:cubicBezTo>
                    <a:cubicBezTo>
                      <a:pt x="818" y="988"/>
                      <a:pt x="880" y="960"/>
                      <a:pt x="921" y="912"/>
                    </a:cubicBezTo>
                    <a:cubicBezTo>
                      <a:pt x="940" y="884"/>
                      <a:pt x="949" y="856"/>
                      <a:pt x="949" y="828"/>
                    </a:cubicBezTo>
                    <a:lnTo>
                      <a:pt x="949" y="707"/>
                    </a:lnTo>
                    <a:cubicBezTo>
                      <a:pt x="1023" y="772"/>
                      <a:pt x="1107" y="819"/>
                      <a:pt x="1191" y="837"/>
                    </a:cubicBezTo>
                    <a:cubicBezTo>
                      <a:pt x="1213" y="845"/>
                      <a:pt x="1236" y="848"/>
                      <a:pt x="1259" y="848"/>
                    </a:cubicBezTo>
                    <a:cubicBezTo>
                      <a:pt x="1325" y="848"/>
                      <a:pt x="1391" y="820"/>
                      <a:pt x="1432" y="772"/>
                    </a:cubicBezTo>
                    <a:cubicBezTo>
                      <a:pt x="1442" y="763"/>
                      <a:pt x="1442" y="744"/>
                      <a:pt x="1442" y="735"/>
                    </a:cubicBezTo>
                    <a:lnTo>
                      <a:pt x="1442" y="633"/>
                    </a:lnTo>
                    <a:cubicBezTo>
                      <a:pt x="1498" y="624"/>
                      <a:pt x="1535" y="605"/>
                      <a:pt x="1563" y="558"/>
                    </a:cubicBezTo>
                    <a:cubicBezTo>
                      <a:pt x="1572" y="549"/>
                      <a:pt x="1581" y="540"/>
                      <a:pt x="1581" y="531"/>
                    </a:cubicBezTo>
                    <a:lnTo>
                      <a:pt x="1581" y="400"/>
                    </a:lnTo>
                    <a:lnTo>
                      <a:pt x="1535" y="438"/>
                    </a:lnTo>
                    <a:cubicBezTo>
                      <a:pt x="1516" y="428"/>
                      <a:pt x="1498" y="419"/>
                      <a:pt x="1470" y="410"/>
                    </a:cubicBezTo>
                    <a:cubicBezTo>
                      <a:pt x="1409" y="400"/>
                      <a:pt x="1349" y="396"/>
                      <a:pt x="1288" y="396"/>
                    </a:cubicBezTo>
                    <a:cubicBezTo>
                      <a:pt x="1228" y="396"/>
                      <a:pt x="1167" y="400"/>
                      <a:pt x="1107" y="410"/>
                    </a:cubicBezTo>
                    <a:cubicBezTo>
                      <a:pt x="1209" y="382"/>
                      <a:pt x="1293" y="326"/>
                      <a:pt x="1358" y="242"/>
                    </a:cubicBezTo>
                    <a:cubicBezTo>
                      <a:pt x="1367"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94"/>
                      <a:pt x="995" y="28"/>
                      <a:pt x="902"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0"/>
              <p:cNvSpPr/>
              <p:nvPr/>
            </p:nvSpPr>
            <p:spPr>
              <a:xfrm>
                <a:off x="3112981" y="5647423"/>
                <a:ext cx="179341" cy="110035"/>
              </a:xfrm>
              <a:custGeom>
                <a:avLst/>
                <a:gdLst/>
                <a:ahLst/>
                <a:cxnLst/>
                <a:rect l="l" t="t" r="r" b="b"/>
                <a:pathLst>
                  <a:path w="1638" h="1005" extrusionOk="0">
                    <a:moveTo>
                      <a:pt x="840" y="0"/>
                    </a:moveTo>
                    <a:cubicBezTo>
                      <a:pt x="697" y="0"/>
                      <a:pt x="585" y="174"/>
                      <a:pt x="680" y="307"/>
                    </a:cubicBezTo>
                    <a:cubicBezTo>
                      <a:pt x="605" y="233"/>
                      <a:pt x="512" y="186"/>
                      <a:pt x="410" y="158"/>
                    </a:cubicBezTo>
                    <a:cubicBezTo>
                      <a:pt x="388" y="151"/>
                      <a:pt x="366" y="148"/>
                      <a:pt x="343" y="148"/>
                    </a:cubicBezTo>
                    <a:cubicBezTo>
                      <a:pt x="280" y="148"/>
                      <a:pt x="216" y="175"/>
                      <a:pt x="168" y="224"/>
                    </a:cubicBezTo>
                    <a:cubicBezTo>
                      <a:pt x="134" y="274"/>
                      <a:pt x="170" y="340"/>
                      <a:pt x="253" y="366"/>
                    </a:cubicBezTo>
                    <a:lnTo>
                      <a:pt x="253" y="366"/>
                    </a:lnTo>
                    <a:cubicBezTo>
                      <a:pt x="238" y="363"/>
                      <a:pt x="222" y="362"/>
                      <a:pt x="207" y="362"/>
                    </a:cubicBezTo>
                    <a:cubicBezTo>
                      <a:pt x="141" y="362"/>
                      <a:pt x="79" y="389"/>
                      <a:pt x="38" y="437"/>
                    </a:cubicBezTo>
                    <a:cubicBezTo>
                      <a:pt x="1" y="493"/>
                      <a:pt x="47" y="568"/>
                      <a:pt x="140" y="586"/>
                    </a:cubicBezTo>
                    <a:cubicBezTo>
                      <a:pt x="201" y="600"/>
                      <a:pt x="261" y="607"/>
                      <a:pt x="322" y="607"/>
                    </a:cubicBezTo>
                    <a:cubicBezTo>
                      <a:pt x="382" y="607"/>
                      <a:pt x="442" y="600"/>
                      <a:pt x="503" y="586"/>
                    </a:cubicBezTo>
                    <a:lnTo>
                      <a:pt x="503" y="586"/>
                    </a:lnTo>
                    <a:cubicBezTo>
                      <a:pt x="410" y="614"/>
                      <a:pt x="326" y="679"/>
                      <a:pt x="261" y="754"/>
                    </a:cubicBezTo>
                    <a:cubicBezTo>
                      <a:pt x="224" y="809"/>
                      <a:pt x="270" y="884"/>
                      <a:pt x="363" y="902"/>
                    </a:cubicBezTo>
                    <a:cubicBezTo>
                      <a:pt x="388" y="910"/>
                      <a:pt x="412" y="913"/>
                      <a:pt x="436" y="913"/>
                    </a:cubicBezTo>
                    <a:cubicBezTo>
                      <a:pt x="502" y="913"/>
                      <a:pt x="564" y="885"/>
                      <a:pt x="605" y="837"/>
                    </a:cubicBezTo>
                    <a:lnTo>
                      <a:pt x="605" y="837"/>
                    </a:lnTo>
                    <a:cubicBezTo>
                      <a:pt x="568" y="893"/>
                      <a:pt x="615" y="967"/>
                      <a:pt x="717" y="986"/>
                    </a:cubicBezTo>
                    <a:cubicBezTo>
                      <a:pt x="744" y="999"/>
                      <a:pt x="772" y="1005"/>
                      <a:pt x="798" y="1005"/>
                    </a:cubicBezTo>
                    <a:cubicBezTo>
                      <a:pt x="941" y="1005"/>
                      <a:pt x="1053" y="831"/>
                      <a:pt x="959" y="698"/>
                    </a:cubicBezTo>
                    <a:lnTo>
                      <a:pt x="959" y="698"/>
                    </a:lnTo>
                    <a:cubicBezTo>
                      <a:pt x="1033" y="772"/>
                      <a:pt x="1126" y="819"/>
                      <a:pt x="1228" y="847"/>
                    </a:cubicBezTo>
                    <a:cubicBezTo>
                      <a:pt x="1250" y="854"/>
                      <a:pt x="1273" y="857"/>
                      <a:pt x="1295" y="857"/>
                    </a:cubicBezTo>
                    <a:cubicBezTo>
                      <a:pt x="1358" y="857"/>
                      <a:pt x="1420" y="830"/>
                      <a:pt x="1461" y="781"/>
                    </a:cubicBezTo>
                    <a:cubicBezTo>
                      <a:pt x="1497" y="727"/>
                      <a:pt x="1454" y="664"/>
                      <a:pt x="1365" y="635"/>
                    </a:cubicBezTo>
                    <a:lnTo>
                      <a:pt x="1365" y="635"/>
                    </a:lnTo>
                    <a:cubicBezTo>
                      <a:pt x="1385" y="641"/>
                      <a:pt x="1405" y="643"/>
                      <a:pt x="1425" y="643"/>
                    </a:cubicBezTo>
                    <a:cubicBezTo>
                      <a:pt x="1489" y="643"/>
                      <a:pt x="1552" y="616"/>
                      <a:pt x="1600" y="568"/>
                    </a:cubicBezTo>
                    <a:cubicBezTo>
                      <a:pt x="1637" y="512"/>
                      <a:pt x="1591" y="447"/>
                      <a:pt x="1489" y="419"/>
                    </a:cubicBezTo>
                    <a:cubicBezTo>
                      <a:pt x="1428" y="405"/>
                      <a:pt x="1368" y="398"/>
                      <a:pt x="1307" y="398"/>
                    </a:cubicBezTo>
                    <a:cubicBezTo>
                      <a:pt x="1247" y="398"/>
                      <a:pt x="1186" y="405"/>
                      <a:pt x="1126" y="419"/>
                    </a:cubicBezTo>
                    <a:cubicBezTo>
                      <a:pt x="1228" y="391"/>
                      <a:pt x="1312" y="335"/>
                      <a:pt x="1377" y="251"/>
                    </a:cubicBezTo>
                    <a:cubicBezTo>
                      <a:pt x="1414" y="196"/>
                      <a:pt x="1368" y="131"/>
                      <a:pt x="1265" y="103"/>
                    </a:cubicBezTo>
                    <a:cubicBezTo>
                      <a:pt x="1244" y="95"/>
                      <a:pt x="1221" y="92"/>
                      <a:pt x="1199" y="92"/>
                    </a:cubicBezTo>
                    <a:cubicBezTo>
                      <a:pt x="1135" y="92"/>
                      <a:pt x="1072" y="120"/>
                      <a:pt x="1024" y="168"/>
                    </a:cubicBezTo>
                    <a:cubicBezTo>
                      <a:pt x="1061" y="112"/>
                      <a:pt x="1014" y="47"/>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0"/>
              <p:cNvSpPr/>
              <p:nvPr/>
            </p:nvSpPr>
            <p:spPr>
              <a:xfrm>
                <a:off x="3254549" y="5797094"/>
                <a:ext cx="278098" cy="129414"/>
              </a:xfrm>
              <a:custGeom>
                <a:avLst/>
                <a:gdLst/>
                <a:ahLst/>
                <a:cxnLst/>
                <a:rect l="l" t="t" r="r" b="b"/>
                <a:pathLst>
                  <a:path w="2540" h="1182" extrusionOk="0">
                    <a:moveTo>
                      <a:pt x="0" y="0"/>
                    </a:moveTo>
                    <a:lnTo>
                      <a:pt x="0" y="372"/>
                    </a:lnTo>
                    <a:cubicBezTo>
                      <a:pt x="0" y="930"/>
                      <a:pt x="670" y="1181"/>
                      <a:pt x="1265" y="1181"/>
                    </a:cubicBezTo>
                    <a:cubicBezTo>
                      <a:pt x="1860"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0"/>
              <p:cNvSpPr/>
              <p:nvPr/>
            </p:nvSpPr>
            <p:spPr>
              <a:xfrm>
                <a:off x="3254549" y="5710488"/>
                <a:ext cx="278098" cy="176275"/>
              </a:xfrm>
              <a:custGeom>
                <a:avLst/>
                <a:gdLst/>
                <a:ahLst/>
                <a:cxnLst/>
                <a:rect l="l" t="t" r="r" b="b"/>
                <a:pathLst>
                  <a:path w="2540" h="1610" extrusionOk="0">
                    <a:moveTo>
                      <a:pt x="1256" y="1"/>
                    </a:moveTo>
                    <a:cubicBezTo>
                      <a:pt x="698" y="1"/>
                      <a:pt x="0" y="233"/>
                      <a:pt x="0" y="791"/>
                    </a:cubicBezTo>
                    <a:cubicBezTo>
                      <a:pt x="0" y="1359"/>
                      <a:pt x="670" y="1610"/>
                      <a:pt x="1265" y="1610"/>
                    </a:cubicBezTo>
                    <a:cubicBezTo>
                      <a:pt x="1851"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0"/>
              <p:cNvSpPr/>
              <p:nvPr/>
            </p:nvSpPr>
            <p:spPr>
              <a:xfrm>
                <a:off x="3269768" y="5717605"/>
                <a:ext cx="246566" cy="155910"/>
              </a:xfrm>
              <a:custGeom>
                <a:avLst/>
                <a:gdLst/>
                <a:ahLst/>
                <a:cxnLst/>
                <a:rect l="l" t="t" r="r" b="b"/>
                <a:pathLst>
                  <a:path w="2252" h="1424" extrusionOk="0">
                    <a:moveTo>
                      <a:pt x="1117" y="1"/>
                    </a:moveTo>
                    <a:cubicBezTo>
                      <a:pt x="624" y="1"/>
                      <a:pt x="1" y="206"/>
                      <a:pt x="1" y="698"/>
                    </a:cubicBezTo>
                    <a:cubicBezTo>
                      <a:pt x="1" y="1191"/>
                      <a:pt x="596" y="1424"/>
                      <a:pt x="1126" y="1424"/>
                    </a:cubicBezTo>
                    <a:cubicBezTo>
                      <a:pt x="1647" y="1424"/>
                      <a:pt x="2251" y="1201"/>
                      <a:pt x="2251" y="698"/>
                    </a:cubicBezTo>
                    <a:cubicBezTo>
                      <a:pt x="2251" y="206"/>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0"/>
              <p:cNvSpPr/>
              <p:nvPr/>
            </p:nvSpPr>
            <p:spPr>
              <a:xfrm>
                <a:off x="3268782" y="5717605"/>
                <a:ext cx="247551" cy="85729"/>
              </a:xfrm>
              <a:custGeom>
                <a:avLst/>
                <a:gdLst/>
                <a:ahLst/>
                <a:cxnLst/>
                <a:rect l="l" t="t" r="r" b="b"/>
                <a:pathLst>
                  <a:path w="2261" h="783" extrusionOk="0">
                    <a:moveTo>
                      <a:pt x="1126" y="1"/>
                    </a:moveTo>
                    <a:cubicBezTo>
                      <a:pt x="614" y="1"/>
                      <a:pt x="10" y="206"/>
                      <a:pt x="10" y="698"/>
                    </a:cubicBezTo>
                    <a:cubicBezTo>
                      <a:pt x="1" y="726"/>
                      <a:pt x="1" y="745"/>
                      <a:pt x="10" y="773"/>
                    </a:cubicBezTo>
                    <a:cubicBezTo>
                      <a:pt x="75" y="336"/>
                      <a:pt x="661" y="140"/>
                      <a:pt x="1126" y="140"/>
                    </a:cubicBezTo>
                    <a:cubicBezTo>
                      <a:pt x="1609" y="140"/>
                      <a:pt x="2204" y="336"/>
                      <a:pt x="2260" y="782"/>
                    </a:cubicBezTo>
                    <a:cubicBezTo>
                      <a:pt x="2260" y="754"/>
                      <a:pt x="2260" y="736"/>
                      <a:pt x="2260" y="708"/>
                    </a:cubicBezTo>
                    <a:cubicBezTo>
                      <a:pt x="2260" y="21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0"/>
              <p:cNvSpPr/>
              <p:nvPr/>
            </p:nvSpPr>
            <p:spPr>
              <a:xfrm>
                <a:off x="3307432" y="5752313"/>
                <a:ext cx="173209" cy="108174"/>
              </a:xfrm>
              <a:custGeom>
                <a:avLst/>
                <a:gdLst/>
                <a:ahLst/>
                <a:cxnLst/>
                <a:rect l="l" t="t" r="r" b="b"/>
                <a:pathLst>
                  <a:path w="1582" h="988" extrusionOk="0">
                    <a:moveTo>
                      <a:pt x="1349" y="633"/>
                    </a:moveTo>
                    <a:cubicBezTo>
                      <a:pt x="1368" y="633"/>
                      <a:pt x="1387" y="637"/>
                      <a:pt x="1405" y="637"/>
                    </a:cubicBezTo>
                    <a:cubicBezTo>
                      <a:pt x="1414" y="637"/>
                      <a:pt x="1424" y="636"/>
                      <a:pt x="1433" y="633"/>
                    </a:cubicBezTo>
                    <a:lnTo>
                      <a:pt x="1433" y="633"/>
                    </a:lnTo>
                    <a:lnTo>
                      <a:pt x="1414" y="660"/>
                    </a:lnTo>
                    <a:cubicBezTo>
                      <a:pt x="1396" y="642"/>
                      <a:pt x="1368" y="633"/>
                      <a:pt x="1349" y="633"/>
                    </a:cubicBezTo>
                    <a:close/>
                    <a:moveTo>
                      <a:pt x="839" y="0"/>
                    </a:moveTo>
                    <a:cubicBezTo>
                      <a:pt x="792" y="0"/>
                      <a:pt x="743" y="15"/>
                      <a:pt x="698" y="47"/>
                    </a:cubicBezTo>
                    <a:lnTo>
                      <a:pt x="633" y="56"/>
                    </a:lnTo>
                    <a:lnTo>
                      <a:pt x="633" y="149"/>
                    </a:lnTo>
                    <a:cubicBezTo>
                      <a:pt x="633" y="205"/>
                      <a:pt x="643" y="251"/>
                      <a:pt x="661" y="298"/>
                    </a:cubicBezTo>
                    <a:cubicBezTo>
                      <a:pt x="587" y="223"/>
                      <a:pt x="494" y="177"/>
                      <a:pt x="391" y="149"/>
                    </a:cubicBezTo>
                    <a:cubicBezTo>
                      <a:pt x="370" y="143"/>
                      <a:pt x="347" y="140"/>
                      <a:pt x="324" y="140"/>
                    </a:cubicBezTo>
                    <a:cubicBezTo>
                      <a:pt x="279" y="140"/>
                      <a:pt x="233" y="152"/>
                      <a:pt x="196" y="177"/>
                    </a:cubicBezTo>
                    <a:lnTo>
                      <a:pt x="140" y="130"/>
                    </a:lnTo>
                    <a:lnTo>
                      <a:pt x="140" y="251"/>
                    </a:lnTo>
                    <a:cubicBezTo>
                      <a:pt x="140" y="307"/>
                      <a:pt x="187" y="344"/>
                      <a:pt x="252" y="363"/>
                    </a:cubicBezTo>
                    <a:cubicBezTo>
                      <a:pt x="232" y="359"/>
                      <a:pt x="209" y="357"/>
                      <a:pt x="185" y="357"/>
                    </a:cubicBezTo>
                    <a:cubicBezTo>
                      <a:pt x="144" y="357"/>
                      <a:pt x="101" y="364"/>
                      <a:pt x="66" y="381"/>
                    </a:cubicBezTo>
                    <a:lnTo>
                      <a:pt x="1" y="344"/>
                    </a:lnTo>
                    <a:lnTo>
                      <a:pt x="1" y="474"/>
                    </a:lnTo>
                    <a:cubicBezTo>
                      <a:pt x="1" y="521"/>
                      <a:pt x="47" y="558"/>
                      <a:pt x="122" y="577"/>
                    </a:cubicBezTo>
                    <a:cubicBezTo>
                      <a:pt x="182" y="591"/>
                      <a:pt x="243" y="598"/>
                      <a:pt x="303" y="598"/>
                    </a:cubicBezTo>
                    <a:cubicBezTo>
                      <a:pt x="364" y="598"/>
                      <a:pt x="424" y="591"/>
                      <a:pt x="484" y="577"/>
                    </a:cubicBezTo>
                    <a:lnTo>
                      <a:pt x="484" y="577"/>
                    </a:lnTo>
                    <a:cubicBezTo>
                      <a:pt x="410" y="605"/>
                      <a:pt x="345" y="642"/>
                      <a:pt x="289" y="688"/>
                    </a:cubicBezTo>
                    <a:lnTo>
                      <a:pt x="224" y="660"/>
                    </a:lnTo>
                    <a:lnTo>
                      <a:pt x="224" y="781"/>
                    </a:lnTo>
                    <a:cubicBezTo>
                      <a:pt x="224" y="828"/>
                      <a:pt x="271" y="874"/>
                      <a:pt x="345" y="893"/>
                    </a:cubicBezTo>
                    <a:cubicBezTo>
                      <a:pt x="367" y="900"/>
                      <a:pt x="389" y="904"/>
                      <a:pt x="412" y="904"/>
                    </a:cubicBezTo>
                    <a:cubicBezTo>
                      <a:pt x="475" y="904"/>
                      <a:pt x="539" y="876"/>
                      <a:pt x="587" y="828"/>
                    </a:cubicBezTo>
                    <a:lnTo>
                      <a:pt x="587" y="828"/>
                    </a:lnTo>
                    <a:cubicBezTo>
                      <a:pt x="550" y="884"/>
                      <a:pt x="596" y="958"/>
                      <a:pt x="689" y="977"/>
                    </a:cubicBezTo>
                    <a:cubicBezTo>
                      <a:pt x="711" y="984"/>
                      <a:pt x="733" y="987"/>
                      <a:pt x="756" y="987"/>
                    </a:cubicBezTo>
                    <a:cubicBezTo>
                      <a:pt x="819" y="987"/>
                      <a:pt x="883" y="960"/>
                      <a:pt x="931" y="911"/>
                    </a:cubicBezTo>
                    <a:cubicBezTo>
                      <a:pt x="949" y="884"/>
                      <a:pt x="959" y="856"/>
                      <a:pt x="959" y="828"/>
                    </a:cubicBezTo>
                    <a:lnTo>
                      <a:pt x="959" y="819"/>
                    </a:lnTo>
                    <a:cubicBezTo>
                      <a:pt x="959" y="809"/>
                      <a:pt x="959" y="800"/>
                      <a:pt x="959" y="791"/>
                    </a:cubicBezTo>
                    <a:lnTo>
                      <a:pt x="959" y="707"/>
                    </a:lnTo>
                    <a:cubicBezTo>
                      <a:pt x="1024" y="772"/>
                      <a:pt x="1108" y="819"/>
                      <a:pt x="1201" y="837"/>
                    </a:cubicBezTo>
                    <a:cubicBezTo>
                      <a:pt x="1222" y="844"/>
                      <a:pt x="1245" y="848"/>
                      <a:pt x="1267" y="848"/>
                    </a:cubicBezTo>
                    <a:cubicBezTo>
                      <a:pt x="1331" y="848"/>
                      <a:pt x="1394" y="820"/>
                      <a:pt x="1442" y="772"/>
                    </a:cubicBezTo>
                    <a:cubicBezTo>
                      <a:pt x="1452" y="763"/>
                      <a:pt x="1452" y="744"/>
                      <a:pt x="1452" y="735"/>
                    </a:cubicBezTo>
                    <a:lnTo>
                      <a:pt x="1452" y="633"/>
                    </a:lnTo>
                    <a:cubicBezTo>
                      <a:pt x="1498" y="623"/>
                      <a:pt x="1545" y="595"/>
                      <a:pt x="1572" y="558"/>
                    </a:cubicBezTo>
                    <a:cubicBezTo>
                      <a:pt x="1572" y="549"/>
                      <a:pt x="1582" y="540"/>
                      <a:pt x="1582" y="521"/>
                    </a:cubicBezTo>
                    <a:lnTo>
                      <a:pt x="1582" y="391"/>
                    </a:lnTo>
                    <a:lnTo>
                      <a:pt x="1545" y="437"/>
                    </a:lnTo>
                    <a:cubicBezTo>
                      <a:pt x="1526" y="428"/>
                      <a:pt x="1498" y="419"/>
                      <a:pt x="1480" y="419"/>
                    </a:cubicBezTo>
                    <a:cubicBezTo>
                      <a:pt x="1419" y="405"/>
                      <a:pt x="1359" y="398"/>
                      <a:pt x="1298" y="398"/>
                    </a:cubicBezTo>
                    <a:cubicBezTo>
                      <a:pt x="1238" y="398"/>
                      <a:pt x="1177" y="405"/>
                      <a:pt x="1117" y="419"/>
                    </a:cubicBezTo>
                    <a:cubicBezTo>
                      <a:pt x="1210" y="381"/>
                      <a:pt x="1294" y="326"/>
                      <a:pt x="1359" y="251"/>
                    </a:cubicBezTo>
                    <a:cubicBezTo>
                      <a:pt x="1368" y="233"/>
                      <a:pt x="1377" y="214"/>
                      <a:pt x="1368" y="195"/>
                    </a:cubicBezTo>
                    <a:lnTo>
                      <a:pt x="1368" y="84"/>
                    </a:lnTo>
                    <a:lnTo>
                      <a:pt x="1331" y="121"/>
                    </a:lnTo>
                    <a:cubicBezTo>
                      <a:pt x="1303" y="112"/>
                      <a:pt x="1275" y="102"/>
                      <a:pt x="1256" y="93"/>
                    </a:cubicBezTo>
                    <a:cubicBezTo>
                      <a:pt x="1232" y="86"/>
                      <a:pt x="1208" y="82"/>
                      <a:pt x="1184" y="82"/>
                    </a:cubicBezTo>
                    <a:cubicBezTo>
                      <a:pt x="1117" y="82"/>
                      <a:pt x="1056" y="110"/>
                      <a:pt x="1015" y="158"/>
                    </a:cubicBezTo>
                    <a:cubicBezTo>
                      <a:pt x="1052" y="102"/>
                      <a:pt x="1005" y="28"/>
                      <a:pt x="903" y="9"/>
                    </a:cubicBezTo>
                    <a:cubicBezTo>
                      <a:pt x="882" y="4"/>
                      <a:pt x="861" y="0"/>
                      <a:pt x="83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0"/>
              <p:cNvSpPr/>
              <p:nvPr/>
            </p:nvSpPr>
            <p:spPr>
              <a:xfrm>
                <a:off x="3306446" y="5738846"/>
                <a:ext cx="178246" cy="109925"/>
              </a:xfrm>
              <a:custGeom>
                <a:avLst/>
                <a:gdLst/>
                <a:ahLst/>
                <a:cxnLst/>
                <a:rect l="l" t="t" r="r" b="b"/>
                <a:pathLst>
                  <a:path w="1628" h="1004" extrusionOk="0">
                    <a:moveTo>
                      <a:pt x="845" y="1"/>
                    </a:moveTo>
                    <a:cubicBezTo>
                      <a:pt x="782" y="1"/>
                      <a:pt x="721" y="29"/>
                      <a:pt x="679" y="77"/>
                    </a:cubicBezTo>
                    <a:cubicBezTo>
                      <a:pt x="633" y="151"/>
                      <a:pt x="633" y="244"/>
                      <a:pt x="679" y="309"/>
                    </a:cubicBezTo>
                    <a:cubicBezTo>
                      <a:pt x="605" y="235"/>
                      <a:pt x="512" y="188"/>
                      <a:pt x="410" y="160"/>
                    </a:cubicBezTo>
                    <a:cubicBezTo>
                      <a:pt x="385" y="153"/>
                      <a:pt x="361" y="150"/>
                      <a:pt x="338" y="150"/>
                    </a:cubicBezTo>
                    <a:cubicBezTo>
                      <a:pt x="271" y="150"/>
                      <a:pt x="209" y="177"/>
                      <a:pt x="168" y="225"/>
                    </a:cubicBezTo>
                    <a:cubicBezTo>
                      <a:pt x="132" y="280"/>
                      <a:pt x="175" y="343"/>
                      <a:pt x="263" y="372"/>
                    </a:cubicBezTo>
                    <a:lnTo>
                      <a:pt x="263" y="372"/>
                    </a:lnTo>
                    <a:cubicBezTo>
                      <a:pt x="244" y="366"/>
                      <a:pt x="224" y="363"/>
                      <a:pt x="204" y="363"/>
                    </a:cubicBezTo>
                    <a:cubicBezTo>
                      <a:pt x="141" y="363"/>
                      <a:pt x="79" y="391"/>
                      <a:pt x="38" y="439"/>
                    </a:cubicBezTo>
                    <a:cubicBezTo>
                      <a:pt x="1" y="495"/>
                      <a:pt x="47" y="560"/>
                      <a:pt x="140" y="588"/>
                    </a:cubicBezTo>
                    <a:cubicBezTo>
                      <a:pt x="201" y="597"/>
                      <a:pt x="261" y="602"/>
                      <a:pt x="321" y="602"/>
                    </a:cubicBezTo>
                    <a:cubicBezTo>
                      <a:pt x="382" y="602"/>
                      <a:pt x="442" y="597"/>
                      <a:pt x="503" y="588"/>
                    </a:cubicBezTo>
                    <a:lnTo>
                      <a:pt x="503" y="588"/>
                    </a:lnTo>
                    <a:cubicBezTo>
                      <a:pt x="400" y="616"/>
                      <a:pt x="317" y="672"/>
                      <a:pt x="261" y="756"/>
                    </a:cubicBezTo>
                    <a:cubicBezTo>
                      <a:pt x="224" y="811"/>
                      <a:pt x="270" y="876"/>
                      <a:pt x="363" y="904"/>
                    </a:cubicBezTo>
                    <a:cubicBezTo>
                      <a:pt x="385" y="912"/>
                      <a:pt x="408" y="915"/>
                      <a:pt x="430" y="915"/>
                    </a:cubicBezTo>
                    <a:cubicBezTo>
                      <a:pt x="494" y="915"/>
                      <a:pt x="557" y="887"/>
                      <a:pt x="605" y="839"/>
                    </a:cubicBezTo>
                    <a:lnTo>
                      <a:pt x="605" y="839"/>
                    </a:lnTo>
                    <a:cubicBezTo>
                      <a:pt x="568" y="895"/>
                      <a:pt x="614" y="960"/>
                      <a:pt x="707" y="988"/>
                    </a:cubicBezTo>
                    <a:cubicBezTo>
                      <a:pt x="734" y="999"/>
                      <a:pt x="761" y="1004"/>
                      <a:pt x="786" y="1004"/>
                    </a:cubicBezTo>
                    <a:cubicBezTo>
                      <a:pt x="936" y="1004"/>
                      <a:pt x="1045" y="833"/>
                      <a:pt x="949" y="690"/>
                    </a:cubicBezTo>
                    <a:lnTo>
                      <a:pt x="949" y="690"/>
                    </a:lnTo>
                    <a:cubicBezTo>
                      <a:pt x="1024" y="765"/>
                      <a:pt x="1117" y="821"/>
                      <a:pt x="1219" y="849"/>
                    </a:cubicBezTo>
                    <a:cubicBezTo>
                      <a:pt x="1241" y="856"/>
                      <a:pt x="1263" y="859"/>
                      <a:pt x="1286" y="859"/>
                    </a:cubicBezTo>
                    <a:cubicBezTo>
                      <a:pt x="1349" y="859"/>
                      <a:pt x="1413"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28" y="504"/>
                      <a:pt x="1581" y="439"/>
                      <a:pt x="1489" y="411"/>
                    </a:cubicBezTo>
                    <a:cubicBezTo>
                      <a:pt x="1428" y="402"/>
                      <a:pt x="1368" y="397"/>
                      <a:pt x="1307" y="397"/>
                    </a:cubicBezTo>
                    <a:cubicBezTo>
                      <a:pt x="1247" y="397"/>
                      <a:pt x="1186" y="402"/>
                      <a:pt x="1126" y="411"/>
                    </a:cubicBezTo>
                    <a:cubicBezTo>
                      <a:pt x="1219" y="384"/>
                      <a:pt x="1303" y="328"/>
                      <a:pt x="1368" y="244"/>
                    </a:cubicBezTo>
                    <a:cubicBezTo>
                      <a:pt x="1405" y="188"/>
                      <a:pt x="1358" y="123"/>
                      <a:pt x="1265" y="95"/>
                    </a:cubicBezTo>
                    <a:cubicBezTo>
                      <a:pt x="1241" y="88"/>
                      <a:pt x="1217" y="84"/>
                      <a:pt x="1193" y="84"/>
                    </a:cubicBezTo>
                    <a:cubicBezTo>
                      <a:pt x="1126" y="84"/>
                      <a:pt x="1065" y="112"/>
                      <a:pt x="1024" y="160"/>
                    </a:cubicBezTo>
                    <a:cubicBezTo>
                      <a:pt x="1061" y="105"/>
                      <a:pt x="1014" y="39"/>
                      <a:pt x="912" y="12"/>
                    </a:cubicBezTo>
                    <a:cubicBezTo>
                      <a:pt x="890" y="4"/>
                      <a:pt x="868"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0"/>
              <p:cNvSpPr/>
              <p:nvPr/>
            </p:nvSpPr>
            <p:spPr>
              <a:xfrm>
                <a:off x="3247432" y="5529285"/>
                <a:ext cx="277989" cy="129414"/>
              </a:xfrm>
              <a:custGeom>
                <a:avLst/>
                <a:gdLst/>
                <a:ahLst/>
                <a:cxnLst/>
                <a:rect l="l" t="t" r="r" b="b"/>
                <a:pathLst>
                  <a:path w="2539"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0"/>
              <p:cNvSpPr/>
              <p:nvPr/>
            </p:nvSpPr>
            <p:spPr>
              <a:xfrm>
                <a:off x="3246337" y="5442790"/>
                <a:ext cx="278098" cy="176165"/>
              </a:xfrm>
              <a:custGeom>
                <a:avLst/>
                <a:gdLst/>
                <a:ahLst/>
                <a:cxnLst/>
                <a:rect l="l" t="t" r="r" b="b"/>
                <a:pathLst>
                  <a:path w="2540" h="1609" extrusionOk="0">
                    <a:moveTo>
                      <a:pt x="1256" y="0"/>
                    </a:moveTo>
                    <a:cubicBezTo>
                      <a:pt x="708" y="0"/>
                      <a:pt x="1" y="233"/>
                      <a:pt x="1" y="800"/>
                    </a:cubicBezTo>
                    <a:cubicBezTo>
                      <a:pt x="1" y="1358"/>
                      <a:pt x="671" y="1609"/>
                      <a:pt x="1266" y="1609"/>
                    </a:cubicBezTo>
                    <a:cubicBezTo>
                      <a:pt x="1861" y="1609"/>
                      <a:pt x="2540" y="1358"/>
                      <a:pt x="2540" y="800"/>
                    </a:cubicBezTo>
                    <a:cubicBezTo>
                      <a:pt x="2540" y="233"/>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0"/>
              <p:cNvSpPr/>
              <p:nvPr/>
            </p:nvSpPr>
            <p:spPr>
              <a:xfrm>
                <a:off x="3262651" y="5449906"/>
                <a:ext cx="246566" cy="155910"/>
              </a:xfrm>
              <a:custGeom>
                <a:avLst/>
                <a:gdLst/>
                <a:ahLst/>
                <a:cxnLst/>
                <a:rect l="l" t="t" r="r" b="b"/>
                <a:pathLst>
                  <a:path w="2252" h="1424" extrusionOk="0">
                    <a:moveTo>
                      <a:pt x="1107" y="0"/>
                    </a:moveTo>
                    <a:cubicBezTo>
                      <a:pt x="624" y="0"/>
                      <a:pt x="1" y="205"/>
                      <a:pt x="1" y="698"/>
                    </a:cubicBezTo>
                    <a:cubicBezTo>
                      <a:pt x="1" y="1191"/>
                      <a:pt x="587" y="1423"/>
                      <a:pt x="1117" y="1423"/>
                    </a:cubicBezTo>
                    <a:cubicBezTo>
                      <a:pt x="1647" y="1423"/>
                      <a:pt x="2251" y="1200"/>
                      <a:pt x="2251" y="707"/>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0"/>
              <p:cNvSpPr/>
              <p:nvPr/>
            </p:nvSpPr>
            <p:spPr>
              <a:xfrm>
                <a:off x="3261666" y="5449906"/>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6" y="335"/>
                      <a:pt x="651" y="149"/>
                      <a:pt x="1116" y="149"/>
                    </a:cubicBezTo>
                    <a:cubicBezTo>
                      <a:pt x="1600" y="149"/>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0"/>
              <p:cNvSpPr/>
              <p:nvPr/>
            </p:nvSpPr>
            <p:spPr>
              <a:xfrm>
                <a:off x="3300315" y="5484505"/>
                <a:ext cx="172224" cy="108831"/>
              </a:xfrm>
              <a:custGeom>
                <a:avLst/>
                <a:gdLst/>
                <a:ahLst/>
                <a:cxnLst/>
                <a:rect l="l" t="t" r="r" b="b"/>
                <a:pathLst>
                  <a:path w="1573" h="994" extrusionOk="0">
                    <a:moveTo>
                      <a:pt x="1340" y="633"/>
                    </a:moveTo>
                    <a:cubicBezTo>
                      <a:pt x="1359" y="633"/>
                      <a:pt x="1377" y="637"/>
                      <a:pt x="1398" y="637"/>
                    </a:cubicBezTo>
                    <a:cubicBezTo>
                      <a:pt x="1409" y="637"/>
                      <a:pt x="1421" y="636"/>
                      <a:pt x="1433" y="633"/>
                    </a:cubicBezTo>
                    <a:lnTo>
                      <a:pt x="1433" y="633"/>
                    </a:lnTo>
                    <a:lnTo>
                      <a:pt x="1405" y="661"/>
                    </a:lnTo>
                    <a:cubicBezTo>
                      <a:pt x="1386" y="642"/>
                      <a:pt x="1359" y="633"/>
                      <a:pt x="1340" y="633"/>
                    </a:cubicBezTo>
                    <a:close/>
                    <a:moveTo>
                      <a:pt x="940" y="698"/>
                    </a:moveTo>
                    <a:lnTo>
                      <a:pt x="949" y="707"/>
                    </a:lnTo>
                    <a:lnTo>
                      <a:pt x="940" y="707"/>
                    </a:lnTo>
                    <a:cubicBezTo>
                      <a:pt x="940" y="707"/>
                      <a:pt x="940" y="698"/>
                      <a:pt x="940" y="698"/>
                    </a:cubicBezTo>
                    <a:close/>
                    <a:moveTo>
                      <a:pt x="832" y="1"/>
                    </a:moveTo>
                    <a:cubicBezTo>
                      <a:pt x="782" y="1"/>
                      <a:pt x="733" y="15"/>
                      <a:pt x="689" y="47"/>
                    </a:cubicBezTo>
                    <a:lnTo>
                      <a:pt x="633" y="56"/>
                    </a:lnTo>
                    <a:lnTo>
                      <a:pt x="633" y="149"/>
                    </a:lnTo>
                    <a:cubicBezTo>
                      <a:pt x="624" y="205"/>
                      <a:pt x="633" y="261"/>
                      <a:pt x="652" y="307"/>
                    </a:cubicBezTo>
                    <a:cubicBezTo>
                      <a:pt x="587" y="233"/>
                      <a:pt x="484" y="177"/>
                      <a:pt x="382" y="149"/>
                    </a:cubicBezTo>
                    <a:cubicBezTo>
                      <a:pt x="360" y="143"/>
                      <a:pt x="339" y="140"/>
                      <a:pt x="317" y="140"/>
                    </a:cubicBezTo>
                    <a:cubicBezTo>
                      <a:pt x="274" y="140"/>
                      <a:pt x="230" y="152"/>
                      <a:pt x="187" y="177"/>
                    </a:cubicBezTo>
                    <a:lnTo>
                      <a:pt x="131" y="131"/>
                    </a:lnTo>
                    <a:lnTo>
                      <a:pt x="131" y="261"/>
                    </a:lnTo>
                    <a:cubicBezTo>
                      <a:pt x="131" y="307"/>
                      <a:pt x="178" y="345"/>
                      <a:pt x="252" y="363"/>
                    </a:cubicBezTo>
                    <a:cubicBezTo>
                      <a:pt x="236" y="361"/>
                      <a:pt x="219" y="360"/>
                      <a:pt x="203" y="360"/>
                    </a:cubicBezTo>
                    <a:cubicBezTo>
                      <a:pt x="154" y="360"/>
                      <a:pt x="105" y="370"/>
                      <a:pt x="57" y="391"/>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01" y="605"/>
                      <a:pt x="345" y="642"/>
                      <a:pt x="280" y="698"/>
                    </a:cubicBezTo>
                    <a:lnTo>
                      <a:pt x="224" y="670"/>
                    </a:lnTo>
                    <a:lnTo>
                      <a:pt x="224" y="782"/>
                    </a:lnTo>
                    <a:cubicBezTo>
                      <a:pt x="224" y="828"/>
                      <a:pt x="261" y="875"/>
                      <a:pt x="336" y="902"/>
                    </a:cubicBezTo>
                    <a:cubicBezTo>
                      <a:pt x="356" y="907"/>
                      <a:pt x="377" y="909"/>
                      <a:pt x="398" y="909"/>
                    </a:cubicBezTo>
                    <a:cubicBezTo>
                      <a:pt x="463" y="909"/>
                      <a:pt x="528" y="887"/>
                      <a:pt x="577" y="837"/>
                    </a:cubicBezTo>
                    <a:lnTo>
                      <a:pt x="577" y="837"/>
                    </a:lnTo>
                    <a:cubicBezTo>
                      <a:pt x="540" y="893"/>
                      <a:pt x="587" y="958"/>
                      <a:pt x="680" y="986"/>
                    </a:cubicBezTo>
                    <a:cubicBezTo>
                      <a:pt x="702" y="991"/>
                      <a:pt x="725" y="993"/>
                      <a:pt x="747" y="993"/>
                    </a:cubicBezTo>
                    <a:cubicBezTo>
                      <a:pt x="816" y="993"/>
                      <a:pt x="879" y="970"/>
                      <a:pt x="921" y="921"/>
                    </a:cubicBezTo>
                    <a:cubicBezTo>
                      <a:pt x="940" y="893"/>
                      <a:pt x="949" y="865"/>
                      <a:pt x="949" y="828"/>
                    </a:cubicBezTo>
                    <a:lnTo>
                      <a:pt x="949" y="717"/>
                    </a:lnTo>
                    <a:cubicBezTo>
                      <a:pt x="1024" y="772"/>
                      <a:pt x="1098" y="819"/>
                      <a:pt x="1191" y="847"/>
                    </a:cubicBezTo>
                    <a:cubicBezTo>
                      <a:pt x="1211" y="851"/>
                      <a:pt x="1231" y="853"/>
                      <a:pt x="1251" y="853"/>
                    </a:cubicBezTo>
                    <a:cubicBezTo>
                      <a:pt x="1317" y="853"/>
                      <a:pt x="1383" y="829"/>
                      <a:pt x="1433" y="772"/>
                    </a:cubicBezTo>
                    <a:cubicBezTo>
                      <a:pt x="1442" y="763"/>
                      <a:pt x="1442" y="754"/>
                      <a:pt x="1442" y="735"/>
                    </a:cubicBezTo>
                    <a:lnTo>
                      <a:pt x="1442" y="633"/>
                    </a:lnTo>
                    <a:cubicBezTo>
                      <a:pt x="1489" y="633"/>
                      <a:pt x="1535" y="605"/>
                      <a:pt x="1563" y="568"/>
                    </a:cubicBezTo>
                    <a:cubicBezTo>
                      <a:pt x="1572" y="558"/>
                      <a:pt x="1572" y="540"/>
                      <a:pt x="1572" y="531"/>
                    </a:cubicBezTo>
                    <a:lnTo>
                      <a:pt x="1572" y="400"/>
                    </a:lnTo>
                    <a:lnTo>
                      <a:pt x="1535" y="447"/>
                    </a:lnTo>
                    <a:cubicBezTo>
                      <a:pt x="1517" y="428"/>
                      <a:pt x="1498" y="419"/>
                      <a:pt x="1470" y="419"/>
                    </a:cubicBezTo>
                    <a:cubicBezTo>
                      <a:pt x="1410" y="405"/>
                      <a:pt x="1349" y="398"/>
                      <a:pt x="1289" y="398"/>
                    </a:cubicBezTo>
                    <a:cubicBezTo>
                      <a:pt x="1228" y="398"/>
                      <a:pt x="1168" y="405"/>
                      <a:pt x="1107" y="419"/>
                    </a:cubicBezTo>
                    <a:cubicBezTo>
                      <a:pt x="1200" y="391"/>
                      <a:pt x="1293" y="326"/>
                      <a:pt x="1349" y="252"/>
                    </a:cubicBezTo>
                    <a:cubicBezTo>
                      <a:pt x="1359" y="233"/>
                      <a:pt x="1368" y="214"/>
                      <a:pt x="1368" y="196"/>
                    </a:cubicBezTo>
                    <a:lnTo>
                      <a:pt x="1368" y="84"/>
                    </a:lnTo>
                    <a:lnTo>
                      <a:pt x="1321" y="131"/>
                    </a:lnTo>
                    <a:cubicBezTo>
                      <a:pt x="1303" y="112"/>
                      <a:pt x="1275" y="103"/>
                      <a:pt x="1247" y="93"/>
                    </a:cubicBezTo>
                    <a:cubicBezTo>
                      <a:pt x="1225" y="86"/>
                      <a:pt x="1203" y="83"/>
                      <a:pt x="1180" y="83"/>
                    </a:cubicBezTo>
                    <a:cubicBezTo>
                      <a:pt x="1117" y="83"/>
                      <a:pt x="1053" y="110"/>
                      <a:pt x="1005" y="159"/>
                    </a:cubicBezTo>
                    <a:cubicBezTo>
                      <a:pt x="1042" y="103"/>
                      <a:pt x="996" y="38"/>
                      <a:pt x="903" y="10"/>
                    </a:cubicBezTo>
                    <a:cubicBezTo>
                      <a:pt x="879" y="4"/>
                      <a:pt x="856"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0"/>
              <p:cNvSpPr/>
              <p:nvPr/>
            </p:nvSpPr>
            <p:spPr>
              <a:xfrm>
                <a:off x="3298344" y="5471585"/>
                <a:ext cx="179231" cy="108940"/>
              </a:xfrm>
              <a:custGeom>
                <a:avLst/>
                <a:gdLst/>
                <a:ahLst/>
                <a:cxnLst/>
                <a:rect l="l" t="t" r="r" b="b"/>
                <a:pathLst>
                  <a:path w="1637" h="995" extrusionOk="0">
                    <a:moveTo>
                      <a:pt x="859" y="0"/>
                    </a:moveTo>
                    <a:cubicBezTo>
                      <a:pt x="794" y="0"/>
                      <a:pt x="728" y="23"/>
                      <a:pt x="679" y="72"/>
                    </a:cubicBezTo>
                    <a:cubicBezTo>
                      <a:pt x="642" y="146"/>
                      <a:pt x="642" y="239"/>
                      <a:pt x="679" y="304"/>
                    </a:cubicBezTo>
                    <a:cubicBezTo>
                      <a:pt x="605" y="230"/>
                      <a:pt x="512" y="184"/>
                      <a:pt x="409" y="156"/>
                    </a:cubicBezTo>
                    <a:cubicBezTo>
                      <a:pt x="388" y="148"/>
                      <a:pt x="365" y="145"/>
                      <a:pt x="343" y="145"/>
                    </a:cubicBezTo>
                    <a:cubicBezTo>
                      <a:pt x="279" y="145"/>
                      <a:pt x="216" y="173"/>
                      <a:pt x="168" y="221"/>
                    </a:cubicBezTo>
                    <a:cubicBezTo>
                      <a:pt x="131" y="275"/>
                      <a:pt x="175" y="339"/>
                      <a:pt x="272" y="368"/>
                    </a:cubicBezTo>
                    <a:lnTo>
                      <a:pt x="272" y="368"/>
                    </a:lnTo>
                    <a:cubicBezTo>
                      <a:pt x="250" y="362"/>
                      <a:pt x="228" y="359"/>
                      <a:pt x="207" y="359"/>
                    </a:cubicBezTo>
                    <a:cubicBezTo>
                      <a:pt x="140" y="359"/>
                      <a:pt x="79" y="387"/>
                      <a:pt x="37" y="435"/>
                    </a:cubicBezTo>
                    <a:cubicBezTo>
                      <a:pt x="0" y="490"/>
                      <a:pt x="47" y="556"/>
                      <a:pt x="140" y="583"/>
                    </a:cubicBezTo>
                    <a:cubicBezTo>
                      <a:pt x="200" y="597"/>
                      <a:pt x="261" y="604"/>
                      <a:pt x="321" y="604"/>
                    </a:cubicBezTo>
                    <a:cubicBezTo>
                      <a:pt x="381" y="604"/>
                      <a:pt x="442" y="597"/>
                      <a:pt x="502" y="583"/>
                    </a:cubicBezTo>
                    <a:lnTo>
                      <a:pt x="502" y="583"/>
                    </a:lnTo>
                    <a:cubicBezTo>
                      <a:pt x="409" y="611"/>
                      <a:pt x="326" y="676"/>
                      <a:pt x="261" y="751"/>
                    </a:cubicBezTo>
                    <a:cubicBezTo>
                      <a:pt x="223" y="807"/>
                      <a:pt x="270" y="872"/>
                      <a:pt x="363" y="900"/>
                    </a:cubicBezTo>
                    <a:cubicBezTo>
                      <a:pt x="387" y="907"/>
                      <a:pt x="412" y="910"/>
                      <a:pt x="435" y="910"/>
                    </a:cubicBezTo>
                    <a:cubicBezTo>
                      <a:pt x="502" y="910"/>
                      <a:pt x="563" y="883"/>
                      <a:pt x="605" y="835"/>
                    </a:cubicBezTo>
                    <a:lnTo>
                      <a:pt x="605" y="835"/>
                    </a:lnTo>
                    <a:cubicBezTo>
                      <a:pt x="567" y="890"/>
                      <a:pt x="614" y="955"/>
                      <a:pt x="716" y="983"/>
                    </a:cubicBezTo>
                    <a:cubicBezTo>
                      <a:pt x="738" y="991"/>
                      <a:pt x="761" y="994"/>
                      <a:pt x="783" y="994"/>
                    </a:cubicBezTo>
                    <a:cubicBezTo>
                      <a:pt x="846" y="994"/>
                      <a:pt x="908" y="966"/>
                      <a:pt x="949" y="918"/>
                    </a:cubicBezTo>
                    <a:cubicBezTo>
                      <a:pt x="986" y="844"/>
                      <a:pt x="986" y="760"/>
                      <a:pt x="949" y="695"/>
                    </a:cubicBezTo>
                    <a:lnTo>
                      <a:pt x="949" y="695"/>
                    </a:lnTo>
                    <a:cubicBezTo>
                      <a:pt x="1023" y="769"/>
                      <a:pt x="1116" y="816"/>
                      <a:pt x="1218" y="844"/>
                    </a:cubicBezTo>
                    <a:cubicBezTo>
                      <a:pt x="1240" y="851"/>
                      <a:pt x="1263" y="855"/>
                      <a:pt x="1285" y="855"/>
                    </a:cubicBezTo>
                    <a:cubicBezTo>
                      <a:pt x="1349" y="855"/>
                      <a:pt x="1412" y="827"/>
                      <a:pt x="1460" y="779"/>
                    </a:cubicBezTo>
                    <a:cubicBezTo>
                      <a:pt x="1496" y="724"/>
                      <a:pt x="1453" y="661"/>
                      <a:pt x="1365" y="632"/>
                    </a:cubicBezTo>
                    <a:lnTo>
                      <a:pt x="1365" y="632"/>
                    </a:lnTo>
                    <a:cubicBezTo>
                      <a:pt x="1385" y="638"/>
                      <a:pt x="1405" y="641"/>
                      <a:pt x="1425" y="641"/>
                    </a:cubicBezTo>
                    <a:cubicBezTo>
                      <a:pt x="1488" y="641"/>
                      <a:pt x="1549" y="613"/>
                      <a:pt x="1590" y="565"/>
                    </a:cubicBezTo>
                    <a:cubicBezTo>
                      <a:pt x="1637" y="500"/>
                      <a:pt x="1581" y="435"/>
                      <a:pt x="1488" y="407"/>
                    </a:cubicBezTo>
                    <a:cubicBezTo>
                      <a:pt x="1428" y="397"/>
                      <a:pt x="1367" y="393"/>
                      <a:pt x="1307" y="393"/>
                    </a:cubicBezTo>
                    <a:cubicBezTo>
                      <a:pt x="1246" y="393"/>
                      <a:pt x="1186" y="397"/>
                      <a:pt x="1125" y="407"/>
                    </a:cubicBezTo>
                    <a:cubicBezTo>
                      <a:pt x="1218" y="379"/>
                      <a:pt x="1311" y="323"/>
                      <a:pt x="1367" y="239"/>
                    </a:cubicBezTo>
                    <a:cubicBezTo>
                      <a:pt x="1404" y="184"/>
                      <a:pt x="1358" y="118"/>
                      <a:pt x="1265" y="91"/>
                    </a:cubicBezTo>
                    <a:cubicBezTo>
                      <a:pt x="1243" y="83"/>
                      <a:pt x="1221" y="80"/>
                      <a:pt x="1198" y="80"/>
                    </a:cubicBezTo>
                    <a:cubicBezTo>
                      <a:pt x="1135" y="80"/>
                      <a:pt x="1071" y="108"/>
                      <a:pt x="1023" y="156"/>
                    </a:cubicBezTo>
                    <a:cubicBezTo>
                      <a:pt x="1060" y="100"/>
                      <a:pt x="1014" y="35"/>
                      <a:pt x="921" y="7"/>
                    </a:cubicBezTo>
                    <a:cubicBezTo>
                      <a:pt x="901" y="2"/>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0"/>
              <p:cNvSpPr/>
              <p:nvPr/>
            </p:nvSpPr>
            <p:spPr>
              <a:xfrm>
                <a:off x="3364475" y="5598482"/>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0"/>
              <p:cNvSpPr/>
              <p:nvPr/>
            </p:nvSpPr>
            <p:spPr>
              <a:xfrm>
                <a:off x="3364475" y="5511986"/>
                <a:ext cx="278098" cy="176275"/>
              </a:xfrm>
              <a:custGeom>
                <a:avLst/>
                <a:gdLst/>
                <a:ahLst/>
                <a:cxnLst/>
                <a:rect l="l" t="t" r="r" b="b"/>
                <a:pathLst>
                  <a:path w="2540" h="1610" extrusionOk="0">
                    <a:moveTo>
                      <a:pt x="1256" y="1"/>
                    </a:moveTo>
                    <a:cubicBezTo>
                      <a:pt x="698" y="1"/>
                      <a:pt x="1" y="233"/>
                      <a:pt x="1" y="800"/>
                    </a:cubicBezTo>
                    <a:cubicBezTo>
                      <a:pt x="1" y="1358"/>
                      <a:pt x="661" y="1609"/>
                      <a:pt x="1256" y="1609"/>
                    </a:cubicBezTo>
                    <a:cubicBezTo>
                      <a:pt x="1851" y="1609"/>
                      <a:pt x="2539" y="1358"/>
                      <a:pt x="2539" y="800"/>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0"/>
              <p:cNvSpPr/>
              <p:nvPr/>
            </p:nvSpPr>
            <p:spPr>
              <a:xfrm>
                <a:off x="3379803" y="5519103"/>
                <a:ext cx="246456" cy="155910"/>
              </a:xfrm>
              <a:custGeom>
                <a:avLst/>
                <a:gdLst/>
                <a:ahLst/>
                <a:cxnLst/>
                <a:rect l="l" t="t" r="r" b="b"/>
                <a:pathLst>
                  <a:path w="2251" h="1424" extrusionOk="0">
                    <a:moveTo>
                      <a:pt x="1116" y="1"/>
                    </a:moveTo>
                    <a:cubicBezTo>
                      <a:pt x="623" y="1"/>
                      <a:pt x="0" y="215"/>
                      <a:pt x="0" y="698"/>
                    </a:cubicBezTo>
                    <a:cubicBezTo>
                      <a:pt x="0" y="1191"/>
                      <a:pt x="595" y="1423"/>
                      <a:pt x="1116"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0"/>
              <p:cNvSpPr/>
              <p:nvPr/>
            </p:nvSpPr>
            <p:spPr>
              <a:xfrm>
                <a:off x="3379803" y="5519103"/>
                <a:ext cx="246456" cy="85619"/>
              </a:xfrm>
              <a:custGeom>
                <a:avLst/>
                <a:gdLst/>
                <a:ahLst/>
                <a:cxnLst/>
                <a:rect l="l" t="t" r="r" b="b"/>
                <a:pathLst>
                  <a:path w="2251" h="782" extrusionOk="0">
                    <a:moveTo>
                      <a:pt x="1116" y="1"/>
                    </a:moveTo>
                    <a:cubicBezTo>
                      <a:pt x="605" y="1"/>
                      <a:pt x="0" y="215"/>
                      <a:pt x="0" y="698"/>
                    </a:cubicBezTo>
                    <a:lnTo>
                      <a:pt x="0" y="772"/>
                    </a:lnTo>
                    <a:cubicBezTo>
                      <a:pt x="65" y="335"/>
                      <a:pt x="651" y="149"/>
                      <a:pt x="1116" y="149"/>
                    </a:cubicBezTo>
                    <a:cubicBezTo>
                      <a:pt x="1600" y="149"/>
                      <a:pt x="2185" y="335"/>
                      <a:pt x="2251" y="782"/>
                    </a:cubicBezTo>
                    <a:cubicBezTo>
                      <a:pt x="2251" y="763"/>
                      <a:pt x="2251" y="735"/>
                      <a:pt x="2251" y="707"/>
                    </a:cubicBez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0"/>
              <p:cNvSpPr/>
              <p:nvPr/>
            </p:nvSpPr>
            <p:spPr>
              <a:xfrm>
                <a:off x="3417467" y="5554796"/>
                <a:ext cx="173209" cy="108283"/>
              </a:xfrm>
              <a:custGeom>
                <a:avLst/>
                <a:gdLst/>
                <a:ahLst/>
                <a:cxnLst/>
                <a:rect l="l" t="t" r="r" b="b"/>
                <a:pathLst>
                  <a:path w="1582" h="989" extrusionOk="0">
                    <a:moveTo>
                      <a:pt x="1368" y="629"/>
                    </a:moveTo>
                    <a:cubicBezTo>
                      <a:pt x="1389" y="632"/>
                      <a:pt x="1413" y="632"/>
                      <a:pt x="1432" y="632"/>
                    </a:cubicBezTo>
                    <a:lnTo>
                      <a:pt x="1414" y="651"/>
                    </a:lnTo>
                    <a:cubicBezTo>
                      <a:pt x="1396" y="645"/>
                      <a:pt x="1382" y="636"/>
                      <a:pt x="1368" y="629"/>
                    </a:cubicBezTo>
                    <a:close/>
                    <a:moveTo>
                      <a:pt x="949" y="688"/>
                    </a:moveTo>
                    <a:lnTo>
                      <a:pt x="958" y="698"/>
                    </a:lnTo>
                    <a:lnTo>
                      <a:pt x="949" y="698"/>
                    </a:lnTo>
                    <a:cubicBezTo>
                      <a:pt x="949" y="698"/>
                      <a:pt x="949" y="688"/>
                      <a:pt x="949" y="688"/>
                    </a:cubicBezTo>
                    <a:close/>
                    <a:moveTo>
                      <a:pt x="835" y="0"/>
                    </a:moveTo>
                    <a:cubicBezTo>
                      <a:pt x="789" y="0"/>
                      <a:pt x="741" y="13"/>
                      <a:pt x="698" y="37"/>
                    </a:cubicBezTo>
                    <a:lnTo>
                      <a:pt x="633" y="56"/>
                    </a:lnTo>
                    <a:lnTo>
                      <a:pt x="633" y="149"/>
                    </a:lnTo>
                    <a:cubicBezTo>
                      <a:pt x="633" y="205"/>
                      <a:pt x="642" y="251"/>
                      <a:pt x="660" y="298"/>
                    </a:cubicBezTo>
                    <a:cubicBezTo>
                      <a:pt x="586" y="223"/>
                      <a:pt x="493" y="177"/>
                      <a:pt x="391" y="149"/>
                    </a:cubicBezTo>
                    <a:cubicBezTo>
                      <a:pt x="369" y="143"/>
                      <a:pt x="346" y="140"/>
                      <a:pt x="324" y="140"/>
                    </a:cubicBezTo>
                    <a:cubicBezTo>
                      <a:pt x="278" y="140"/>
                      <a:pt x="233" y="152"/>
                      <a:pt x="196" y="177"/>
                    </a:cubicBezTo>
                    <a:lnTo>
                      <a:pt x="140" y="130"/>
                    </a:lnTo>
                    <a:lnTo>
                      <a:pt x="140" y="251"/>
                    </a:lnTo>
                    <a:cubicBezTo>
                      <a:pt x="140" y="298"/>
                      <a:pt x="186" y="344"/>
                      <a:pt x="251" y="372"/>
                    </a:cubicBezTo>
                    <a:cubicBezTo>
                      <a:pt x="232" y="365"/>
                      <a:pt x="209" y="362"/>
                      <a:pt x="187" y="362"/>
                    </a:cubicBezTo>
                    <a:cubicBezTo>
                      <a:pt x="145" y="362"/>
                      <a:pt x="101" y="373"/>
                      <a:pt x="65" y="391"/>
                    </a:cubicBezTo>
                    <a:lnTo>
                      <a:pt x="0" y="353"/>
                    </a:lnTo>
                    <a:lnTo>
                      <a:pt x="0" y="474"/>
                    </a:lnTo>
                    <a:cubicBezTo>
                      <a:pt x="0" y="521"/>
                      <a:pt x="47" y="567"/>
                      <a:pt x="121" y="586"/>
                    </a:cubicBezTo>
                    <a:cubicBezTo>
                      <a:pt x="177" y="595"/>
                      <a:pt x="237" y="600"/>
                      <a:pt x="299" y="600"/>
                    </a:cubicBezTo>
                    <a:cubicBezTo>
                      <a:pt x="361" y="600"/>
                      <a:pt x="423" y="595"/>
                      <a:pt x="484" y="586"/>
                    </a:cubicBezTo>
                    <a:lnTo>
                      <a:pt x="484" y="586"/>
                    </a:lnTo>
                    <a:cubicBezTo>
                      <a:pt x="409" y="614"/>
                      <a:pt x="344" y="651"/>
                      <a:pt x="289" y="688"/>
                    </a:cubicBezTo>
                    <a:lnTo>
                      <a:pt x="223" y="660"/>
                    </a:lnTo>
                    <a:lnTo>
                      <a:pt x="223" y="781"/>
                    </a:lnTo>
                    <a:cubicBezTo>
                      <a:pt x="223" y="828"/>
                      <a:pt x="270" y="874"/>
                      <a:pt x="344" y="893"/>
                    </a:cubicBezTo>
                    <a:cubicBezTo>
                      <a:pt x="369" y="901"/>
                      <a:pt x="394" y="905"/>
                      <a:pt x="419" y="905"/>
                    </a:cubicBezTo>
                    <a:cubicBezTo>
                      <a:pt x="479" y="905"/>
                      <a:pt x="537" y="880"/>
                      <a:pt x="577" y="828"/>
                    </a:cubicBezTo>
                    <a:lnTo>
                      <a:pt x="577" y="828"/>
                    </a:lnTo>
                    <a:cubicBezTo>
                      <a:pt x="540" y="893"/>
                      <a:pt x="586" y="958"/>
                      <a:pt x="688" y="977"/>
                    </a:cubicBezTo>
                    <a:cubicBezTo>
                      <a:pt x="713" y="985"/>
                      <a:pt x="738" y="989"/>
                      <a:pt x="763" y="989"/>
                    </a:cubicBezTo>
                    <a:cubicBezTo>
                      <a:pt x="824" y="989"/>
                      <a:pt x="884" y="964"/>
                      <a:pt x="930" y="911"/>
                    </a:cubicBezTo>
                    <a:cubicBezTo>
                      <a:pt x="939" y="893"/>
                      <a:pt x="949" y="865"/>
                      <a:pt x="958" y="828"/>
                    </a:cubicBezTo>
                    <a:cubicBezTo>
                      <a:pt x="958" y="818"/>
                      <a:pt x="958" y="809"/>
                      <a:pt x="958" y="800"/>
                    </a:cubicBezTo>
                    <a:lnTo>
                      <a:pt x="958" y="716"/>
                    </a:lnTo>
                    <a:cubicBezTo>
                      <a:pt x="1023" y="781"/>
                      <a:pt x="1107" y="828"/>
                      <a:pt x="1200" y="846"/>
                    </a:cubicBezTo>
                    <a:cubicBezTo>
                      <a:pt x="1222" y="854"/>
                      <a:pt x="1244" y="857"/>
                      <a:pt x="1267" y="857"/>
                    </a:cubicBezTo>
                    <a:cubicBezTo>
                      <a:pt x="1330" y="857"/>
                      <a:pt x="1394" y="829"/>
                      <a:pt x="1442" y="781"/>
                    </a:cubicBezTo>
                    <a:cubicBezTo>
                      <a:pt x="1442" y="772"/>
                      <a:pt x="1451" y="753"/>
                      <a:pt x="1451" y="744"/>
                    </a:cubicBezTo>
                    <a:lnTo>
                      <a:pt x="1451" y="642"/>
                    </a:lnTo>
                    <a:cubicBezTo>
                      <a:pt x="1497" y="632"/>
                      <a:pt x="1535" y="605"/>
                      <a:pt x="1563" y="567"/>
                    </a:cubicBezTo>
                    <a:cubicBezTo>
                      <a:pt x="1572" y="558"/>
                      <a:pt x="1581" y="549"/>
                      <a:pt x="1581" y="539"/>
                    </a:cubicBezTo>
                    <a:lnTo>
                      <a:pt x="1581" y="409"/>
                    </a:lnTo>
                    <a:lnTo>
                      <a:pt x="1544" y="437"/>
                    </a:lnTo>
                    <a:cubicBezTo>
                      <a:pt x="1516" y="419"/>
                      <a:pt x="1497" y="409"/>
                      <a:pt x="1479" y="409"/>
                    </a:cubicBezTo>
                    <a:cubicBezTo>
                      <a:pt x="1418" y="395"/>
                      <a:pt x="1356" y="388"/>
                      <a:pt x="1294" y="388"/>
                    </a:cubicBezTo>
                    <a:cubicBezTo>
                      <a:pt x="1232" y="388"/>
                      <a:pt x="1172" y="395"/>
                      <a:pt x="1116" y="409"/>
                    </a:cubicBezTo>
                    <a:cubicBezTo>
                      <a:pt x="1209" y="381"/>
                      <a:pt x="1293" y="316"/>
                      <a:pt x="1358" y="242"/>
                    </a:cubicBezTo>
                    <a:cubicBezTo>
                      <a:pt x="1367" y="223"/>
                      <a:pt x="1367" y="205"/>
                      <a:pt x="1367" y="195"/>
                    </a:cubicBezTo>
                    <a:lnTo>
                      <a:pt x="1367" y="84"/>
                    </a:lnTo>
                    <a:lnTo>
                      <a:pt x="1321" y="121"/>
                    </a:lnTo>
                    <a:cubicBezTo>
                      <a:pt x="1302" y="112"/>
                      <a:pt x="1274" y="102"/>
                      <a:pt x="1246" y="93"/>
                    </a:cubicBezTo>
                    <a:cubicBezTo>
                      <a:pt x="1224" y="86"/>
                      <a:pt x="1202" y="82"/>
                      <a:pt x="1180" y="82"/>
                    </a:cubicBezTo>
                    <a:cubicBezTo>
                      <a:pt x="1117" y="82"/>
                      <a:pt x="1055" y="110"/>
                      <a:pt x="1014" y="158"/>
                    </a:cubicBezTo>
                    <a:cubicBezTo>
                      <a:pt x="1051" y="93"/>
                      <a:pt x="1005" y="28"/>
                      <a:pt x="902" y="9"/>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0"/>
              <p:cNvSpPr/>
              <p:nvPr/>
            </p:nvSpPr>
            <p:spPr>
              <a:xfrm>
                <a:off x="3415387" y="5540344"/>
                <a:ext cx="179341" cy="109925"/>
              </a:xfrm>
              <a:custGeom>
                <a:avLst/>
                <a:gdLst/>
                <a:ahLst/>
                <a:cxnLst/>
                <a:rect l="l" t="t" r="r" b="b"/>
                <a:pathLst>
                  <a:path w="1638" h="1004" extrusionOk="0">
                    <a:moveTo>
                      <a:pt x="854" y="0"/>
                    </a:moveTo>
                    <a:cubicBezTo>
                      <a:pt x="791" y="0"/>
                      <a:pt x="728" y="28"/>
                      <a:pt x="679" y="76"/>
                    </a:cubicBezTo>
                    <a:cubicBezTo>
                      <a:pt x="642" y="151"/>
                      <a:pt x="642" y="244"/>
                      <a:pt x="679" y="309"/>
                    </a:cubicBezTo>
                    <a:cubicBezTo>
                      <a:pt x="614" y="234"/>
                      <a:pt x="521" y="188"/>
                      <a:pt x="410" y="160"/>
                    </a:cubicBezTo>
                    <a:cubicBezTo>
                      <a:pt x="388" y="153"/>
                      <a:pt x="365" y="149"/>
                      <a:pt x="343" y="149"/>
                    </a:cubicBezTo>
                    <a:cubicBezTo>
                      <a:pt x="280" y="149"/>
                      <a:pt x="219" y="177"/>
                      <a:pt x="177" y="225"/>
                    </a:cubicBezTo>
                    <a:cubicBezTo>
                      <a:pt x="141" y="279"/>
                      <a:pt x="184" y="343"/>
                      <a:pt x="273" y="372"/>
                    </a:cubicBezTo>
                    <a:lnTo>
                      <a:pt x="273" y="372"/>
                    </a:lnTo>
                    <a:cubicBezTo>
                      <a:pt x="253" y="366"/>
                      <a:pt x="233" y="363"/>
                      <a:pt x="213" y="363"/>
                    </a:cubicBezTo>
                    <a:cubicBezTo>
                      <a:pt x="149" y="363"/>
                      <a:pt x="86" y="391"/>
                      <a:pt x="38" y="439"/>
                    </a:cubicBezTo>
                    <a:cubicBezTo>
                      <a:pt x="1" y="495"/>
                      <a:pt x="47" y="569"/>
                      <a:pt x="149" y="588"/>
                    </a:cubicBezTo>
                    <a:cubicBezTo>
                      <a:pt x="205" y="602"/>
                      <a:pt x="266" y="609"/>
                      <a:pt x="327" y="609"/>
                    </a:cubicBezTo>
                    <a:cubicBezTo>
                      <a:pt x="389" y="609"/>
                      <a:pt x="452" y="602"/>
                      <a:pt x="512" y="588"/>
                    </a:cubicBezTo>
                    <a:lnTo>
                      <a:pt x="512" y="588"/>
                    </a:lnTo>
                    <a:cubicBezTo>
                      <a:pt x="410" y="616"/>
                      <a:pt x="326" y="671"/>
                      <a:pt x="261" y="755"/>
                    </a:cubicBezTo>
                    <a:cubicBezTo>
                      <a:pt x="224" y="811"/>
                      <a:pt x="280" y="876"/>
                      <a:pt x="373" y="904"/>
                    </a:cubicBezTo>
                    <a:cubicBezTo>
                      <a:pt x="394" y="911"/>
                      <a:pt x="417" y="915"/>
                      <a:pt x="439" y="915"/>
                    </a:cubicBezTo>
                    <a:cubicBezTo>
                      <a:pt x="503" y="915"/>
                      <a:pt x="566" y="887"/>
                      <a:pt x="614" y="839"/>
                    </a:cubicBezTo>
                    <a:lnTo>
                      <a:pt x="614" y="839"/>
                    </a:lnTo>
                    <a:cubicBezTo>
                      <a:pt x="577" y="895"/>
                      <a:pt x="624" y="960"/>
                      <a:pt x="717" y="988"/>
                    </a:cubicBezTo>
                    <a:cubicBezTo>
                      <a:pt x="742" y="998"/>
                      <a:pt x="768" y="1003"/>
                      <a:pt x="793" y="1003"/>
                    </a:cubicBezTo>
                    <a:cubicBezTo>
                      <a:pt x="939" y="1003"/>
                      <a:pt x="1054" y="834"/>
                      <a:pt x="958" y="699"/>
                    </a:cubicBezTo>
                    <a:lnTo>
                      <a:pt x="958" y="699"/>
                    </a:lnTo>
                    <a:cubicBezTo>
                      <a:pt x="1033" y="774"/>
                      <a:pt x="1126" y="820"/>
                      <a:pt x="1228" y="848"/>
                    </a:cubicBezTo>
                    <a:cubicBezTo>
                      <a:pt x="1250" y="855"/>
                      <a:pt x="1273" y="859"/>
                      <a:pt x="1295" y="859"/>
                    </a:cubicBezTo>
                    <a:cubicBezTo>
                      <a:pt x="1359" y="859"/>
                      <a:pt x="1422" y="831"/>
                      <a:pt x="1470" y="783"/>
                    </a:cubicBezTo>
                    <a:cubicBezTo>
                      <a:pt x="1503" y="724"/>
                      <a:pt x="1469" y="666"/>
                      <a:pt x="1387" y="641"/>
                    </a:cubicBezTo>
                    <a:lnTo>
                      <a:pt x="1387" y="641"/>
                    </a:lnTo>
                    <a:cubicBezTo>
                      <a:pt x="1402" y="644"/>
                      <a:pt x="1416" y="645"/>
                      <a:pt x="1431" y="645"/>
                    </a:cubicBezTo>
                    <a:cubicBezTo>
                      <a:pt x="1497" y="645"/>
                      <a:pt x="1559"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4"/>
                    </a:cubicBezTo>
                    <a:cubicBezTo>
                      <a:pt x="1414" y="188"/>
                      <a:pt x="1368" y="123"/>
                      <a:pt x="1265" y="95"/>
                    </a:cubicBezTo>
                    <a:cubicBezTo>
                      <a:pt x="1243" y="88"/>
                      <a:pt x="1221" y="84"/>
                      <a:pt x="1199" y="84"/>
                    </a:cubicBezTo>
                    <a:cubicBezTo>
                      <a:pt x="1136" y="84"/>
                      <a:pt x="1074" y="112"/>
                      <a:pt x="1033" y="160"/>
                    </a:cubicBezTo>
                    <a:cubicBezTo>
                      <a:pt x="1070" y="104"/>
                      <a:pt x="102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0"/>
              <p:cNvSpPr/>
              <p:nvPr/>
            </p:nvSpPr>
            <p:spPr>
              <a:xfrm>
                <a:off x="3300315" y="5435673"/>
                <a:ext cx="278098" cy="129414"/>
              </a:xfrm>
              <a:custGeom>
                <a:avLst/>
                <a:gdLst/>
                <a:ahLst/>
                <a:cxnLst/>
                <a:rect l="l" t="t" r="r" b="b"/>
                <a:pathLst>
                  <a:path w="2540" h="1182" extrusionOk="0">
                    <a:moveTo>
                      <a:pt x="1" y="0"/>
                    </a:moveTo>
                    <a:lnTo>
                      <a:pt x="1" y="372"/>
                    </a:lnTo>
                    <a:cubicBezTo>
                      <a:pt x="1" y="930"/>
                      <a:pt x="670"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0"/>
              <p:cNvSpPr/>
              <p:nvPr/>
            </p:nvSpPr>
            <p:spPr>
              <a:xfrm>
                <a:off x="3300315" y="5349068"/>
                <a:ext cx="278098" cy="176275"/>
              </a:xfrm>
              <a:custGeom>
                <a:avLst/>
                <a:gdLst/>
                <a:ahLst/>
                <a:cxnLst/>
                <a:rect l="l" t="t" r="r" b="b"/>
                <a:pathLst>
                  <a:path w="2540" h="1610" extrusionOk="0">
                    <a:moveTo>
                      <a:pt x="1256" y="1"/>
                    </a:moveTo>
                    <a:cubicBezTo>
                      <a:pt x="698" y="1"/>
                      <a:pt x="1" y="233"/>
                      <a:pt x="1" y="791"/>
                    </a:cubicBezTo>
                    <a:cubicBezTo>
                      <a:pt x="1" y="1358"/>
                      <a:pt x="670" y="1609"/>
                      <a:pt x="1256" y="1609"/>
                    </a:cubicBezTo>
                    <a:cubicBezTo>
                      <a:pt x="1851" y="1609"/>
                      <a:pt x="2540" y="1358"/>
                      <a:pt x="2540" y="791"/>
                    </a:cubicBezTo>
                    <a:cubicBezTo>
                      <a:pt x="2540" y="233"/>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0"/>
              <p:cNvSpPr/>
              <p:nvPr/>
            </p:nvSpPr>
            <p:spPr>
              <a:xfrm>
                <a:off x="3315643" y="5356185"/>
                <a:ext cx="246456" cy="155910"/>
              </a:xfrm>
              <a:custGeom>
                <a:avLst/>
                <a:gdLst/>
                <a:ahLst/>
                <a:cxnLst/>
                <a:rect l="l" t="t" r="r" b="b"/>
                <a:pathLst>
                  <a:path w="2251" h="1424" extrusionOk="0">
                    <a:moveTo>
                      <a:pt x="1116" y="1"/>
                    </a:moveTo>
                    <a:cubicBezTo>
                      <a:pt x="623" y="1"/>
                      <a:pt x="0" y="205"/>
                      <a:pt x="0" y="707"/>
                    </a:cubicBezTo>
                    <a:cubicBezTo>
                      <a:pt x="0" y="1200"/>
                      <a:pt x="595" y="1424"/>
                      <a:pt x="1126" y="1424"/>
                    </a:cubicBezTo>
                    <a:cubicBezTo>
                      <a:pt x="1646" y="1424"/>
                      <a:pt x="2251" y="1200"/>
                      <a:pt x="2251" y="707"/>
                    </a:cubicBezTo>
                    <a:cubicBezTo>
                      <a:pt x="2251" y="21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0"/>
              <p:cNvSpPr/>
              <p:nvPr/>
            </p:nvSpPr>
            <p:spPr>
              <a:xfrm>
                <a:off x="3353307" y="5390892"/>
                <a:ext cx="173209" cy="108174"/>
              </a:xfrm>
              <a:custGeom>
                <a:avLst/>
                <a:gdLst/>
                <a:ahLst/>
                <a:cxnLst/>
                <a:rect l="l" t="t" r="r" b="b"/>
                <a:pathLst>
                  <a:path w="1582" h="988" extrusionOk="0">
                    <a:moveTo>
                      <a:pt x="1339" y="632"/>
                    </a:moveTo>
                    <a:cubicBezTo>
                      <a:pt x="1364" y="632"/>
                      <a:pt x="1385" y="636"/>
                      <a:pt x="1404" y="636"/>
                    </a:cubicBezTo>
                    <a:cubicBezTo>
                      <a:pt x="1414" y="636"/>
                      <a:pt x="1423" y="635"/>
                      <a:pt x="1432" y="632"/>
                    </a:cubicBezTo>
                    <a:lnTo>
                      <a:pt x="1432" y="632"/>
                    </a:lnTo>
                    <a:lnTo>
                      <a:pt x="1414" y="660"/>
                    </a:lnTo>
                    <a:cubicBezTo>
                      <a:pt x="1386" y="642"/>
                      <a:pt x="1367" y="632"/>
                      <a:pt x="1339" y="632"/>
                    </a:cubicBezTo>
                    <a:close/>
                    <a:moveTo>
                      <a:pt x="838" y="0"/>
                    </a:moveTo>
                    <a:cubicBezTo>
                      <a:pt x="791" y="0"/>
                      <a:pt x="742" y="15"/>
                      <a:pt x="698" y="46"/>
                    </a:cubicBezTo>
                    <a:lnTo>
                      <a:pt x="633" y="56"/>
                    </a:lnTo>
                    <a:lnTo>
                      <a:pt x="633" y="149"/>
                    </a:lnTo>
                    <a:cubicBezTo>
                      <a:pt x="633" y="205"/>
                      <a:pt x="642" y="251"/>
                      <a:pt x="661" y="298"/>
                    </a:cubicBezTo>
                    <a:cubicBezTo>
                      <a:pt x="586" y="223"/>
                      <a:pt x="493" y="177"/>
                      <a:pt x="391" y="149"/>
                    </a:cubicBezTo>
                    <a:cubicBezTo>
                      <a:pt x="369" y="143"/>
                      <a:pt x="347" y="139"/>
                      <a:pt x="324" y="139"/>
                    </a:cubicBezTo>
                    <a:cubicBezTo>
                      <a:pt x="278" y="139"/>
                      <a:pt x="233" y="152"/>
                      <a:pt x="196" y="177"/>
                    </a:cubicBezTo>
                    <a:lnTo>
                      <a:pt x="140" y="130"/>
                    </a:lnTo>
                    <a:lnTo>
                      <a:pt x="140" y="251"/>
                    </a:lnTo>
                    <a:cubicBezTo>
                      <a:pt x="140" y="298"/>
                      <a:pt x="177" y="344"/>
                      <a:pt x="251" y="363"/>
                    </a:cubicBezTo>
                    <a:cubicBezTo>
                      <a:pt x="231" y="359"/>
                      <a:pt x="208" y="357"/>
                      <a:pt x="185" y="357"/>
                    </a:cubicBezTo>
                    <a:cubicBezTo>
                      <a:pt x="144" y="357"/>
                      <a:pt x="101" y="364"/>
                      <a:pt x="65" y="381"/>
                    </a:cubicBezTo>
                    <a:lnTo>
                      <a:pt x="0" y="344"/>
                    </a:lnTo>
                    <a:lnTo>
                      <a:pt x="0" y="474"/>
                    </a:lnTo>
                    <a:cubicBezTo>
                      <a:pt x="0" y="521"/>
                      <a:pt x="47" y="558"/>
                      <a:pt x="121" y="576"/>
                    </a:cubicBezTo>
                    <a:cubicBezTo>
                      <a:pt x="182" y="590"/>
                      <a:pt x="242" y="597"/>
                      <a:pt x="303" y="597"/>
                    </a:cubicBezTo>
                    <a:cubicBezTo>
                      <a:pt x="363" y="597"/>
                      <a:pt x="424" y="590"/>
                      <a:pt x="484" y="576"/>
                    </a:cubicBezTo>
                    <a:lnTo>
                      <a:pt x="484" y="576"/>
                    </a:lnTo>
                    <a:cubicBezTo>
                      <a:pt x="410" y="604"/>
                      <a:pt x="344" y="642"/>
                      <a:pt x="289" y="688"/>
                    </a:cubicBezTo>
                    <a:lnTo>
                      <a:pt x="224" y="660"/>
                    </a:lnTo>
                    <a:lnTo>
                      <a:pt x="224" y="772"/>
                    </a:lnTo>
                    <a:cubicBezTo>
                      <a:pt x="224" y="828"/>
                      <a:pt x="270" y="874"/>
                      <a:pt x="344" y="893"/>
                    </a:cubicBezTo>
                    <a:cubicBezTo>
                      <a:pt x="366" y="900"/>
                      <a:pt x="389" y="903"/>
                      <a:pt x="411" y="903"/>
                    </a:cubicBezTo>
                    <a:cubicBezTo>
                      <a:pt x="474" y="903"/>
                      <a:pt x="536" y="876"/>
                      <a:pt x="577" y="828"/>
                    </a:cubicBezTo>
                    <a:lnTo>
                      <a:pt x="577" y="828"/>
                    </a:lnTo>
                    <a:cubicBezTo>
                      <a:pt x="540" y="883"/>
                      <a:pt x="596" y="948"/>
                      <a:pt x="689" y="976"/>
                    </a:cubicBezTo>
                    <a:cubicBezTo>
                      <a:pt x="710" y="984"/>
                      <a:pt x="733" y="987"/>
                      <a:pt x="755" y="987"/>
                    </a:cubicBezTo>
                    <a:cubicBezTo>
                      <a:pt x="819" y="987"/>
                      <a:pt x="882" y="959"/>
                      <a:pt x="930" y="911"/>
                    </a:cubicBezTo>
                    <a:cubicBezTo>
                      <a:pt x="940" y="883"/>
                      <a:pt x="949" y="855"/>
                      <a:pt x="958" y="828"/>
                    </a:cubicBezTo>
                    <a:lnTo>
                      <a:pt x="958" y="707"/>
                    </a:lnTo>
                    <a:lnTo>
                      <a:pt x="949" y="707"/>
                    </a:lnTo>
                    <a:lnTo>
                      <a:pt x="949" y="688"/>
                    </a:lnTo>
                    <a:lnTo>
                      <a:pt x="958" y="707"/>
                    </a:lnTo>
                    <a:cubicBezTo>
                      <a:pt x="1023" y="772"/>
                      <a:pt x="1107" y="818"/>
                      <a:pt x="1200" y="837"/>
                    </a:cubicBezTo>
                    <a:cubicBezTo>
                      <a:pt x="1222" y="844"/>
                      <a:pt x="1244" y="848"/>
                      <a:pt x="1267" y="848"/>
                    </a:cubicBezTo>
                    <a:cubicBezTo>
                      <a:pt x="1330" y="848"/>
                      <a:pt x="1391" y="820"/>
                      <a:pt x="1432" y="772"/>
                    </a:cubicBezTo>
                    <a:cubicBezTo>
                      <a:pt x="1442" y="762"/>
                      <a:pt x="1451" y="744"/>
                      <a:pt x="1451" y="725"/>
                    </a:cubicBezTo>
                    <a:lnTo>
                      <a:pt x="1451" y="632"/>
                    </a:lnTo>
                    <a:cubicBezTo>
                      <a:pt x="1498" y="623"/>
                      <a:pt x="1544" y="604"/>
                      <a:pt x="1572" y="567"/>
                    </a:cubicBezTo>
                    <a:cubicBezTo>
                      <a:pt x="1581" y="549"/>
                      <a:pt x="1581" y="539"/>
                      <a:pt x="1581" y="530"/>
                    </a:cubicBezTo>
                    <a:lnTo>
                      <a:pt x="1581" y="400"/>
                    </a:lnTo>
                    <a:lnTo>
                      <a:pt x="1544" y="437"/>
                    </a:lnTo>
                    <a:cubicBezTo>
                      <a:pt x="1516" y="428"/>
                      <a:pt x="1498" y="418"/>
                      <a:pt x="1479" y="418"/>
                    </a:cubicBezTo>
                    <a:cubicBezTo>
                      <a:pt x="1419" y="404"/>
                      <a:pt x="1356" y="397"/>
                      <a:pt x="1294" y="397"/>
                    </a:cubicBezTo>
                    <a:cubicBezTo>
                      <a:pt x="1233" y="397"/>
                      <a:pt x="1172" y="404"/>
                      <a:pt x="1116" y="418"/>
                    </a:cubicBezTo>
                    <a:cubicBezTo>
                      <a:pt x="1209" y="381"/>
                      <a:pt x="1293" y="325"/>
                      <a:pt x="1358" y="251"/>
                    </a:cubicBezTo>
                    <a:cubicBezTo>
                      <a:pt x="1367" y="232"/>
                      <a:pt x="1367" y="214"/>
                      <a:pt x="1367" y="195"/>
                    </a:cubicBezTo>
                    <a:lnTo>
                      <a:pt x="1367" y="84"/>
                    </a:lnTo>
                    <a:lnTo>
                      <a:pt x="1321" y="121"/>
                    </a:lnTo>
                    <a:cubicBezTo>
                      <a:pt x="1302" y="112"/>
                      <a:pt x="1274" y="102"/>
                      <a:pt x="1256" y="93"/>
                    </a:cubicBezTo>
                    <a:cubicBezTo>
                      <a:pt x="1231" y="86"/>
                      <a:pt x="1207" y="82"/>
                      <a:pt x="1184" y="82"/>
                    </a:cubicBezTo>
                    <a:cubicBezTo>
                      <a:pt x="1117" y="82"/>
                      <a:pt x="1055" y="110"/>
                      <a:pt x="1014" y="158"/>
                    </a:cubicBezTo>
                    <a:cubicBezTo>
                      <a:pt x="1051" y="102"/>
                      <a:pt x="1005" y="37"/>
                      <a:pt x="902" y="9"/>
                    </a:cubicBezTo>
                    <a:cubicBezTo>
                      <a:pt x="882" y="3"/>
                      <a:pt x="860" y="0"/>
                      <a:pt x="83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0"/>
              <p:cNvSpPr/>
              <p:nvPr/>
            </p:nvSpPr>
            <p:spPr>
              <a:xfrm>
                <a:off x="3351227" y="5376878"/>
                <a:ext cx="179341" cy="108940"/>
              </a:xfrm>
              <a:custGeom>
                <a:avLst/>
                <a:gdLst/>
                <a:ahLst/>
                <a:cxnLst/>
                <a:rect l="l" t="t" r="r" b="b"/>
                <a:pathLst>
                  <a:path w="1638" h="995" extrusionOk="0">
                    <a:moveTo>
                      <a:pt x="845" y="1"/>
                    </a:moveTo>
                    <a:cubicBezTo>
                      <a:pt x="699" y="1"/>
                      <a:pt x="584" y="171"/>
                      <a:pt x="680" y="314"/>
                    </a:cubicBezTo>
                    <a:cubicBezTo>
                      <a:pt x="605" y="240"/>
                      <a:pt x="512" y="184"/>
                      <a:pt x="410" y="156"/>
                    </a:cubicBezTo>
                    <a:cubicBezTo>
                      <a:pt x="388" y="149"/>
                      <a:pt x="366" y="145"/>
                      <a:pt x="343" y="145"/>
                    </a:cubicBezTo>
                    <a:cubicBezTo>
                      <a:pt x="280" y="145"/>
                      <a:pt x="219" y="173"/>
                      <a:pt x="177" y="221"/>
                    </a:cubicBezTo>
                    <a:cubicBezTo>
                      <a:pt x="141" y="285"/>
                      <a:pt x="185" y="349"/>
                      <a:pt x="274" y="369"/>
                    </a:cubicBezTo>
                    <a:lnTo>
                      <a:pt x="274" y="369"/>
                    </a:lnTo>
                    <a:cubicBezTo>
                      <a:pt x="256" y="365"/>
                      <a:pt x="237" y="363"/>
                      <a:pt x="218" y="363"/>
                    </a:cubicBezTo>
                    <a:cubicBezTo>
                      <a:pt x="153" y="363"/>
                      <a:pt x="87" y="385"/>
                      <a:pt x="38" y="435"/>
                    </a:cubicBezTo>
                    <a:cubicBezTo>
                      <a:pt x="1" y="500"/>
                      <a:pt x="47" y="565"/>
                      <a:pt x="150" y="584"/>
                    </a:cubicBezTo>
                    <a:cubicBezTo>
                      <a:pt x="205" y="598"/>
                      <a:pt x="266" y="605"/>
                      <a:pt x="326" y="605"/>
                    </a:cubicBezTo>
                    <a:cubicBezTo>
                      <a:pt x="387" y="605"/>
                      <a:pt x="447" y="598"/>
                      <a:pt x="503" y="584"/>
                    </a:cubicBezTo>
                    <a:lnTo>
                      <a:pt x="503" y="584"/>
                    </a:lnTo>
                    <a:cubicBezTo>
                      <a:pt x="410" y="621"/>
                      <a:pt x="326" y="677"/>
                      <a:pt x="261" y="751"/>
                    </a:cubicBezTo>
                    <a:cubicBezTo>
                      <a:pt x="224" y="816"/>
                      <a:pt x="270" y="881"/>
                      <a:pt x="373" y="900"/>
                    </a:cubicBezTo>
                    <a:cubicBezTo>
                      <a:pt x="395" y="907"/>
                      <a:pt x="417" y="911"/>
                      <a:pt x="440" y="911"/>
                    </a:cubicBezTo>
                    <a:cubicBezTo>
                      <a:pt x="503" y="911"/>
                      <a:pt x="566" y="883"/>
                      <a:pt x="615" y="835"/>
                    </a:cubicBezTo>
                    <a:lnTo>
                      <a:pt x="615" y="835"/>
                    </a:lnTo>
                    <a:cubicBezTo>
                      <a:pt x="577" y="900"/>
                      <a:pt x="624" y="965"/>
                      <a:pt x="717" y="983"/>
                    </a:cubicBezTo>
                    <a:cubicBezTo>
                      <a:pt x="739" y="991"/>
                      <a:pt x="761" y="994"/>
                      <a:pt x="784" y="994"/>
                    </a:cubicBezTo>
                    <a:cubicBezTo>
                      <a:pt x="847" y="994"/>
                      <a:pt x="911" y="966"/>
                      <a:pt x="959" y="918"/>
                    </a:cubicBezTo>
                    <a:cubicBezTo>
                      <a:pt x="996" y="853"/>
                      <a:pt x="996" y="770"/>
                      <a:pt x="959" y="695"/>
                    </a:cubicBezTo>
                    <a:lnTo>
                      <a:pt x="959" y="695"/>
                    </a:lnTo>
                    <a:cubicBezTo>
                      <a:pt x="1033" y="770"/>
                      <a:pt x="1126" y="825"/>
                      <a:pt x="1228" y="844"/>
                    </a:cubicBezTo>
                    <a:cubicBezTo>
                      <a:pt x="1250" y="851"/>
                      <a:pt x="1273" y="855"/>
                      <a:pt x="1295" y="855"/>
                    </a:cubicBezTo>
                    <a:cubicBezTo>
                      <a:pt x="1358" y="855"/>
                      <a:pt x="1420" y="827"/>
                      <a:pt x="1461" y="779"/>
                    </a:cubicBezTo>
                    <a:cubicBezTo>
                      <a:pt x="1497" y="724"/>
                      <a:pt x="1454" y="661"/>
                      <a:pt x="1365" y="632"/>
                    </a:cubicBezTo>
                    <a:lnTo>
                      <a:pt x="1365" y="632"/>
                    </a:lnTo>
                    <a:cubicBezTo>
                      <a:pt x="1385" y="638"/>
                      <a:pt x="1405" y="641"/>
                      <a:pt x="1425" y="641"/>
                    </a:cubicBezTo>
                    <a:cubicBezTo>
                      <a:pt x="1489" y="641"/>
                      <a:pt x="1552" y="613"/>
                      <a:pt x="1600" y="565"/>
                    </a:cubicBezTo>
                    <a:cubicBezTo>
                      <a:pt x="1637" y="509"/>
                      <a:pt x="1591" y="444"/>
                      <a:pt x="1498" y="416"/>
                    </a:cubicBezTo>
                    <a:cubicBezTo>
                      <a:pt x="1438" y="407"/>
                      <a:pt x="1375" y="402"/>
                      <a:pt x="1313" y="402"/>
                    </a:cubicBezTo>
                    <a:cubicBezTo>
                      <a:pt x="1252" y="402"/>
                      <a:pt x="1191" y="407"/>
                      <a:pt x="1135" y="416"/>
                    </a:cubicBezTo>
                    <a:cubicBezTo>
                      <a:pt x="1228" y="388"/>
                      <a:pt x="1312" y="333"/>
                      <a:pt x="1377" y="249"/>
                    </a:cubicBezTo>
                    <a:cubicBezTo>
                      <a:pt x="1414" y="193"/>
                      <a:pt x="1368" y="128"/>
                      <a:pt x="1275" y="100"/>
                    </a:cubicBezTo>
                    <a:cubicBezTo>
                      <a:pt x="1250" y="93"/>
                      <a:pt x="1226" y="89"/>
                      <a:pt x="1203" y="89"/>
                    </a:cubicBezTo>
                    <a:cubicBezTo>
                      <a:pt x="1136" y="89"/>
                      <a:pt x="1074" y="117"/>
                      <a:pt x="1033" y="165"/>
                    </a:cubicBezTo>
                    <a:cubicBezTo>
                      <a:pt x="1070" y="109"/>
                      <a:pt x="1024" y="44"/>
                      <a:pt x="921" y="16"/>
                    </a:cubicBezTo>
                    <a:cubicBezTo>
                      <a:pt x="896" y="6"/>
                      <a:pt x="870"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0"/>
              <p:cNvSpPr/>
              <p:nvPr/>
            </p:nvSpPr>
            <p:spPr>
              <a:xfrm>
                <a:off x="3134441" y="5606694"/>
                <a:ext cx="277989" cy="129414"/>
              </a:xfrm>
              <a:custGeom>
                <a:avLst/>
                <a:gdLst/>
                <a:ahLst/>
                <a:cxnLst/>
                <a:rect l="l" t="t" r="r" b="b"/>
                <a:pathLst>
                  <a:path w="2539" h="1182" extrusionOk="0">
                    <a:moveTo>
                      <a:pt x="0" y="0"/>
                    </a:moveTo>
                    <a:lnTo>
                      <a:pt x="0" y="372"/>
                    </a:lnTo>
                    <a:cubicBezTo>
                      <a:pt x="0" y="930"/>
                      <a:pt x="660" y="1181"/>
                      <a:pt x="1255"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0"/>
              <p:cNvSpPr/>
              <p:nvPr/>
            </p:nvSpPr>
            <p:spPr>
              <a:xfrm>
                <a:off x="3134441" y="5520088"/>
                <a:ext cx="277989" cy="176275"/>
              </a:xfrm>
              <a:custGeom>
                <a:avLst/>
                <a:gdLst/>
                <a:ahLst/>
                <a:cxnLst/>
                <a:rect l="l" t="t" r="r" b="b"/>
                <a:pathLst>
                  <a:path w="2539" h="1610" extrusionOk="0">
                    <a:moveTo>
                      <a:pt x="1255" y="1"/>
                    </a:moveTo>
                    <a:cubicBezTo>
                      <a:pt x="697"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0"/>
              <p:cNvSpPr/>
              <p:nvPr/>
            </p:nvSpPr>
            <p:spPr>
              <a:xfrm>
                <a:off x="3149659" y="5527315"/>
                <a:ext cx="246456" cy="155801"/>
              </a:xfrm>
              <a:custGeom>
                <a:avLst/>
                <a:gdLst/>
                <a:ahLst/>
                <a:cxnLst/>
                <a:rect l="l" t="t" r="r" b="b"/>
                <a:pathLst>
                  <a:path w="2251" h="1423" extrusionOk="0">
                    <a:moveTo>
                      <a:pt x="1116" y="0"/>
                    </a:moveTo>
                    <a:cubicBezTo>
                      <a:pt x="624" y="0"/>
                      <a:pt x="1" y="205"/>
                      <a:pt x="1" y="697"/>
                    </a:cubicBezTo>
                    <a:cubicBezTo>
                      <a:pt x="1" y="1190"/>
                      <a:pt x="586" y="1423"/>
                      <a:pt x="1116" y="1423"/>
                    </a:cubicBezTo>
                    <a:cubicBezTo>
                      <a:pt x="1647" y="1423"/>
                      <a:pt x="2251" y="1200"/>
                      <a:pt x="2251" y="707"/>
                    </a:cubicBezTo>
                    <a:cubicBezTo>
                      <a:pt x="2251" y="205"/>
                      <a:pt x="1619"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0"/>
              <p:cNvSpPr/>
              <p:nvPr/>
            </p:nvSpPr>
            <p:spPr>
              <a:xfrm>
                <a:off x="3148674" y="5527315"/>
                <a:ext cx="246456" cy="85619"/>
              </a:xfrm>
              <a:custGeom>
                <a:avLst/>
                <a:gdLst/>
                <a:ahLst/>
                <a:cxnLst/>
                <a:rect l="l" t="t" r="r" b="b"/>
                <a:pathLst>
                  <a:path w="2251" h="782" extrusionOk="0">
                    <a:moveTo>
                      <a:pt x="1116" y="0"/>
                    </a:moveTo>
                    <a:cubicBezTo>
                      <a:pt x="623" y="0"/>
                      <a:pt x="0" y="205"/>
                      <a:pt x="0" y="697"/>
                    </a:cubicBezTo>
                    <a:cubicBezTo>
                      <a:pt x="0" y="725"/>
                      <a:pt x="0" y="744"/>
                      <a:pt x="0" y="772"/>
                    </a:cubicBezTo>
                    <a:cubicBezTo>
                      <a:pt x="65" y="335"/>
                      <a:pt x="651" y="149"/>
                      <a:pt x="1125" y="149"/>
                    </a:cubicBezTo>
                    <a:cubicBezTo>
                      <a:pt x="1609" y="149"/>
                      <a:pt x="2195" y="335"/>
                      <a:pt x="2251" y="781"/>
                    </a:cubicBezTo>
                    <a:lnTo>
                      <a:pt x="2251" y="707"/>
                    </a:ln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0"/>
              <p:cNvSpPr/>
              <p:nvPr/>
            </p:nvSpPr>
            <p:spPr>
              <a:xfrm>
                <a:off x="3187323" y="5561913"/>
                <a:ext cx="173209" cy="108174"/>
              </a:xfrm>
              <a:custGeom>
                <a:avLst/>
                <a:gdLst/>
                <a:ahLst/>
                <a:cxnLst/>
                <a:rect l="l" t="t" r="r" b="b"/>
                <a:pathLst>
                  <a:path w="1582" h="988" extrusionOk="0">
                    <a:moveTo>
                      <a:pt x="1433" y="633"/>
                    </a:moveTo>
                    <a:lnTo>
                      <a:pt x="1414" y="660"/>
                    </a:lnTo>
                    <a:cubicBezTo>
                      <a:pt x="1400" y="651"/>
                      <a:pt x="1388" y="644"/>
                      <a:pt x="1376" y="639"/>
                    </a:cubicBezTo>
                    <a:lnTo>
                      <a:pt x="1376" y="639"/>
                    </a:lnTo>
                    <a:cubicBezTo>
                      <a:pt x="1379" y="639"/>
                      <a:pt x="1383" y="640"/>
                      <a:pt x="1386" y="640"/>
                    </a:cubicBezTo>
                    <a:cubicBezTo>
                      <a:pt x="1402" y="640"/>
                      <a:pt x="1419" y="637"/>
                      <a:pt x="1433" y="633"/>
                    </a:cubicBezTo>
                    <a:close/>
                    <a:moveTo>
                      <a:pt x="949" y="688"/>
                    </a:moveTo>
                    <a:lnTo>
                      <a:pt x="958" y="707"/>
                    </a:lnTo>
                    <a:lnTo>
                      <a:pt x="949" y="707"/>
                    </a:lnTo>
                    <a:cubicBezTo>
                      <a:pt x="949" y="707"/>
                      <a:pt x="949" y="698"/>
                      <a:pt x="949" y="688"/>
                    </a:cubicBezTo>
                    <a:close/>
                    <a:moveTo>
                      <a:pt x="835" y="0"/>
                    </a:moveTo>
                    <a:cubicBezTo>
                      <a:pt x="789" y="0"/>
                      <a:pt x="741"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9" y="140"/>
                      <a:pt x="233" y="152"/>
                      <a:pt x="196" y="177"/>
                    </a:cubicBezTo>
                    <a:lnTo>
                      <a:pt x="140" y="130"/>
                    </a:lnTo>
                    <a:lnTo>
                      <a:pt x="140" y="251"/>
                    </a:lnTo>
                    <a:cubicBezTo>
                      <a:pt x="140" y="296"/>
                      <a:pt x="183" y="341"/>
                      <a:pt x="244" y="361"/>
                    </a:cubicBezTo>
                    <a:lnTo>
                      <a:pt x="244" y="361"/>
                    </a:lnTo>
                    <a:cubicBezTo>
                      <a:pt x="226" y="356"/>
                      <a:pt x="207" y="353"/>
                      <a:pt x="187" y="353"/>
                    </a:cubicBezTo>
                    <a:cubicBezTo>
                      <a:pt x="146" y="353"/>
                      <a:pt x="102" y="363"/>
                      <a:pt x="66" y="381"/>
                    </a:cubicBezTo>
                    <a:lnTo>
                      <a:pt x="1" y="344"/>
                    </a:lnTo>
                    <a:lnTo>
                      <a:pt x="1" y="465"/>
                    </a:lnTo>
                    <a:cubicBezTo>
                      <a:pt x="1" y="512"/>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72"/>
                    </a:lnTo>
                    <a:cubicBezTo>
                      <a:pt x="224" y="819"/>
                      <a:pt x="270" y="865"/>
                      <a:pt x="345" y="893"/>
                    </a:cubicBezTo>
                    <a:cubicBezTo>
                      <a:pt x="367" y="900"/>
                      <a:pt x="389" y="904"/>
                      <a:pt x="411" y="904"/>
                    </a:cubicBezTo>
                    <a:cubicBezTo>
                      <a:pt x="474" y="904"/>
                      <a:pt x="536" y="876"/>
                      <a:pt x="577" y="828"/>
                    </a:cubicBezTo>
                    <a:lnTo>
                      <a:pt x="577" y="828"/>
                    </a:lnTo>
                    <a:cubicBezTo>
                      <a:pt x="540" y="884"/>
                      <a:pt x="586" y="949"/>
                      <a:pt x="689" y="977"/>
                    </a:cubicBezTo>
                    <a:cubicBezTo>
                      <a:pt x="711" y="984"/>
                      <a:pt x="733" y="987"/>
                      <a:pt x="756" y="987"/>
                    </a:cubicBezTo>
                    <a:cubicBezTo>
                      <a:pt x="819" y="987"/>
                      <a:pt x="882" y="960"/>
                      <a:pt x="931" y="912"/>
                    </a:cubicBezTo>
                    <a:cubicBezTo>
                      <a:pt x="940" y="884"/>
                      <a:pt x="949" y="856"/>
                      <a:pt x="958" y="828"/>
                    </a:cubicBezTo>
                    <a:cubicBezTo>
                      <a:pt x="958" y="819"/>
                      <a:pt x="958" y="800"/>
                      <a:pt x="958" y="791"/>
                    </a:cubicBezTo>
                    <a:lnTo>
                      <a:pt x="958" y="716"/>
                    </a:lnTo>
                    <a:cubicBezTo>
                      <a:pt x="1024" y="772"/>
                      <a:pt x="1107" y="819"/>
                      <a:pt x="1200" y="837"/>
                    </a:cubicBezTo>
                    <a:cubicBezTo>
                      <a:pt x="1225" y="845"/>
                      <a:pt x="1250" y="849"/>
                      <a:pt x="1275" y="849"/>
                    </a:cubicBezTo>
                    <a:cubicBezTo>
                      <a:pt x="1336" y="849"/>
                      <a:pt x="1396" y="825"/>
                      <a:pt x="1442" y="772"/>
                    </a:cubicBezTo>
                    <a:cubicBezTo>
                      <a:pt x="1442" y="763"/>
                      <a:pt x="1451" y="744"/>
                      <a:pt x="1451" y="735"/>
                    </a:cubicBezTo>
                    <a:lnTo>
                      <a:pt x="1451" y="633"/>
                    </a:lnTo>
                    <a:cubicBezTo>
                      <a:pt x="1498" y="623"/>
                      <a:pt x="1535" y="605"/>
                      <a:pt x="1563" y="567"/>
                    </a:cubicBezTo>
                    <a:cubicBezTo>
                      <a:pt x="1572" y="558"/>
                      <a:pt x="1581" y="540"/>
                      <a:pt x="1581" y="530"/>
                    </a:cubicBezTo>
                    <a:lnTo>
                      <a:pt x="1581" y="400"/>
                    </a:lnTo>
                    <a:lnTo>
                      <a:pt x="1544" y="437"/>
                    </a:lnTo>
                    <a:cubicBezTo>
                      <a:pt x="1516" y="428"/>
                      <a:pt x="1498" y="419"/>
                      <a:pt x="1479" y="419"/>
                    </a:cubicBezTo>
                    <a:cubicBezTo>
                      <a:pt x="1419" y="405"/>
                      <a:pt x="1356" y="398"/>
                      <a:pt x="1294" y="398"/>
                    </a:cubicBezTo>
                    <a:cubicBezTo>
                      <a:pt x="1233" y="398"/>
                      <a:pt x="1172" y="405"/>
                      <a:pt x="1117" y="419"/>
                    </a:cubicBezTo>
                    <a:cubicBezTo>
                      <a:pt x="1210" y="381"/>
                      <a:pt x="1293" y="326"/>
                      <a:pt x="1358" y="251"/>
                    </a:cubicBezTo>
                    <a:cubicBezTo>
                      <a:pt x="1368" y="233"/>
                      <a:pt x="1368" y="214"/>
                      <a:pt x="1368" y="195"/>
                    </a:cubicBezTo>
                    <a:lnTo>
                      <a:pt x="1368" y="84"/>
                    </a:lnTo>
                    <a:lnTo>
                      <a:pt x="1321" y="121"/>
                    </a:lnTo>
                    <a:cubicBezTo>
                      <a:pt x="1303" y="112"/>
                      <a:pt x="1275" y="102"/>
                      <a:pt x="1247" y="93"/>
                    </a:cubicBezTo>
                    <a:cubicBezTo>
                      <a:pt x="1225" y="86"/>
                      <a:pt x="1202" y="82"/>
                      <a:pt x="1180" y="82"/>
                    </a:cubicBezTo>
                    <a:cubicBezTo>
                      <a:pt x="1117" y="82"/>
                      <a:pt x="1055" y="110"/>
                      <a:pt x="1014" y="158"/>
                    </a:cubicBezTo>
                    <a:cubicBezTo>
                      <a:pt x="1051" y="102"/>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0"/>
              <p:cNvSpPr/>
              <p:nvPr/>
            </p:nvSpPr>
            <p:spPr>
              <a:xfrm>
                <a:off x="3185352" y="5547570"/>
                <a:ext cx="179231" cy="110254"/>
              </a:xfrm>
              <a:custGeom>
                <a:avLst/>
                <a:gdLst/>
                <a:ahLst/>
                <a:cxnLst/>
                <a:rect l="l" t="t" r="r" b="b"/>
                <a:pathLst>
                  <a:path w="1637" h="1007" extrusionOk="0">
                    <a:moveTo>
                      <a:pt x="840" y="1"/>
                    </a:moveTo>
                    <a:cubicBezTo>
                      <a:pt x="696" y="1"/>
                      <a:pt x="584" y="176"/>
                      <a:pt x="679" y="317"/>
                    </a:cubicBezTo>
                    <a:cubicBezTo>
                      <a:pt x="604" y="243"/>
                      <a:pt x="511" y="187"/>
                      <a:pt x="409" y="159"/>
                    </a:cubicBezTo>
                    <a:cubicBezTo>
                      <a:pt x="387" y="152"/>
                      <a:pt x="365" y="148"/>
                      <a:pt x="342" y="148"/>
                    </a:cubicBezTo>
                    <a:cubicBezTo>
                      <a:pt x="279" y="148"/>
                      <a:pt x="215" y="176"/>
                      <a:pt x="167" y="224"/>
                    </a:cubicBezTo>
                    <a:cubicBezTo>
                      <a:pt x="134" y="283"/>
                      <a:pt x="168" y="341"/>
                      <a:pt x="250" y="366"/>
                    </a:cubicBezTo>
                    <a:lnTo>
                      <a:pt x="250" y="366"/>
                    </a:lnTo>
                    <a:cubicBezTo>
                      <a:pt x="235" y="363"/>
                      <a:pt x="221" y="362"/>
                      <a:pt x="207" y="362"/>
                    </a:cubicBezTo>
                    <a:cubicBezTo>
                      <a:pt x="140" y="362"/>
                      <a:pt x="78" y="390"/>
                      <a:pt x="37" y="438"/>
                    </a:cubicBezTo>
                    <a:cubicBezTo>
                      <a:pt x="0" y="503"/>
                      <a:pt x="47" y="568"/>
                      <a:pt x="139" y="587"/>
                    </a:cubicBezTo>
                    <a:cubicBezTo>
                      <a:pt x="200" y="601"/>
                      <a:pt x="260" y="608"/>
                      <a:pt x="321" y="608"/>
                    </a:cubicBezTo>
                    <a:cubicBezTo>
                      <a:pt x="381" y="608"/>
                      <a:pt x="442" y="601"/>
                      <a:pt x="502" y="587"/>
                    </a:cubicBezTo>
                    <a:lnTo>
                      <a:pt x="502" y="587"/>
                    </a:lnTo>
                    <a:cubicBezTo>
                      <a:pt x="409" y="624"/>
                      <a:pt x="325" y="680"/>
                      <a:pt x="260" y="754"/>
                    </a:cubicBezTo>
                    <a:cubicBezTo>
                      <a:pt x="223" y="819"/>
                      <a:pt x="270" y="884"/>
                      <a:pt x="363" y="903"/>
                    </a:cubicBezTo>
                    <a:cubicBezTo>
                      <a:pt x="387" y="910"/>
                      <a:pt x="411" y="914"/>
                      <a:pt x="435" y="914"/>
                    </a:cubicBezTo>
                    <a:cubicBezTo>
                      <a:pt x="502" y="914"/>
                      <a:pt x="563" y="886"/>
                      <a:pt x="604" y="838"/>
                    </a:cubicBezTo>
                    <a:lnTo>
                      <a:pt x="604" y="838"/>
                    </a:lnTo>
                    <a:cubicBezTo>
                      <a:pt x="567" y="903"/>
                      <a:pt x="614" y="968"/>
                      <a:pt x="716" y="987"/>
                    </a:cubicBezTo>
                    <a:cubicBezTo>
                      <a:pt x="744" y="1000"/>
                      <a:pt x="772" y="1006"/>
                      <a:pt x="799" y="1006"/>
                    </a:cubicBezTo>
                    <a:cubicBezTo>
                      <a:pt x="942" y="1006"/>
                      <a:pt x="1052" y="839"/>
                      <a:pt x="958" y="698"/>
                    </a:cubicBezTo>
                    <a:lnTo>
                      <a:pt x="958" y="698"/>
                    </a:lnTo>
                    <a:cubicBezTo>
                      <a:pt x="1032" y="773"/>
                      <a:pt x="1125" y="829"/>
                      <a:pt x="1228" y="847"/>
                    </a:cubicBezTo>
                    <a:cubicBezTo>
                      <a:pt x="1249" y="855"/>
                      <a:pt x="1272" y="858"/>
                      <a:pt x="1294" y="858"/>
                    </a:cubicBezTo>
                    <a:cubicBezTo>
                      <a:pt x="1357" y="858"/>
                      <a:pt x="1419" y="830"/>
                      <a:pt x="1460" y="782"/>
                    </a:cubicBezTo>
                    <a:cubicBezTo>
                      <a:pt x="1496" y="728"/>
                      <a:pt x="1453" y="665"/>
                      <a:pt x="1365" y="636"/>
                    </a:cubicBezTo>
                    <a:lnTo>
                      <a:pt x="1365" y="636"/>
                    </a:lnTo>
                    <a:cubicBezTo>
                      <a:pt x="1384" y="641"/>
                      <a:pt x="1404" y="644"/>
                      <a:pt x="1425" y="644"/>
                    </a:cubicBezTo>
                    <a:cubicBezTo>
                      <a:pt x="1488" y="644"/>
                      <a:pt x="1551" y="616"/>
                      <a:pt x="1599" y="568"/>
                    </a:cubicBezTo>
                    <a:cubicBezTo>
                      <a:pt x="1637" y="512"/>
                      <a:pt x="1590" y="447"/>
                      <a:pt x="1497" y="419"/>
                    </a:cubicBezTo>
                    <a:cubicBezTo>
                      <a:pt x="1437" y="410"/>
                      <a:pt x="1374" y="406"/>
                      <a:pt x="1311" y="406"/>
                    </a:cubicBezTo>
                    <a:cubicBezTo>
                      <a:pt x="1248" y="406"/>
                      <a:pt x="1186" y="410"/>
                      <a:pt x="1125" y="419"/>
                    </a:cubicBezTo>
                    <a:cubicBezTo>
                      <a:pt x="1228" y="392"/>
                      <a:pt x="1311" y="336"/>
                      <a:pt x="1376" y="252"/>
                    </a:cubicBezTo>
                    <a:cubicBezTo>
                      <a:pt x="1413" y="196"/>
                      <a:pt x="1367" y="131"/>
                      <a:pt x="1265" y="103"/>
                    </a:cubicBezTo>
                    <a:cubicBezTo>
                      <a:pt x="1243" y="96"/>
                      <a:pt x="1220" y="93"/>
                      <a:pt x="1198" y="93"/>
                    </a:cubicBezTo>
                    <a:cubicBezTo>
                      <a:pt x="1134" y="93"/>
                      <a:pt x="1071" y="120"/>
                      <a:pt x="1023" y="168"/>
                    </a:cubicBezTo>
                    <a:cubicBezTo>
                      <a:pt x="1060" y="113"/>
                      <a:pt x="1014" y="48"/>
                      <a:pt x="921" y="20"/>
                    </a:cubicBezTo>
                    <a:cubicBezTo>
                      <a:pt x="893" y="7"/>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0"/>
              <p:cNvSpPr/>
              <p:nvPr/>
            </p:nvSpPr>
            <p:spPr>
              <a:xfrm>
                <a:off x="3283016" y="5632095"/>
                <a:ext cx="278098" cy="130509"/>
              </a:xfrm>
              <a:custGeom>
                <a:avLst/>
                <a:gdLst/>
                <a:ahLst/>
                <a:cxnLst/>
                <a:rect l="l" t="t" r="r" b="b"/>
                <a:pathLst>
                  <a:path w="2540" h="1192" extrusionOk="0">
                    <a:moveTo>
                      <a:pt x="2539" y="1"/>
                    </a:moveTo>
                    <a:lnTo>
                      <a:pt x="1" y="10"/>
                    </a:lnTo>
                    <a:lnTo>
                      <a:pt x="1" y="382"/>
                    </a:lnTo>
                    <a:cubicBezTo>
                      <a:pt x="1" y="940"/>
                      <a:pt x="670" y="1191"/>
                      <a:pt x="1265" y="1191"/>
                    </a:cubicBezTo>
                    <a:cubicBezTo>
                      <a:pt x="1861" y="1191"/>
                      <a:pt x="2539" y="940"/>
                      <a:pt x="2539" y="382"/>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0"/>
              <p:cNvSpPr/>
              <p:nvPr/>
            </p:nvSpPr>
            <p:spPr>
              <a:xfrm>
                <a:off x="3283016" y="5546585"/>
                <a:ext cx="278098" cy="176275"/>
              </a:xfrm>
              <a:custGeom>
                <a:avLst/>
                <a:gdLst/>
                <a:ahLst/>
                <a:cxnLst/>
                <a:rect l="l" t="t" r="r" b="b"/>
                <a:pathLst>
                  <a:path w="2540" h="1610" extrusionOk="0">
                    <a:moveTo>
                      <a:pt x="1256" y="1"/>
                    </a:moveTo>
                    <a:cubicBezTo>
                      <a:pt x="707" y="1"/>
                      <a:pt x="1" y="233"/>
                      <a:pt x="1" y="791"/>
                    </a:cubicBezTo>
                    <a:cubicBezTo>
                      <a:pt x="1" y="1349"/>
                      <a:pt x="670" y="1609"/>
                      <a:pt x="1265" y="1609"/>
                    </a:cubicBezTo>
                    <a:cubicBezTo>
                      <a:pt x="1851" y="1609"/>
                      <a:pt x="2539" y="1358"/>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0"/>
              <p:cNvSpPr/>
              <p:nvPr/>
            </p:nvSpPr>
            <p:spPr>
              <a:xfrm>
                <a:off x="3298344" y="5553701"/>
                <a:ext cx="246456" cy="155910"/>
              </a:xfrm>
              <a:custGeom>
                <a:avLst/>
                <a:gdLst/>
                <a:ahLst/>
                <a:cxnLst/>
                <a:rect l="l" t="t" r="r" b="b"/>
                <a:pathLst>
                  <a:path w="2251" h="1424" extrusionOk="0">
                    <a:moveTo>
                      <a:pt x="1116" y="1"/>
                    </a:moveTo>
                    <a:cubicBezTo>
                      <a:pt x="623" y="1"/>
                      <a:pt x="0" y="205"/>
                      <a:pt x="0" y="698"/>
                    </a:cubicBezTo>
                    <a:cubicBezTo>
                      <a:pt x="0" y="1200"/>
                      <a:pt x="595" y="1424"/>
                      <a:pt x="1125" y="1424"/>
                    </a:cubicBezTo>
                    <a:cubicBezTo>
                      <a:pt x="1655" y="1424"/>
                      <a:pt x="2251" y="1200"/>
                      <a:pt x="2251" y="708"/>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0"/>
              <p:cNvSpPr/>
              <p:nvPr/>
            </p:nvSpPr>
            <p:spPr>
              <a:xfrm>
                <a:off x="3298344" y="5553701"/>
                <a:ext cx="246456" cy="85619"/>
              </a:xfrm>
              <a:custGeom>
                <a:avLst/>
                <a:gdLst/>
                <a:ahLst/>
                <a:cxnLst/>
                <a:rect l="l" t="t" r="r" b="b"/>
                <a:pathLst>
                  <a:path w="2251" h="782" extrusionOk="0">
                    <a:moveTo>
                      <a:pt x="1116" y="1"/>
                    </a:moveTo>
                    <a:cubicBezTo>
                      <a:pt x="605" y="1"/>
                      <a:pt x="0" y="205"/>
                      <a:pt x="0" y="708"/>
                    </a:cubicBezTo>
                    <a:cubicBezTo>
                      <a:pt x="0" y="726"/>
                      <a:pt x="0" y="754"/>
                      <a:pt x="0" y="773"/>
                    </a:cubicBezTo>
                    <a:cubicBezTo>
                      <a:pt x="65" y="336"/>
                      <a:pt x="651" y="140"/>
                      <a:pt x="1116" y="140"/>
                    </a:cubicBezTo>
                    <a:cubicBezTo>
                      <a:pt x="1600" y="140"/>
                      <a:pt x="2195" y="336"/>
                      <a:pt x="2251" y="782"/>
                    </a:cubicBezTo>
                    <a:lnTo>
                      <a:pt x="2251" y="708"/>
                    </a:ln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0"/>
              <p:cNvSpPr/>
              <p:nvPr/>
            </p:nvSpPr>
            <p:spPr>
              <a:xfrm>
                <a:off x="3336008" y="5588409"/>
                <a:ext cx="173209" cy="108174"/>
              </a:xfrm>
              <a:custGeom>
                <a:avLst/>
                <a:gdLst/>
                <a:ahLst/>
                <a:cxnLst/>
                <a:rect l="l" t="t" r="r" b="b"/>
                <a:pathLst>
                  <a:path w="1582" h="988" extrusionOk="0">
                    <a:moveTo>
                      <a:pt x="1349" y="632"/>
                    </a:moveTo>
                    <a:cubicBezTo>
                      <a:pt x="1367" y="632"/>
                      <a:pt x="1386" y="636"/>
                      <a:pt x="1404" y="636"/>
                    </a:cubicBezTo>
                    <a:cubicBezTo>
                      <a:pt x="1414" y="636"/>
                      <a:pt x="1423" y="635"/>
                      <a:pt x="1432" y="632"/>
                    </a:cubicBezTo>
                    <a:lnTo>
                      <a:pt x="1432" y="632"/>
                    </a:lnTo>
                    <a:lnTo>
                      <a:pt x="1414" y="660"/>
                    </a:lnTo>
                    <a:cubicBezTo>
                      <a:pt x="1395" y="642"/>
                      <a:pt x="1367" y="632"/>
                      <a:pt x="1349" y="632"/>
                    </a:cubicBezTo>
                    <a:close/>
                    <a:moveTo>
                      <a:pt x="949" y="688"/>
                    </a:moveTo>
                    <a:lnTo>
                      <a:pt x="958" y="697"/>
                    </a:lnTo>
                    <a:lnTo>
                      <a:pt x="949" y="707"/>
                    </a:lnTo>
                    <a:lnTo>
                      <a:pt x="949" y="688"/>
                    </a:lnTo>
                    <a:close/>
                    <a:moveTo>
                      <a:pt x="841" y="0"/>
                    </a:moveTo>
                    <a:cubicBezTo>
                      <a:pt x="791" y="0"/>
                      <a:pt x="742" y="15"/>
                      <a:pt x="698" y="46"/>
                    </a:cubicBezTo>
                    <a:lnTo>
                      <a:pt x="642" y="56"/>
                    </a:lnTo>
                    <a:lnTo>
                      <a:pt x="642" y="149"/>
                    </a:lnTo>
                    <a:cubicBezTo>
                      <a:pt x="633" y="205"/>
                      <a:pt x="642" y="251"/>
                      <a:pt x="661" y="298"/>
                    </a:cubicBezTo>
                    <a:cubicBezTo>
                      <a:pt x="586" y="223"/>
                      <a:pt x="493" y="177"/>
                      <a:pt x="391" y="149"/>
                    </a:cubicBezTo>
                    <a:cubicBezTo>
                      <a:pt x="369" y="143"/>
                      <a:pt x="347" y="139"/>
                      <a:pt x="326" y="139"/>
                    </a:cubicBezTo>
                    <a:cubicBezTo>
                      <a:pt x="282" y="139"/>
                      <a:pt x="239" y="152"/>
                      <a:pt x="196" y="177"/>
                    </a:cubicBezTo>
                    <a:lnTo>
                      <a:pt x="140" y="130"/>
                    </a:lnTo>
                    <a:lnTo>
                      <a:pt x="140" y="251"/>
                    </a:lnTo>
                    <a:cubicBezTo>
                      <a:pt x="140" y="298"/>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0"/>
                      <a:pt x="242" y="597"/>
                      <a:pt x="303" y="597"/>
                    </a:cubicBezTo>
                    <a:cubicBezTo>
                      <a:pt x="363" y="597"/>
                      <a:pt x="423" y="590"/>
                      <a:pt x="484" y="577"/>
                    </a:cubicBezTo>
                    <a:lnTo>
                      <a:pt x="484" y="577"/>
                    </a:lnTo>
                    <a:cubicBezTo>
                      <a:pt x="409" y="604"/>
                      <a:pt x="344" y="642"/>
                      <a:pt x="289" y="688"/>
                    </a:cubicBezTo>
                    <a:lnTo>
                      <a:pt x="223" y="660"/>
                    </a:lnTo>
                    <a:lnTo>
                      <a:pt x="223" y="772"/>
                    </a:lnTo>
                    <a:cubicBezTo>
                      <a:pt x="223" y="828"/>
                      <a:pt x="270" y="874"/>
                      <a:pt x="344" y="893"/>
                    </a:cubicBezTo>
                    <a:cubicBezTo>
                      <a:pt x="366" y="900"/>
                      <a:pt x="389" y="903"/>
                      <a:pt x="411" y="903"/>
                    </a:cubicBezTo>
                    <a:cubicBezTo>
                      <a:pt x="475" y="903"/>
                      <a:pt x="538" y="876"/>
                      <a:pt x="586" y="828"/>
                    </a:cubicBezTo>
                    <a:lnTo>
                      <a:pt x="586" y="828"/>
                    </a:lnTo>
                    <a:cubicBezTo>
                      <a:pt x="549" y="883"/>
                      <a:pt x="595" y="949"/>
                      <a:pt x="688" y="976"/>
                    </a:cubicBezTo>
                    <a:cubicBezTo>
                      <a:pt x="710" y="984"/>
                      <a:pt x="733" y="987"/>
                      <a:pt x="755" y="987"/>
                    </a:cubicBezTo>
                    <a:cubicBezTo>
                      <a:pt x="819" y="987"/>
                      <a:pt x="882" y="959"/>
                      <a:pt x="930" y="911"/>
                    </a:cubicBezTo>
                    <a:cubicBezTo>
                      <a:pt x="949" y="883"/>
                      <a:pt x="958" y="856"/>
                      <a:pt x="958" y="828"/>
                    </a:cubicBezTo>
                    <a:lnTo>
                      <a:pt x="958" y="707"/>
                    </a:lnTo>
                    <a:cubicBezTo>
                      <a:pt x="1023" y="772"/>
                      <a:pt x="1107" y="818"/>
                      <a:pt x="1200" y="837"/>
                    </a:cubicBezTo>
                    <a:cubicBezTo>
                      <a:pt x="1222" y="844"/>
                      <a:pt x="1244" y="848"/>
                      <a:pt x="1267" y="848"/>
                    </a:cubicBezTo>
                    <a:cubicBezTo>
                      <a:pt x="1330" y="848"/>
                      <a:pt x="1394" y="820"/>
                      <a:pt x="1442" y="772"/>
                    </a:cubicBezTo>
                    <a:cubicBezTo>
                      <a:pt x="1451" y="763"/>
                      <a:pt x="1451" y="744"/>
                      <a:pt x="1451" y="735"/>
                    </a:cubicBezTo>
                    <a:lnTo>
                      <a:pt x="1451" y="632"/>
                    </a:lnTo>
                    <a:cubicBezTo>
                      <a:pt x="1497" y="623"/>
                      <a:pt x="1544" y="595"/>
                      <a:pt x="1572" y="558"/>
                    </a:cubicBezTo>
                    <a:cubicBezTo>
                      <a:pt x="1572" y="549"/>
                      <a:pt x="1581" y="539"/>
                      <a:pt x="1581" y="521"/>
                    </a:cubicBezTo>
                    <a:lnTo>
                      <a:pt x="1581" y="400"/>
                    </a:lnTo>
                    <a:lnTo>
                      <a:pt x="1544" y="437"/>
                    </a:lnTo>
                    <a:cubicBezTo>
                      <a:pt x="1525" y="428"/>
                      <a:pt x="1497" y="418"/>
                      <a:pt x="1479" y="409"/>
                    </a:cubicBezTo>
                    <a:cubicBezTo>
                      <a:pt x="1418" y="400"/>
                      <a:pt x="1358" y="395"/>
                      <a:pt x="1298" y="395"/>
                    </a:cubicBezTo>
                    <a:cubicBezTo>
                      <a:pt x="1237" y="395"/>
                      <a:pt x="1177" y="400"/>
                      <a:pt x="1116" y="409"/>
                    </a:cubicBezTo>
                    <a:cubicBezTo>
                      <a:pt x="1209" y="381"/>
                      <a:pt x="1293" y="325"/>
                      <a:pt x="1358" y="242"/>
                    </a:cubicBezTo>
                    <a:cubicBezTo>
                      <a:pt x="1367" y="232"/>
                      <a:pt x="1377" y="214"/>
                      <a:pt x="1367" y="195"/>
                    </a:cubicBezTo>
                    <a:lnTo>
                      <a:pt x="1367" y="84"/>
                    </a:lnTo>
                    <a:lnTo>
                      <a:pt x="1330" y="121"/>
                    </a:lnTo>
                    <a:cubicBezTo>
                      <a:pt x="1302" y="112"/>
                      <a:pt x="1284" y="102"/>
                      <a:pt x="1256" y="93"/>
                    </a:cubicBezTo>
                    <a:cubicBezTo>
                      <a:pt x="1234" y="86"/>
                      <a:pt x="1211" y="82"/>
                      <a:pt x="1189" y="82"/>
                    </a:cubicBezTo>
                    <a:cubicBezTo>
                      <a:pt x="1125" y="82"/>
                      <a:pt x="1062" y="110"/>
                      <a:pt x="1014" y="158"/>
                    </a:cubicBezTo>
                    <a:cubicBezTo>
                      <a:pt x="1051" y="102"/>
                      <a:pt x="1005" y="28"/>
                      <a:pt x="912" y="9"/>
                    </a:cubicBezTo>
                    <a:cubicBezTo>
                      <a:pt x="888" y="3"/>
                      <a:pt x="865" y="0"/>
                      <a:pt x="841"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0"/>
              <p:cNvSpPr/>
              <p:nvPr/>
            </p:nvSpPr>
            <p:spPr>
              <a:xfrm>
                <a:off x="3335023" y="5574942"/>
                <a:ext cx="178246" cy="109378"/>
              </a:xfrm>
              <a:custGeom>
                <a:avLst/>
                <a:gdLst/>
                <a:ahLst/>
                <a:cxnLst/>
                <a:rect l="l" t="t" r="r" b="b"/>
                <a:pathLst>
                  <a:path w="1628" h="999" extrusionOk="0">
                    <a:moveTo>
                      <a:pt x="848" y="1"/>
                    </a:moveTo>
                    <a:cubicBezTo>
                      <a:pt x="782" y="1"/>
                      <a:pt x="720" y="28"/>
                      <a:pt x="679" y="76"/>
                    </a:cubicBezTo>
                    <a:cubicBezTo>
                      <a:pt x="632" y="151"/>
                      <a:pt x="632" y="235"/>
                      <a:pt x="679" y="309"/>
                    </a:cubicBezTo>
                    <a:cubicBezTo>
                      <a:pt x="604" y="235"/>
                      <a:pt x="511" y="179"/>
                      <a:pt x="409" y="160"/>
                    </a:cubicBezTo>
                    <a:cubicBezTo>
                      <a:pt x="387" y="153"/>
                      <a:pt x="365" y="149"/>
                      <a:pt x="342" y="149"/>
                    </a:cubicBezTo>
                    <a:cubicBezTo>
                      <a:pt x="279" y="149"/>
                      <a:pt x="215" y="177"/>
                      <a:pt x="167" y="225"/>
                    </a:cubicBezTo>
                    <a:cubicBezTo>
                      <a:pt x="131" y="280"/>
                      <a:pt x="174" y="343"/>
                      <a:pt x="263" y="372"/>
                    </a:cubicBezTo>
                    <a:lnTo>
                      <a:pt x="263" y="372"/>
                    </a:lnTo>
                    <a:cubicBezTo>
                      <a:pt x="243" y="366"/>
                      <a:pt x="223" y="363"/>
                      <a:pt x="203" y="363"/>
                    </a:cubicBezTo>
                    <a:cubicBezTo>
                      <a:pt x="140" y="363"/>
                      <a:pt x="78" y="391"/>
                      <a:pt x="37" y="439"/>
                    </a:cubicBezTo>
                    <a:cubicBezTo>
                      <a:pt x="0" y="495"/>
                      <a:pt x="46" y="560"/>
                      <a:pt x="139" y="588"/>
                    </a:cubicBezTo>
                    <a:cubicBezTo>
                      <a:pt x="200" y="597"/>
                      <a:pt x="260" y="602"/>
                      <a:pt x="321" y="602"/>
                    </a:cubicBezTo>
                    <a:cubicBezTo>
                      <a:pt x="381" y="602"/>
                      <a:pt x="442" y="597"/>
                      <a:pt x="502" y="588"/>
                    </a:cubicBezTo>
                    <a:lnTo>
                      <a:pt x="502" y="588"/>
                    </a:lnTo>
                    <a:cubicBezTo>
                      <a:pt x="409" y="616"/>
                      <a:pt x="325" y="672"/>
                      <a:pt x="260" y="755"/>
                    </a:cubicBezTo>
                    <a:cubicBezTo>
                      <a:pt x="223" y="811"/>
                      <a:pt x="270" y="876"/>
                      <a:pt x="363" y="904"/>
                    </a:cubicBezTo>
                    <a:cubicBezTo>
                      <a:pt x="385" y="911"/>
                      <a:pt x="407" y="915"/>
                      <a:pt x="430" y="915"/>
                    </a:cubicBezTo>
                    <a:cubicBezTo>
                      <a:pt x="493" y="915"/>
                      <a:pt x="556" y="887"/>
                      <a:pt x="604" y="839"/>
                    </a:cubicBezTo>
                    <a:lnTo>
                      <a:pt x="604" y="839"/>
                    </a:lnTo>
                    <a:cubicBezTo>
                      <a:pt x="567" y="895"/>
                      <a:pt x="614" y="960"/>
                      <a:pt x="707" y="988"/>
                    </a:cubicBezTo>
                    <a:cubicBezTo>
                      <a:pt x="731" y="995"/>
                      <a:pt x="755" y="999"/>
                      <a:pt x="779" y="999"/>
                    </a:cubicBezTo>
                    <a:cubicBezTo>
                      <a:pt x="846" y="999"/>
                      <a:pt x="907" y="971"/>
                      <a:pt x="949" y="923"/>
                    </a:cubicBezTo>
                    <a:cubicBezTo>
                      <a:pt x="986" y="848"/>
                      <a:pt x="986" y="765"/>
                      <a:pt x="949" y="700"/>
                    </a:cubicBezTo>
                    <a:lnTo>
                      <a:pt x="949" y="700"/>
                    </a:lnTo>
                    <a:cubicBezTo>
                      <a:pt x="1023" y="774"/>
                      <a:pt x="1116" y="820"/>
                      <a:pt x="1218" y="848"/>
                    </a:cubicBezTo>
                    <a:cubicBezTo>
                      <a:pt x="1240" y="856"/>
                      <a:pt x="1263" y="859"/>
                      <a:pt x="1285" y="859"/>
                    </a:cubicBezTo>
                    <a:cubicBezTo>
                      <a:pt x="1349" y="859"/>
                      <a:pt x="1412" y="831"/>
                      <a:pt x="1460" y="783"/>
                    </a:cubicBezTo>
                    <a:cubicBezTo>
                      <a:pt x="1493" y="725"/>
                      <a:pt x="1459" y="666"/>
                      <a:pt x="1384" y="641"/>
                    </a:cubicBezTo>
                    <a:lnTo>
                      <a:pt x="1384" y="641"/>
                    </a:lnTo>
                    <a:cubicBezTo>
                      <a:pt x="1398" y="644"/>
                      <a:pt x="1411" y="645"/>
                      <a:pt x="1424" y="645"/>
                    </a:cubicBezTo>
                    <a:cubicBezTo>
                      <a:pt x="1487" y="645"/>
                      <a:pt x="1549" y="617"/>
                      <a:pt x="1590" y="569"/>
                    </a:cubicBezTo>
                    <a:cubicBezTo>
                      <a:pt x="1627" y="504"/>
                      <a:pt x="1590" y="439"/>
                      <a:pt x="1488" y="411"/>
                    </a:cubicBezTo>
                    <a:cubicBezTo>
                      <a:pt x="1427" y="397"/>
                      <a:pt x="1367" y="390"/>
                      <a:pt x="1307" y="390"/>
                    </a:cubicBezTo>
                    <a:cubicBezTo>
                      <a:pt x="1246" y="390"/>
                      <a:pt x="1186" y="397"/>
                      <a:pt x="1125" y="411"/>
                    </a:cubicBezTo>
                    <a:cubicBezTo>
                      <a:pt x="1218" y="383"/>
                      <a:pt x="1302" y="328"/>
                      <a:pt x="1367" y="244"/>
                    </a:cubicBezTo>
                    <a:cubicBezTo>
                      <a:pt x="1404" y="188"/>
                      <a:pt x="1358" y="123"/>
                      <a:pt x="1265" y="95"/>
                    </a:cubicBezTo>
                    <a:cubicBezTo>
                      <a:pt x="1243" y="88"/>
                      <a:pt x="1220" y="84"/>
                      <a:pt x="1198" y="84"/>
                    </a:cubicBezTo>
                    <a:cubicBezTo>
                      <a:pt x="1134" y="84"/>
                      <a:pt x="1071" y="112"/>
                      <a:pt x="1023" y="160"/>
                    </a:cubicBezTo>
                    <a:cubicBezTo>
                      <a:pt x="1060" y="104"/>
                      <a:pt x="1014" y="39"/>
                      <a:pt x="921" y="11"/>
                    </a:cubicBezTo>
                    <a:cubicBezTo>
                      <a:pt x="896" y="4"/>
                      <a:pt x="872" y="1"/>
                      <a:pt x="8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19509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52"/>
        <p:cNvGrpSpPr/>
        <p:nvPr/>
      </p:nvGrpSpPr>
      <p:grpSpPr>
        <a:xfrm>
          <a:off x="0" y="0"/>
          <a:ext cx="0" cy="0"/>
          <a:chOff x="0" y="0"/>
          <a:chExt cx="0" cy="0"/>
        </a:xfrm>
      </p:grpSpPr>
      <p:grpSp>
        <p:nvGrpSpPr>
          <p:cNvPr id="1153" name="Google Shape;1153;p31"/>
          <p:cNvGrpSpPr/>
          <p:nvPr/>
        </p:nvGrpSpPr>
        <p:grpSpPr>
          <a:xfrm>
            <a:off x="-346688" y="4904163"/>
            <a:ext cx="12514591" cy="3691163"/>
            <a:chOff x="-183816" y="3601922"/>
            <a:chExt cx="9385943" cy="2768372"/>
          </a:xfrm>
        </p:grpSpPr>
        <p:sp>
          <p:nvSpPr>
            <p:cNvPr id="1154" name="Google Shape;1154;p31"/>
            <p:cNvSpPr/>
            <p:nvPr/>
          </p:nvSpPr>
          <p:spPr>
            <a:xfrm>
              <a:off x="-58157" y="3601922"/>
              <a:ext cx="9260284"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1"/>
            <p:cNvSpPr/>
            <p:nvPr/>
          </p:nvSpPr>
          <p:spPr>
            <a:xfrm>
              <a:off x="-58157" y="3940032"/>
              <a:ext cx="9260284"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1"/>
            <p:cNvSpPr/>
            <p:nvPr/>
          </p:nvSpPr>
          <p:spPr>
            <a:xfrm>
              <a:off x="-58157" y="4108028"/>
              <a:ext cx="9260284"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1"/>
            <p:cNvSpPr/>
            <p:nvPr/>
          </p:nvSpPr>
          <p:spPr>
            <a:xfrm>
              <a:off x="-58157" y="4268153"/>
              <a:ext cx="9260284"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1"/>
            <p:cNvSpPr/>
            <p:nvPr/>
          </p:nvSpPr>
          <p:spPr>
            <a:xfrm>
              <a:off x="-58157" y="4424545"/>
              <a:ext cx="9260284"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1"/>
            <p:cNvSpPr/>
            <p:nvPr/>
          </p:nvSpPr>
          <p:spPr>
            <a:xfrm>
              <a:off x="-58157" y="4578616"/>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1"/>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1" name="Google Shape;1161;p31"/>
          <p:cNvGrpSpPr/>
          <p:nvPr/>
        </p:nvGrpSpPr>
        <p:grpSpPr>
          <a:xfrm>
            <a:off x="-250791" y="-188636"/>
            <a:ext cx="12560059" cy="6760399"/>
            <a:chOff x="-188093" y="-370077"/>
            <a:chExt cx="9420044" cy="5070299"/>
          </a:xfrm>
        </p:grpSpPr>
        <p:sp>
          <p:nvSpPr>
            <p:cNvPr id="1162" name="Google Shape;1162;p31"/>
            <p:cNvSpPr/>
            <p:nvPr/>
          </p:nvSpPr>
          <p:spPr>
            <a:xfrm rot="-636707">
              <a:off x="7961364" y="-3208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1"/>
            <p:cNvSpPr/>
            <p:nvPr/>
          </p:nvSpPr>
          <p:spPr>
            <a:xfrm>
              <a:off x="6339325" y="436470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1"/>
            <p:cNvSpPr/>
            <p:nvPr/>
          </p:nvSpPr>
          <p:spPr>
            <a:xfrm>
              <a:off x="-188093" y="29877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1"/>
            <p:cNvSpPr/>
            <p:nvPr/>
          </p:nvSpPr>
          <p:spPr>
            <a:xfrm rot="2254481">
              <a:off x="2994003" y="42021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1"/>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1"/>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1"/>
            <p:cNvSpPr/>
            <p:nvPr/>
          </p:nvSpPr>
          <p:spPr>
            <a:xfrm>
              <a:off x="5173502" y="8409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1"/>
            <p:cNvSpPr/>
            <p:nvPr/>
          </p:nvSpPr>
          <p:spPr>
            <a:xfrm>
              <a:off x="3271006" y="-67667"/>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1"/>
            <p:cNvSpPr/>
            <p:nvPr/>
          </p:nvSpPr>
          <p:spPr>
            <a:xfrm>
              <a:off x="116101" y="-67676"/>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1"/>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1"/>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1"/>
            <p:cNvSpPr/>
            <p:nvPr/>
          </p:nvSpPr>
          <p:spPr>
            <a:xfrm>
              <a:off x="564478" y="15470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9380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74"/>
        <p:cNvGrpSpPr/>
        <p:nvPr/>
      </p:nvGrpSpPr>
      <p:grpSpPr>
        <a:xfrm>
          <a:off x="0" y="0"/>
          <a:ext cx="0" cy="0"/>
          <a:chOff x="0" y="0"/>
          <a:chExt cx="0" cy="0"/>
        </a:xfrm>
      </p:grpSpPr>
      <p:grpSp>
        <p:nvGrpSpPr>
          <p:cNvPr id="1175" name="Google Shape;1175;p32"/>
          <p:cNvGrpSpPr/>
          <p:nvPr/>
        </p:nvGrpSpPr>
        <p:grpSpPr>
          <a:xfrm flipH="1">
            <a:off x="8798702" y="-199517"/>
            <a:ext cx="4061405" cy="7257036"/>
            <a:chOff x="-514649" y="-178950"/>
            <a:chExt cx="3046054" cy="5442777"/>
          </a:xfrm>
        </p:grpSpPr>
        <p:sp>
          <p:nvSpPr>
            <p:cNvPr id="1176" name="Google Shape;1176;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3" name="Google Shape;1183;p32"/>
          <p:cNvGrpSpPr/>
          <p:nvPr/>
        </p:nvGrpSpPr>
        <p:grpSpPr>
          <a:xfrm>
            <a:off x="-686199" y="-238599"/>
            <a:ext cx="4061405" cy="7257036"/>
            <a:chOff x="-514649" y="-178950"/>
            <a:chExt cx="3046054" cy="5442777"/>
          </a:xfrm>
        </p:grpSpPr>
        <p:sp>
          <p:nvSpPr>
            <p:cNvPr id="1184" name="Google Shape;1184;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1" name="Google Shape;1191;p32"/>
          <p:cNvSpPr/>
          <p:nvPr/>
        </p:nvSpPr>
        <p:spPr>
          <a:xfrm rot="-636976">
            <a:off x="2265738" y="5649388"/>
            <a:ext cx="656521" cy="643225"/>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2" name="Google Shape;1192;p32"/>
          <p:cNvSpPr/>
          <p:nvPr/>
        </p:nvSpPr>
        <p:spPr>
          <a:xfrm>
            <a:off x="11013945" y="3899731"/>
            <a:ext cx="282863" cy="27674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3" name="Google Shape;1193;p32"/>
          <p:cNvSpPr/>
          <p:nvPr/>
        </p:nvSpPr>
        <p:spPr>
          <a:xfrm>
            <a:off x="566337" y="3498688"/>
            <a:ext cx="409907" cy="401027"/>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4" name="Google Shape;1194;p32"/>
          <p:cNvSpPr/>
          <p:nvPr/>
        </p:nvSpPr>
        <p:spPr>
          <a:xfrm>
            <a:off x="9419287" y="5092364"/>
            <a:ext cx="480984" cy="50210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5" name="Google Shape;1195;p32"/>
          <p:cNvSpPr/>
          <p:nvPr/>
        </p:nvSpPr>
        <p:spPr>
          <a:xfrm>
            <a:off x="2212107" y="4210670"/>
            <a:ext cx="177747" cy="173325"/>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6" name="Google Shape;1196;p32"/>
          <p:cNvSpPr/>
          <p:nvPr/>
        </p:nvSpPr>
        <p:spPr>
          <a:xfrm>
            <a:off x="361387" y="929521"/>
            <a:ext cx="409908" cy="428875"/>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7" name="Google Shape;1197;p32"/>
          <p:cNvSpPr/>
          <p:nvPr/>
        </p:nvSpPr>
        <p:spPr>
          <a:xfrm>
            <a:off x="10975424" y="517421"/>
            <a:ext cx="359915" cy="352132"/>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8" name="Google Shape;1198;p32"/>
          <p:cNvSpPr/>
          <p:nvPr/>
        </p:nvSpPr>
        <p:spPr>
          <a:xfrm rot="-636691">
            <a:off x="8264952" y="-160475"/>
            <a:ext cx="637393" cy="624552"/>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9" name="Google Shape;1199;p32"/>
          <p:cNvSpPr/>
          <p:nvPr/>
        </p:nvSpPr>
        <p:spPr>
          <a:xfrm>
            <a:off x="5375536" y="310299"/>
            <a:ext cx="212373" cy="20713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0" name="Google Shape;1200;p32"/>
          <p:cNvSpPr/>
          <p:nvPr/>
        </p:nvSpPr>
        <p:spPr>
          <a:xfrm>
            <a:off x="2488475" y="10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150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75390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41661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1.png"/><Relationship Id="rId2" Type="http://schemas.openxmlformats.org/officeDocument/2006/relationships/slideLayout" Target="../slideLayouts/slideLayout11.xml"/><Relationship Id="rId16" Type="http://schemas.openxmlformats.org/officeDocument/2006/relationships/image" Target="../media/image2.jp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3.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DFF"/>
        </a:solidFill>
        <a:effectLst/>
      </p:bgPr>
    </p:bg>
    <p:spTree>
      <p:nvGrpSpPr>
        <p:cNvPr id="1" name="Shape 5"/>
        <p:cNvGrpSpPr/>
        <p:nvPr/>
      </p:nvGrpSpPr>
      <p:grpSpPr>
        <a:xfrm>
          <a:off x="0" y="0"/>
          <a:ext cx="0" cy="0"/>
          <a:chOff x="0" y="0"/>
          <a:chExt cx="0" cy="0"/>
        </a:xfrm>
      </p:grpSpPr>
      <p:pic>
        <p:nvPicPr>
          <p:cNvPr id="6" name="Picture 5" descr="A white circle with leaves and blue text&#10;&#10;Description automatically generated">
            <a:extLst>
              <a:ext uri="{FF2B5EF4-FFF2-40B4-BE49-F238E27FC236}">
                <a16:creationId xmlns:a16="http://schemas.microsoft.com/office/drawing/2014/main" id="{36EB98D4-6E51-9528-6DC2-A2810B90F45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430124" y="247650"/>
            <a:ext cx="1152525" cy="1152525"/>
          </a:xfrm>
          <a:prstGeom prst="rect">
            <a:avLst/>
          </a:prstGeom>
        </p:spPr>
      </p:pic>
      <p:pic>
        <p:nvPicPr>
          <p:cNvPr id="7" name="Picture 6" descr="A white circle with leaves and blue text&#10;&#10;Description automatically generated">
            <a:extLst>
              <a:ext uri="{FF2B5EF4-FFF2-40B4-BE49-F238E27FC236}">
                <a16:creationId xmlns:a16="http://schemas.microsoft.com/office/drawing/2014/main" id="{84616B04-8568-24F5-4A51-0A74079ED69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56608" y="7899734"/>
            <a:ext cx="1152525" cy="1152525"/>
          </a:xfrm>
          <a:prstGeom prst="rect">
            <a:avLst/>
          </a:prstGeom>
        </p:spPr>
      </p:pic>
    </p:spTree>
    <p:extLst>
      <p:ext uri="{BB962C8B-B14F-4D97-AF65-F5344CB8AC3E}">
        <p14:creationId xmlns:p14="http://schemas.microsoft.com/office/powerpoint/2010/main" val="177634528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9" r:id="rId5"/>
    <p:sldLayoutId id="2147483670" r:id="rId6"/>
    <p:sldLayoutId id="214748367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E837CF69-DF1A-20BF-3791-D74A86B3AB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01574" y="180975"/>
            <a:ext cx="1381125" cy="1381125"/>
          </a:xfrm>
          <a:prstGeom prst="rect">
            <a:avLst/>
          </a:prstGeom>
        </p:spPr>
      </p:pic>
    </p:spTree>
    <p:extLst>
      <p:ext uri="{BB962C8B-B14F-4D97-AF65-F5344CB8AC3E}">
        <p14:creationId xmlns:p14="http://schemas.microsoft.com/office/powerpoint/2010/main" val="4211310147"/>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0AD8FB38-6B69-BC57-17BC-06985234CBE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609726" y="314325"/>
            <a:ext cx="1323975" cy="1323975"/>
          </a:xfrm>
          <a:prstGeom prst="rect">
            <a:avLst/>
          </a:prstGeom>
        </p:spPr>
      </p:pic>
    </p:spTree>
    <p:extLst>
      <p:ext uri="{BB962C8B-B14F-4D97-AF65-F5344CB8AC3E}">
        <p14:creationId xmlns:p14="http://schemas.microsoft.com/office/powerpoint/2010/main" val="28469819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GIF"/><Relationship Id="rId5" Type="http://schemas.openxmlformats.org/officeDocument/2006/relationships/image" Target="../media/image11.GIF"/><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BCBFA6-0E74-46AD-9C04-11816C98C0F7}"/>
              </a:ext>
            </a:extLst>
          </p:cNvPr>
          <p:cNvSpPr/>
          <p:nvPr/>
        </p:nvSpPr>
        <p:spPr>
          <a:xfrm>
            <a:off x="527340" y="1450235"/>
            <a:ext cx="11137319" cy="4131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SOẠN CỦA EM HƯƠNG THẢO –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Zalo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0972.115.126</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CÁC THẦY/ CÔ CÓ THỂ CHIA SẺ CHO ĐỒNG NGHIỆP CÙNG KHỐI, CÙNG TRƯỜNG NH</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 KÍNH MONG QUÝ THẦY/ CÔ KHÔNG GỬI VÀO CÁC HỘI NHÓM </a:t>
            </a:r>
            <a:r>
              <a:rPr kumimoji="0" lang="en-US" sz="32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sym typeface="Arial"/>
              </a:rPr>
              <a:t>ZALO HAY FACEBOOK, CÁC WEB..... </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Ạ</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Hãy</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là</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người</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sử</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dụng</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bài</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giảng</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văn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minh</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và</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lịch</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sự</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04CC5CA0-BEB9-47F4-8888-1EE12CFB65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758" b="98384" l="6600" r="93800">
                        <a14:foregroundMark x1="9800" y1="59495" x2="9800" y2="59495"/>
                        <a14:foregroundMark x1="8900" y1="46768" x2="8900" y2="46768"/>
                        <a14:foregroundMark x1="6600" y1="52929" x2="6600" y2="52929"/>
                        <a14:foregroundMark x1="48700" y1="8687" x2="48700" y2="8687"/>
                        <a14:foregroundMark x1="74900" y1="11414" x2="74900" y2="11414"/>
                        <a14:foregroundMark x1="56900" y1="7172" x2="56900" y2="7172"/>
                        <a14:foregroundMark x1="45200" y1="6768" x2="45200" y2="6768"/>
                        <a14:foregroundMark x1="75600" y1="5758" x2="75600" y2="5758"/>
                        <a14:foregroundMark x1="93800" y1="20707" x2="93800" y2="20707"/>
                        <a14:foregroundMark x1="86500" y1="19495" x2="86500" y2="19495"/>
                        <a14:foregroundMark x1="74900" y1="16263" x2="74900" y2="16263"/>
                        <a14:foregroundMark x1="52500" y1="93535" x2="52500" y2="93535"/>
                        <a14:foregroundMark x1="46200" y1="98384" x2="46200" y2="98384"/>
                        <a14:foregroundMark x1="39300" y1="7778" x2="39300" y2="7778"/>
                        <a14:foregroundMark x1="36800" y1="8081" x2="36800" y2="8081"/>
                        <a14:foregroundMark x1="36000" y1="8889" x2="36000" y2="8889"/>
                        <a14:foregroundMark x1="76000" y1="7172" x2="76000" y2="7172"/>
                      </a14:backgroundRemoval>
                    </a14:imgEffect>
                  </a14:imgLayer>
                </a14:imgProps>
              </a:ext>
              <a:ext uri="{28A0092B-C50C-407E-A947-70E740481C1C}">
                <a14:useLocalDpi xmlns:a14="http://schemas.microsoft.com/office/drawing/2010/main" val="0"/>
              </a:ext>
            </a:extLst>
          </a:blip>
          <a:stretch>
            <a:fillRect/>
          </a:stretch>
        </p:blipFill>
        <p:spPr>
          <a:xfrm>
            <a:off x="-215915" y="1158879"/>
            <a:ext cx="1108142" cy="1097060"/>
          </a:xfrm>
          <a:prstGeom prst="rect">
            <a:avLst/>
          </a:prstGeom>
        </p:spPr>
      </p:pic>
    </p:spTree>
    <p:extLst>
      <p:ext uri="{BB962C8B-B14F-4D97-AF65-F5344CB8AC3E}">
        <p14:creationId xmlns:p14="http://schemas.microsoft.com/office/powerpoint/2010/main" val="41560267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475" fill="hold">
                                          <p:stCondLst>
                                            <p:cond delay="0"/>
                                          </p:stCondLst>
                                        </p:cTn>
                                        <p:tgtEl>
                                          <p:spTgt spid="10"/>
                                        </p:tgtEl>
                                        <p:attrNameLst>
                                          <p:attrName>r</p:attrName>
                                        </p:attrNameLst>
                                      </p:cBhvr>
                                    </p:animRot>
                                    <p:animRot by="-240000">
                                      <p:cBhvr>
                                        <p:cTn id="7" dur="950" fill="hold">
                                          <p:stCondLst>
                                            <p:cond delay="950"/>
                                          </p:stCondLst>
                                        </p:cTn>
                                        <p:tgtEl>
                                          <p:spTgt spid="10"/>
                                        </p:tgtEl>
                                        <p:attrNameLst>
                                          <p:attrName>r</p:attrName>
                                        </p:attrNameLst>
                                      </p:cBhvr>
                                    </p:animRot>
                                    <p:animRot by="240000">
                                      <p:cBhvr>
                                        <p:cTn id="8" dur="950" fill="hold">
                                          <p:stCondLst>
                                            <p:cond delay="1900"/>
                                          </p:stCondLst>
                                        </p:cTn>
                                        <p:tgtEl>
                                          <p:spTgt spid="10"/>
                                        </p:tgtEl>
                                        <p:attrNameLst>
                                          <p:attrName>r</p:attrName>
                                        </p:attrNameLst>
                                      </p:cBhvr>
                                    </p:animRot>
                                    <p:animRot by="-240000">
                                      <p:cBhvr>
                                        <p:cTn id="9" dur="950" fill="hold">
                                          <p:stCondLst>
                                            <p:cond delay="2850"/>
                                          </p:stCondLst>
                                        </p:cTn>
                                        <p:tgtEl>
                                          <p:spTgt spid="10"/>
                                        </p:tgtEl>
                                        <p:attrNameLst>
                                          <p:attrName>r</p:attrName>
                                        </p:attrNameLst>
                                      </p:cBhvr>
                                    </p:animRot>
                                    <p:animRot by="120000">
                                      <p:cBhvr>
                                        <p:cTn id="10" dur="950" fill="hold">
                                          <p:stCondLst>
                                            <p:cond delay="3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61035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4B0E3FB5-27DE-54E6-F457-E1E9FE9F79A8}"/>
              </a:ext>
            </a:extLst>
          </p:cNvPr>
          <p:cNvPicPr>
            <a:picLocks noChangeAspect="1"/>
          </p:cNvPicPr>
          <p:nvPr/>
        </p:nvPicPr>
        <p:blipFill>
          <a:blip r:embed="rId3"/>
          <a:stretch>
            <a:fillRect/>
          </a:stretch>
        </p:blipFill>
        <p:spPr>
          <a:xfrm>
            <a:off x="909637" y="404812"/>
            <a:ext cx="3114675" cy="942975"/>
          </a:xfrm>
          <a:prstGeom prst="rect">
            <a:avLst/>
          </a:prstGeom>
        </p:spPr>
      </p:pic>
      <p:pic>
        <p:nvPicPr>
          <p:cNvPr id="29" name="Picture 28">
            <a:extLst>
              <a:ext uri="{FF2B5EF4-FFF2-40B4-BE49-F238E27FC236}">
                <a16:creationId xmlns:a16="http://schemas.microsoft.com/office/drawing/2014/main" id="{A6B385AE-E1EF-78EA-4263-83C0C8C53D06}"/>
              </a:ext>
            </a:extLst>
          </p:cNvPr>
          <p:cNvPicPr>
            <a:picLocks noChangeAspect="1"/>
          </p:cNvPicPr>
          <p:nvPr/>
        </p:nvPicPr>
        <p:blipFill>
          <a:blip r:embed="rId4"/>
          <a:stretch>
            <a:fillRect/>
          </a:stretch>
        </p:blipFill>
        <p:spPr>
          <a:xfrm>
            <a:off x="400049" y="1877802"/>
            <a:ext cx="11344275" cy="1664693"/>
          </a:xfrm>
          <a:prstGeom prst="rect">
            <a:avLst/>
          </a:prstGeom>
        </p:spPr>
      </p:pic>
    </p:spTree>
    <p:extLst>
      <p:ext uri="{BB962C8B-B14F-4D97-AF65-F5344CB8AC3E}">
        <p14:creationId xmlns:p14="http://schemas.microsoft.com/office/powerpoint/2010/main" val="1206292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61035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B1F54561-91E3-7A12-9532-189EF914286B}"/>
              </a:ext>
            </a:extLst>
          </p:cNvPr>
          <p:cNvPicPr>
            <a:picLocks noChangeAspect="1"/>
          </p:cNvPicPr>
          <p:nvPr/>
        </p:nvPicPr>
        <p:blipFill>
          <a:blip r:embed="rId3"/>
          <a:stretch>
            <a:fillRect/>
          </a:stretch>
        </p:blipFill>
        <p:spPr>
          <a:xfrm>
            <a:off x="2481262" y="723900"/>
            <a:ext cx="3938588" cy="1820758"/>
          </a:xfrm>
          <a:prstGeom prst="rect">
            <a:avLst/>
          </a:prstGeom>
        </p:spPr>
      </p:pic>
      <p:pic>
        <p:nvPicPr>
          <p:cNvPr id="7" name="Picture 6">
            <a:extLst>
              <a:ext uri="{FF2B5EF4-FFF2-40B4-BE49-F238E27FC236}">
                <a16:creationId xmlns:a16="http://schemas.microsoft.com/office/drawing/2014/main" id="{C3201996-ADD4-8B01-463B-EBA6F3E05277}"/>
              </a:ext>
            </a:extLst>
          </p:cNvPr>
          <p:cNvPicPr>
            <a:picLocks noChangeAspect="1"/>
          </p:cNvPicPr>
          <p:nvPr/>
        </p:nvPicPr>
        <p:blipFill>
          <a:blip r:embed="rId4"/>
          <a:stretch>
            <a:fillRect/>
          </a:stretch>
        </p:blipFill>
        <p:spPr>
          <a:xfrm>
            <a:off x="2457450" y="2695575"/>
            <a:ext cx="3924300" cy="1943100"/>
          </a:xfrm>
          <a:prstGeom prst="rect">
            <a:avLst/>
          </a:prstGeom>
        </p:spPr>
      </p:pic>
      <p:pic>
        <p:nvPicPr>
          <p:cNvPr id="9" name="Picture 8">
            <a:extLst>
              <a:ext uri="{FF2B5EF4-FFF2-40B4-BE49-F238E27FC236}">
                <a16:creationId xmlns:a16="http://schemas.microsoft.com/office/drawing/2014/main" id="{2C8DAA9B-1A41-86AE-DD1B-D0E0DF4436A3}"/>
              </a:ext>
            </a:extLst>
          </p:cNvPr>
          <p:cNvPicPr>
            <a:picLocks noChangeAspect="1"/>
          </p:cNvPicPr>
          <p:nvPr/>
        </p:nvPicPr>
        <p:blipFill>
          <a:blip r:embed="rId5"/>
          <a:stretch>
            <a:fillRect/>
          </a:stretch>
        </p:blipFill>
        <p:spPr>
          <a:xfrm>
            <a:off x="2571750" y="4724400"/>
            <a:ext cx="3905250" cy="1790700"/>
          </a:xfrm>
          <a:prstGeom prst="rect">
            <a:avLst/>
          </a:prstGeom>
        </p:spPr>
      </p:pic>
      <p:sp>
        <p:nvSpPr>
          <p:cNvPr id="10" name="TextBox 9">
            <a:extLst>
              <a:ext uri="{FF2B5EF4-FFF2-40B4-BE49-F238E27FC236}">
                <a16:creationId xmlns:a16="http://schemas.microsoft.com/office/drawing/2014/main" id="{0F35481A-D0D0-7DEE-B5BF-3E674E34D690}"/>
              </a:ext>
            </a:extLst>
          </p:cNvPr>
          <p:cNvSpPr txBox="1"/>
          <p:nvPr/>
        </p:nvSpPr>
        <p:spPr>
          <a:xfrm>
            <a:off x="6381750" y="952500"/>
            <a:ext cx="2476500"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90 000</a:t>
            </a:r>
          </a:p>
        </p:txBody>
      </p:sp>
      <p:sp>
        <p:nvSpPr>
          <p:cNvPr id="11" name="TextBox 10">
            <a:extLst>
              <a:ext uri="{FF2B5EF4-FFF2-40B4-BE49-F238E27FC236}">
                <a16:creationId xmlns:a16="http://schemas.microsoft.com/office/drawing/2014/main" id="{0B46BB7B-6124-0D35-34E8-C8843B5FBC84}"/>
              </a:ext>
            </a:extLst>
          </p:cNvPr>
          <p:cNvSpPr txBox="1"/>
          <p:nvPr/>
        </p:nvSpPr>
        <p:spPr>
          <a:xfrm>
            <a:off x="6429375" y="1628775"/>
            <a:ext cx="2476500"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900 000</a:t>
            </a:r>
          </a:p>
        </p:txBody>
      </p:sp>
      <p:sp>
        <p:nvSpPr>
          <p:cNvPr id="12" name="TextBox 11">
            <a:extLst>
              <a:ext uri="{FF2B5EF4-FFF2-40B4-BE49-F238E27FC236}">
                <a16:creationId xmlns:a16="http://schemas.microsoft.com/office/drawing/2014/main" id="{0DB13348-31F9-4925-F87E-817F063DD84E}"/>
              </a:ext>
            </a:extLst>
          </p:cNvPr>
          <p:cNvSpPr txBox="1"/>
          <p:nvPr/>
        </p:nvSpPr>
        <p:spPr>
          <a:xfrm>
            <a:off x="6391275" y="2914650"/>
            <a:ext cx="2476500"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2 000</a:t>
            </a:r>
          </a:p>
        </p:txBody>
      </p:sp>
      <p:sp>
        <p:nvSpPr>
          <p:cNvPr id="13" name="TextBox 12">
            <a:extLst>
              <a:ext uri="{FF2B5EF4-FFF2-40B4-BE49-F238E27FC236}">
                <a16:creationId xmlns:a16="http://schemas.microsoft.com/office/drawing/2014/main" id="{D441D664-0702-BC98-E0E0-347E3E575AEC}"/>
              </a:ext>
            </a:extLst>
          </p:cNvPr>
          <p:cNvSpPr txBox="1"/>
          <p:nvPr/>
        </p:nvSpPr>
        <p:spPr>
          <a:xfrm>
            <a:off x="6438900" y="3590925"/>
            <a:ext cx="2476500"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200 000</a:t>
            </a:r>
          </a:p>
        </p:txBody>
      </p:sp>
      <p:sp>
        <p:nvSpPr>
          <p:cNvPr id="14" name="TextBox 13">
            <a:extLst>
              <a:ext uri="{FF2B5EF4-FFF2-40B4-BE49-F238E27FC236}">
                <a16:creationId xmlns:a16="http://schemas.microsoft.com/office/drawing/2014/main" id="{56BD27C9-1DBC-B89C-2898-EBFAA0B99665}"/>
              </a:ext>
            </a:extLst>
          </p:cNvPr>
          <p:cNvSpPr txBox="1"/>
          <p:nvPr/>
        </p:nvSpPr>
        <p:spPr>
          <a:xfrm>
            <a:off x="6543675" y="4905375"/>
            <a:ext cx="2476500"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18 000</a:t>
            </a:r>
          </a:p>
        </p:txBody>
      </p:sp>
      <p:sp>
        <p:nvSpPr>
          <p:cNvPr id="15" name="TextBox 14">
            <a:extLst>
              <a:ext uri="{FF2B5EF4-FFF2-40B4-BE49-F238E27FC236}">
                <a16:creationId xmlns:a16="http://schemas.microsoft.com/office/drawing/2014/main" id="{259B3C18-6F70-36EF-24CB-6C4D253311A8}"/>
              </a:ext>
            </a:extLst>
          </p:cNvPr>
          <p:cNvSpPr txBox="1"/>
          <p:nvPr/>
        </p:nvSpPr>
        <p:spPr>
          <a:xfrm>
            <a:off x="6591300" y="5581650"/>
            <a:ext cx="2476500"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900 000</a:t>
            </a:r>
          </a:p>
        </p:txBody>
      </p:sp>
    </p:spTree>
    <p:extLst>
      <p:ext uri="{BB962C8B-B14F-4D97-AF65-F5344CB8AC3E}">
        <p14:creationId xmlns:p14="http://schemas.microsoft.com/office/powerpoint/2010/main" val="2231434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61035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E563F30D-2AB1-4274-4B33-67FD52C053DE}"/>
              </a:ext>
            </a:extLst>
          </p:cNvPr>
          <p:cNvPicPr>
            <a:picLocks noChangeAspect="1"/>
          </p:cNvPicPr>
          <p:nvPr/>
        </p:nvPicPr>
        <p:blipFill>
          <a:blip r:embed="rId3"/>
          <a:stretch>
            <a:fillRect/>
          </a:stretch>
        </p:blipFill>
        <p:spPr>
          <a:xfrm>
            <a:off x="857250" y="523875"/>
            <a:ext cx="7334250" cy="914400"/>
          </a:xfrm>
          <a:prstGeom prst="rect">
            <a:avLst/>
          </a:prstGeom>
        </p:spPr>
      </p:pic>
      <p:pic>
        <p:nvPicPr>
          <p:cNvPr id="8" name="Picture 7">
            <a:extLst>
              <a:ext uri="{FF2B5EF4-FFF2-40B4-BE49-F238E27FC236}">
                <a16:creationId xmlns:a16="http://schemas.microsoft.com/office/drawing/2014/main" id="{D52E87F0-9442-6FF4-5B59-4A52B5695679}"/>
              </a:ext>
            </a:extLst>
          </p:cNvPr>
          <p:cNvPicPr>
            <a:picLocks noChangeAspect="1"/>
          </p:cNvPicPr>
          <p:nvPr/>
        </p:nvPicPr>
        <p:blipFill>
          <a:blip r:embed="rId4"/>
          <a:stretch>
            <a:fillRect/>
          </a:stretch>
        </p:blipFill>
        <p:spPr>
          <a:xfrm>
            <a:off x="1095375" y="1762781"/>
            <a:ext cx="10306050" cy="3999844"/>
          </a:xfrm>
          <a:prstGeom prst="rect">
            <a:avLst/>
          </a:prstGeom>
        </p:spPr>
      </p:pic>
    </p:spTree>
    <p:extLst>
      <p:ext uri="{BB962C8B-B14F-4D97-AF65-F5344CB8AC3E}">
        <p14:creationId xmlns:p14="http://schemas.microsoft.com/office/powerpoint/2010/main" val="3202707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61035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72087C61-8753-8102-1935-B16FF07785E9}"/>
              </a:ext>
            </a:extLst>
          </p:cNvPr>
          <p:cNvPicPr>
            <a:picLocks noChangeAspect="1"/>
          </p:cNvPicPr>
          <p:nvPr/>
        </p:nvPicPr>
        <p:blipFill>
          <a:blip r:embed="rId3"/>
          <a:stretch>
            <a:fillRect/>
          </a:stretch>
        </p:blipFill>
        <p:spPr>
          <a:xfrm>
            <a:off x="681037" y="809625"/>
            <a:ext cx="4676775" cy="1333500"/>
          </a:xfrm>
          <a:prstGeom prst="rect">
            <a:avLst/>
          </a:prstGeom>
        </p:spPr>
      </p:pic>
      <p:pic>
        <p:nvPicPr>
          <p:cNvPr id="8" name="Picture 7">
            <a:extLst>
              <a:ext uri="{FF2B5EF4-FFF2-40B4-BE49-F238E27FC236}">
                <a16:creationId xmlns:a16="http://schemas.microsoft.com/office/drawing/2014/main" id="{6755807E-6F10-2BED-9724-575258D5CC69}"/>
              </a:ext>
            </a:extLst>
          </p:cNvPr>
          <p:cNvPicPr>
            <a:picLocks noChangeAspect="1"/>
          </p:cNvPicPr>
          <p:nvPr/>
        </p:nvPicPr>
        <p:blipFill>
          <a:blip r:embed="rId4"/>
          <a:stretch>
            <a:fillRect/>
          </a:stretch>
        </p:blipFill>
        <p:spPr>
          <a:xfrm>
            <a:off x="771525" y="2800350"/>
            <a:ext cx="4514850" cy="1352550"/>
          </a:xfrm>
          <a:prstGeom prst="rect">
            <a:avLst/>
          </a:prstGeom>
        </p:spPr>
      </p:pic>
      <p:pic>
        <p:nvPicPr>
          <p:cNvPr id="17" name="Picture 16">
            <a:extLst>
              <a:ext uri="{FF2B5EF4-FFF2-40B4-BE49-F238E27FC236}">
                <a16:creationId xmlns:a16="http://schemas.microsoft.com/office/drawing/2014/main" id="{CC04C587-5ACC-FCE6-53BB-64A53EF98AE8}"/>
              </a:ext>
            </a:extLst>
          </p:cNvPr>
          <p:cNvPicPr>
            <a:picLocks noChangeAspect="1"/>
          </p:cNvPicPr>
          <p:nvPr/>
        </p:nvPicPr>
        <p:blipFill>
          <a:blip r:embed="rId5"/>
          <a:stretch>
            <a:fillRect/>
          </a:stretch>
        </p:blipFill>
        <p:spPr>
          <a:xfrm>
            <a:off x="857250" y="4876800"/>
            <a:ext cx="4552950" cy="1390650"/>
          </a:xfrm>
          <a:prstGeom prst="rect">
            <a:avLst/>
          </a:prstGeom>
        </p:spPr>
      </p:pic>
      <p:sp>
        <p:nvSpPr>
          <p:cNvPr id="18" name="TextBox 17">
            <a:extLst>
              <a:ext uri="{FF2B5EF4-FFF2-40B4-BE49-F238E27FC236}">
                <a16:creationId xmlns:a16="http://schemas.microsoft.com/office/drawing/2014/main" id="{03C48D7C-324E-61C5-4E32-71CCE19E8710}"/>
              </a:ext>
            </a:extLst>
          </p:cNvPr>
          <p:cNvSpPr txBox="1"/>
          <p:nvPr/>
        </p:nvSpPr>
        <p:spPr>
          <a:xfrm>
            <a:off x="5438774" y="1066800"/>
            <a:ext cx="3114675" cy="707886"/>
          </a:xfrm>
          <a:prstGeom prst="rect">
            <a:avLst/>
          </a:prstGeom>
          <a:noFill/>
        </p:spPr>
        <p:txBody>
          <a:bodyPr wrap="square" rtlCol="0">
            <a:spAutoFit/>
          </a:bodyPr>
          <a:lstStyle/>
          <a:p>
            <a:r>
              <a:rPr lang="en-US" sz="4000" b="1" dirty="0">
                <a:solidFill>
                  <a:srgbClr val="FF0000"/>
                </a:solidFill>
                <a:latin typeface="Calibri" panose="020F0502020204030204" pitchFamily="34" charset="0"/>
                <a:cs typeface="Calibri" panose="020F0502020204030204" pitchFamily="34" charset="0"/>
              </a:rPr>
              <a:t>= 313 – 313</a:t>
            </a:r>
          </a:p>
        </p:txBody>
      </p:sp>
      <p:sp>
        <p:nvSpPr>
          <p:cNvPr id="19" name="TextBox 18">
            <a:extLst>
              <a:ext uri="{FF2B5EF4-FFF2-40B4-BE49-F238E27FC236}">
                <a16:creationId xmlns:a16="http://schemas.microsoft.com/office/drawing/2014/main" id="{A5BA0FBB-EDF2-58E9-4B17-66CE04544372}"/>
              </a:ext>
            </a:extLst>
          </p:cNvPr>
          <p:cNvSpPr txBox="1"/>
          <p:nvPr/>
        </p:nvSpPr>
        <p:spPr>
          <a:xfrm>
            <a:off x="5476875" y="1781175"/>
            <a:ext cx="2476500" cy="707886"/>
          </a:xfrm>
          <a:prstGeom prst="rect">
            <a:avLst/>
          </a:prstGeom>
          <a:noFill/>
        </p:spPr>
        <p:txBody>
          <a:bodyPr wrap="square" rtlCol="0">
            <a:spAutoFit/>
          </a:bodyPr>
          <a:lstStyle/>
          <a:p>
            <a:r>
              <a:rPr lang="en-US" sz="4000" b="1" dirty="0">
                <a:solidFill>
                  <a:srgbClr val="FF0000"/>
                </a:solidFill>
                <a:latin typeface="Calibri" panose="020F0502020204030204" pitchFamily="34" charset="0"/>
                <a:cs typeface="Calibri" panose="020F0502020204030204" pitchFamily="34" charset="0"/>
              </a:rPr>
              <a:t>= 0</a:t>
            </a:r>
          </a:p>
        </p:txBody>
      </p:sp>
      <p:sp>
        <p:nvSpPr>
          <p:cNvPr id="20" name="TextBox 19">
            <a:extLst>
              <a:ext uri="{FF2B5EF4-FFF2-40B4-BE49-F238E27FC236}">
                <a16:creationId xmlns:a16="http://schemas.microsoft.com/office/drawing/2014/main" id="{618D178F-7E22-3C40-5C5A-AB73EEED77CF}"/>
              </a:ext>
            </a:extLst>
          </p:cNvPr>
          <p:cNvSpPr txBox="1"/>
          <p:nvPr/>
        </p:nvSpPr>
        <p:spPr>
          <a:xfrm>
            <a:off x="5448299" y="3057525"/>
            <a:ext cx="4200526" cy="707886"/>
          </a:xfrm>
          <a:prstGeom prst="rect">
            <a:avLst/>
          </a:prstGeom>
          <a:noFill/>
        </p:spPr>
        <p:txBody>
          <a:bodyPr wrap="square" rtlCol="0">
            <a:spAutoFit/>
          </a:bodyPr>
          <a:lstStyle/>
          <a:p>
            <a:r>
              <a:rPr lang="en-US" sz="4000" b="1" dirty="0">
                <a:solidFill>
                  <a:srgbClr val="FF0000"/>
                </a:solidFill>
                <a:latin typeface="Calibri" panose="020F0502020204030204" pitchFamily="34" charset="0"/>
                <a:cs typeface="Calibri" panose="020F0502020204030204" pitchFamily="34" charset="0"/>
              </a:rPr>
              <a:t>= 6 000 – 3 000</a:t>
            </a:r>
          </a:p>
        </p:txBody>
      </p:sp>
      <p:sp>
        <p:nvSpPr>
          <p:cNvPr id="21" name="TextBox 20">
            <a:extLst>
              <a:ext uri="{FF2B5EF4-FFF2-40B4-BE49-F238E27FC236}">
                <a16:creationId xmlns:a16="http://schemas.microsoft.com/office/drawing/2014/main" id="{BDE038DD-890B-4978-8EB0-C5123394B970}"/>
              </a:ext>
            </a:extLst>
          </p:cNvPr>
          <p:cNvSpPr txBox="1"/>
          <p:nvPr/>
        </p:nvSpPr>
        <p:spPr>
          <a:xfrm>
            <a:off x="5486400" y="3771900"/>
            <a:ext cx="2476500" cy="707886"/>
          </a:xfrm>
          <a:prstGeom prst="rect">
            <a:avLst/>
          </a:prstGeom>
          <a:noFill/>
        </p:spPr>
        <p:txBody>
          <a:bodyPr wrap="square" rtlCol="0">
            <a:spAutoFit/>
          </a:bodyPr>
          <a:lstStyle/>
          <a:p>
            <a:r>
              <a:rPr lang="en-US" sz="4000" b="1" dirty="0">
                <a:solidFill>
                  <a:srgbClr val="FF0000"/>
                </a:solidFill>
                <a:latin typeface="Calibri" panose="020F0502020204030204" pitchFamily="34" charset="0"/>
                <a:cs typeface="Calibri" panose="020F0502020204030204" pitchFamily="34" charset="0"/>
              </a:rPr>
              <a:t>= 3 000</a:t>
            </a:r>
          </a:p>
        </p:txBody>
      </p:sp>
      <p:sp>
        <p:nvSpPr>
          <p:cNvPr id="22" name="TextBox 21">
            <a:extLst>
              <a:ext uri="{FF2B5EF4-FFF2-40B4-BE49-F238E27FC236}">
                <a16:creationId xmlns:a16="http://schemas.microsoft.com/office/drawing/2014/main" id="{46F33B9E-F278-A410-3B3A-4B7882A672AC}"/>
              </a:ext>
            </a:extLst>
          </p:cNvPr>
          <p:cNvSpPr txBox="1"/>
          <p:nvPr/>
        </p:nvSpPr>
        <p:spPr>
          <a:xfrm>
            <a:off x="5410199" y="5210175"/>
            <a:ext cx="4200526" cy="707886"/>
          </a:xfrm>
          <a:prstGeom prst="rect">
            <a:avLst/>
          </a:prstGeom>
          <a:noFill/>
        </p:spPr>
        <p:txBody>
          <a:bodyPr wrap="square" rtlCol="0">
            <a:spAutoFit/>
          </a:bodyPr>
          <a:lstStyle/>
          <a:p>
            <a:r>
              <a:rPr lang="en-US" sz="4000" b="1" dirty="0">
                <a:solidFill>
                  <a:srgbClr val="FF0000"/>
                </a:solidFill>
                <a:latin typeface="Calibri" panose="020F0502020204030204" pitchFamily="34" charset="0"/>
                <a:cs typeface="Calibri" panose="020F0502020204030204" pitchFamily="34" charset="0"/>
              </a:rPr>
              <a:t>= 6 976 – 1 596</a:t>
            </a:r>
          </a:p>
        </p:txBody>
      </p:sp>
      <p:sp>
        <p:nvSpPr>
          <p:cNvPr id="23" name="TextBox 22">
            <a:extLst>
              <a:ext uri="{FF2B5EF4-FFF2-40B4-BE49-F238E27FC236}">
                <a16:creationId xmlns:a16="http://schemas.microsoft.com/office/drawing/2014/main" id="{C3D6B63F-E0F2-2B79-2226-46E2F441308C}"/>
              </a:ext>
            </a:extLst>
          </p:cNvPr>
          <p:cNvSpPr txBox="1"/>
          <p:nvPr/>
        </p:nvSpPr>
        <p:spPr>
          <a:xfrm>
            <a:off x="5448300" y="5924550"/>
            <a:ext cx="2476500" cy="707886"/>
          </a:xfrm>
          <a:prstGeom prst="rect">
            <a:avLst/>
          </a:prstGeom>
          <a:noFill/>
        </p:spPr>
        <p:txBody>
          <a:bodyPr wrap="square" rtlCol="0">
            <a:spAutoFit/>
          </a:bodyPr>
          <a:lstStyle/>
          <a:p>
            <a:r>
              <a:rPr lang="en-US" sz="4000" b="1" dirty="0">
                <a:solidFill>
                  <a:srgbClr val="FF0000"/>
                </a:solidFill>
                <a:latin typeface="Calibri" panose="020F0502020204030204" pitchFamily="34" charset="0"/>
                <a:cs typeface="Calibri" panose="020F0502020204030204" pitchFamily="34" charset="0"/>
              </a:rPr>
              <a:t> = 5 380</a:t>
            </a:r>
          </a:p>
        </p:txBody>
      </p:sp>
    </p:spTree>
    <p:extLst>
      <p:ext uri="{BB962C8B-B14F-4D97-AF65-F5344CB8AC3E}">
        <p14:creationId xmlns:p14="http://schemas.microsoft.com/office/powerpoint/2010/main" val="923985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61035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5617BD4C-3F6F-371D-74F7-D6FC452E1821}"/>
              </a:ext>
            </a:extLst>
          </p:cNvPr>
          <p:cNvPicPr>
            <a:picLocks noChangeAspect="1"/>
          </p:cNvPicPr>
          <p:nvPr/>
        </p:nvPicPr>
        <p:blipFill>
          <a:blip r:embed="rId3"/>
          <a:stretch>
            <a:fillRect/>
          </a:stretch>
        </p:blipFill>
        <p:spPr>
          <a:xfrm>
            <a:off x="785812" y="395287"/>
            <a:ext cx="904875" cy="904875"/>
          </a:xfrm>
          <a:prstGeom prst="rect">
            <a:avLst/>
          </a:prstGeom>
        </p:spPr>
      </p:pic>
      <p:sp>
        <p:nvSpPr>
          <p:cNvPr id="6" name="TextBox 5">
            <a:extLst>
              <a:ext uri="{FF2B5EF4-FFF2-40B4-BE49-F238E27FC236}">
                <a16:creationId xmlns:a16="http://schemas.microsoft.com/office/drawing/2014/main" id="{45C25B2E-63F6-B98B-EA0C-1FB71D9F776A}"/>
              </a:ext>
            </a:extLst>
          </p:cNvPr>
          <p:cNvSpPr txBox="1"/>
          <p:nvPr/>
        </p:nvSpPr>
        <p:spPr>
          <a:xfrm>
            <a:off x="1743075" y="352425"/>
            <a:ext cx="9477375" cy="1200329"/>
          </a:xfrm>
          <a:prstGeom prst="rect">
            <a:avLst/>
          </a:prstGeom>
          <a:noFill/>
        </p:spPr>
        <p:txBody>
          <a:bodyPr wrap="square" rtlCol="0">
            <a:spAutoFit/>
          </a:bodyPr>
          <a:lstStyle/>
          <a:p>
            <a:pPr algn="just"/>
            <a:r>
              <a:rPr lang="en-US" sz="2400" b="1" i="0" dirty="0">
                <a:solidFill>
                  <a:srgbClr val="000000"/>
                </a:solidFill>
                <a:effectLst/>
                <a:latin typeface="Cambria" panose="02040503050406030204" pitchFamily="18" charset="0"/>
                <a:ea typeface="Cambria" panose="02040503050406030204" pitchFamily="18" charset="0"/>
              </a:rPr>
              <a:t>Ở </a:t>
            </a:r>
            <a:r>
              <a:rPr lang="en-US" sz="2400" b="1" i="0" dirty="0" err="1">
                <a:solidFill>
                  <a:srgbClr val="000000"/>
                </a:solidFill>
                <a:effectLst/>
                <a:latin typeface="Cambria" panose="02040503050406030204" pitchFamily="18" charset="0"/>
                <a:ea typeface="Cambria" panose="02040503050406030204" pitchFamily="18" charset="0"/>
              </a:rPr>
              <a:t>một</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tỉnh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năm</a:t>
            </a:r>
            <a:r>
              <a:rPr lang="en-US" sz="2400" b="1" i="0" dirty="0">
                <a:solidFill>
                  <a:srgbClr val="000000"/>
                </a:solidFill>
                <a:effectLst/>
                <a:latin typeface="Cambria" panose="02040503050406030204" pitchFamily="18" charset="0"/>
                <a:ea typeface="Cambria" panose="02040503050406030204" pitchFamily="18" charset="0"/>
              </a:rPr>
              <a:t> 2019 </a:t>
            </a:r>
            <a:r>
              <a:rPr lang="en-US" sz="2400" b="1" i="0" dirty="0" err="1">
                <a:solidFill>
                  <a:srgbClr val="000000"/>
                </a:solidFill>
                <a:effectLst/>
                <a:latin typeface="Cambria" panose="02040503050406030204" pitchFamily="18" charset="0"/>
                <a:ea typeface="Cambria" panose="02040503050406030204" pitchFamily="18" charset="0"/>
              </a:rPr>
              <a:t>có</a:t>
            </a:r>
            <a:r>
              <a:rPr lang="en-US" sz="2400" b="1" i="0" dirty="0">
                <a:solidFill>
                  <a:srgbClr val="000000"/>
                </a:solidFill>
                <a:effectLst/>
                <a:latin typeface="Cambria" panose="02040503050406030204" pitchFamily="18" charset="0"/>
                <a:ea typeface="Cambria" panose="02040503050406030204" pitchFamily="18" charset="0"/>
              </a:rPr>
              <a:t> 116 771 </a:t>
            </a:r>
            <a:r>
              <a:rPr lang="en-US" sz="2400" b="1" i="0" dirty="0" err="1">
                <a:solidFill>
                  <a:srgbClr val="000000"/>
                </a:solidFill>
                <a:effectLst/>
                <a:latin typeface="Cambria" panose="02040503050406030204" pitchFamily="18" charset="0"/>
                <a:ea typeface="Cambria" panose="02040503050406030204" pitchFamily="18" charset="0"/>
              </a:rPr>
              <a:t>số</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thuê</a:t>
            </a:r>
            <a:r>
              <a:rPr lang="en-US" sz="2400" b="1" i="0" dirty="0">
                <a:solidFill>
                  <a:srgbClr val="000000"/>
                </a:solidFill>
                <a:effectLst/>
                <a:latin typeface="Cambria" panose="02040503050406030204" pitchFamily="18" charset="0"/>
                <a:ea typeface="Cambria" panose="02040503050406030204" pitchFamily="18" charset="0"/>
              </a:rPr>
              <a:t> bao Internet. </a:t>
            </a:r>
            <a:r>
              <a:rPr lang="en-US" sz="2400" b="1" i="0" dirty="0" err="1">
                <a:solidFill>
                  <a:srgbClr val="000000"/>
                </a:solidFill>
                <a:effectLst/>
                <a:latin typeface="Cambria" panose="02040503050406030204" pitchFamily="18" charset="0"/>
                <a:ea typeface="Cambria" panose="02040503050406030204" pitchFamily="18" charset="0"/>
              </a:rPr>
              <a:t>Năm</a:t>
            </a:r>
            <a:r>
              <a:rPr lang="en-US" sz="2400" b="1" i="0" dirty="0">
                <a:solidFill>
                  <a:srgbClr val="000000"/>
                </a:solidFill>
                <a:effectLst/>
                <a:latin typeface="Cambria" panose="02040503050406030204" pitchFamily="18" charset="0"/>
                <a:ea typeface="Cambria" panose="02040503050406030204" pitchFamily="18" charset="0"/>
              </a:rPr>
              <a:t> 2020, </a:t>
            </a:r>
            <a:r>
              <a:rPr lang="en-US" sz="2400" b="1" i="0" dirty="0" err="1">
                <a:solidFill>
                  <a:srgbClr val="000000"/>
                </a:solidFill>
                <a:effectLst/>
                <a:latin typeface="Cambria" panose="02040503050406030204" pitchFamily="18" charset="0"/>
                <a:ea typeface="Cambria" panose="02040503050406030204" pitchFamily="18" charset="0"/>
              </a:rPr>
              <a:t>tăng</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thêm</a:t>
            </a:r>
            <a:r>
              <a:rPr lang="en-US" sz="2400" b="1" i="0" dirty="0">
                <a:solidFill>
                  <a:srgbClr val="000000"/>
                </a:solidFill>
                <a:effectLst/>
                <a:latin typeface="Cambria" panose="02040503050406030204" pitchFamily="18" charset="0"/>
                <a:ea typeface="Cambria" panose="02040503050406030204" pitchFamily="18" charset="0"/>
              </a:rPr>
              <a:t> 26 033 </a:t>
            </a:r>
            <a:r>
              <a:rPr lang="en-US" sz="2400" b="1" i="0" dirty="0" err="1">
                <a:solidFill>
                  <a:srgbClr val="000000"/>
                </a:solidFill>
                <a:effectLst/>
                <a:latin typeface="Cambria" panose="02040503050406030204" pitchFamily="18" charset="0"/>
                <a:ea typeface="Cambria" panose="02040503050406030204" pitchFamily="18" charset="0"/>
              </a:rPr>
              <a:t>số</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thuê</a:t>
            </a:r>
            <a:r>
              <a:rPr lang="en-US" sz="2400" b="1" i="0" dirty="0">
                <a:solidFill>
                  <a:srgbClr val="000000"/>
                </a:solidFill>
                <a:effectLst/>
                <a:latin typeface="Cambria" panose="02040503050406030204" pitchFamily="18" charset="0"/>
                <a:ea typeface="Cambria" panose="02040503050406030204" pitchFamily="18" charset="0"/>
              </a:rPr>
              <a:t> bao so </a:t>
            </a:r>
            <a:r>
              <a:rPr lang="en-US" sz="2400" b="1" i="0" dirty="0" err="1">
                <a:solidFill>
                  <a:srgbClr val="000000"/>
                </a:solidFill>
                <a:effectLst/>
                <a:latin typeface="Cambria" panose="02040503050406030204" pitchFamily="18" charset="0"/>
                <a:ea typeface="Cambria" panose="02040503050406030204" pitchFamily="18" charset="0"/>
              </a:rPr>
              <a:t>với</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năm</a:t>
            </a:r>
            <a:r>
              <a:rPr lang="en-US" sz="2400" b="1" i="0" dirty="0">
                <a:solidFill>
                  <a:srgbClr val="000000"/>
                </a:solidFill>
                <a:effectLst/>
                <a:latin typeface="Cambria" panose="02040503050406030204" pitchFamily="18" charset="0"/>
                <a:ea typeface="Cambria" panose="02040503050406030204" pitchFamily="18" charset="0"/>
              </a:rPr>
              <a:t> 2019. </a:t>
            </a:r>
            <a:r>
              <a:rPr lang="en-US" sz="2400" b="1" i="0" dirty="0" err="1">
                <a:solidFill>
                  <a:srgbClr val="000000"/>
                </a:solidFill>
                <a:effectLst/>
                <a:latin typeface="Cambria" panose="02040503050406030204" pitchFamily="18" charset="0"/>
                <a:ea typeface="Cambria" panose="02040503050406030204" pitchFamily="18" charset="0"/>
              </a:rPr>
              <a:t>Hỏi</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vào</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năm</a:t>
            </a:r>
            <a:r>
              <a:rPr lang="en-US" sz="2400" b="1" i="0" dirty="0">
                <a:solidFill>
                  <a:srgbClr val="000000"/>
                </a:solidFill>
                <a:effectLst/>
                <a:latin typeface="Cambria" panose="02040503050406030204" pitchFamily="18" charset="0"/>
                <a:ea typeface="Cambria" panose="02040503050406030204" pitchFamily="18" charset="0"/>
              </a:rPr>
              <a:t> 2020, </a:t>
            </a:r>
            <a:r>
              <a:rPr lang="en-US" sz="2400" b="1" i="0" dirty="0" err="1">
                <a:solidFill>
                  <a:srgbClr val="000000"/>
                </a:solidFill>
                <a:effectLst/>
                <a:latin typeface="Cambria" panose="02040503050406030204" pitchFamily="18" charset="0"/>
                <a:ea typeface="Cambria" panose="02040503050406030204" pitchFamily="18" charset="0"/>
              </a:rPr>
              <a:t>tỉnh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đó</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có</a:t>
            </a:r>
            <a:r>
              <a:rPr lang="en-US" sz="2400" b="1" i="0" dirty="0">
                <a:solidFill>
                  <a:srgbClr val="000000"/>
                </a:solidFill>
                <a:effectLst/>
                <a:latin typeface="Cambria" panose="02040503050406030204" pitchFamily="18" charset="0"/>
                <a:ea typeface="Cambria" panose="02040503050406030204" pitchFamily="18" charset="0"/>
              </a:rPr>
              <a:t> bao </a:t>
            </a:r>
            <a:r>
              <a:rPr lang="en-US" sz="2400" b="1" i="0" dirty="0" err="1">
                <a:solidFill>
                  <a:srgbClr val="000000"/>
                </a:solidFill>
                <a:effectLst/>
                <a:latin typeface="Cambria" panose="02040503050406030204" pitchFamily="18" charset="0"/>
                <a:ea typeface="Cambria" panose="02040503050406030204" pitchFamily="18" charset="0"/>
              </a:rPr>
              <a:t>nhiêu</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thuê</a:t>
            </a:r>
            <a:r>
              <a:rPr lang="en-US" sz="2400" b="1" i="0" dirty="0">
                <a:solidFill>
                  <a:srgbClr val="000000"/>
                </a:solidFill>
                <a:effectLst/>
                <a:latin typeface="Cambria" panose="02040503050406030204" pitchFamily="18" charset="0"/>
                <a:ea typeface="Cambria" panose="02040503050406030204" pitchFamily="18" charset="0"/>
              </a:rPr>
              <a:t> bao Internet?</a:t>
            </a:r>
            <a:endParaRPr lang="en-US" sz="2400" b="1"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B7745EB4-4C93-C04A-CC1F-C48A676681EF}"/>
              </a:ext>
            </a:extLst>
          </p:cNvPr>
          <p:cNvPicPr>
            <a:picLocks noChangeAspect="1"/>
          </p:cNvPicPr>
          <p:nvPr/>
        </p:nvPicPr>
        <p:blipFill>
          <a:blip r:embed="rId4"/>
          <a:stretch>
            <a:fillRect/>
          </a:stretch>
        </p:blipFill>
        <p:spPr>
          <a:xfrm>
            <a:off x="6838950" y="1733232"/>
            <a:ext cx="4938712" cy="2991167"/>
          </a:xfrm>
          <a:prstGeom prst="rect">
            <a:avLst/>
          </a:prstGeom>
        </p:spPr>
      </p:pic>
      <p:sp>
        <p:nvSpPr>
          <p:cNvPr id="10" name="TextBox 9">
            <a:extLst>
              <a:ext uri="{FF2B5EF4-FFF2-40B4-BE49-F238E27FC236}">
                <a16:creationId xmlns:a16="http://schemas.microsoft.com/office/drawing/2014/main" id="{001AD7F3-DB05-7941-38D2-D53A04E85554}"/>
              </a:ext>
            </a:extLst>
          </p:cNvPr>
          <p:cNvSpPr txBox="1"/>
          <p:nvPr/>
        </p:nvSpPr>
        <p:spPr>
          <a:xfrm>
            <a:off x="180975" y="2085975"/>
            <a:ext cx="7181849" cy="2246769"/>
          </a:xfrm>
          <a:prstGeom prst="rect">
            <a:avLst/>
          </a:prstGeom>
          <a:noFill/>
        </p:spPr>
        <p:txBody>
          <a:bodyPr wrap="square" rtlCol="0">
            <a:spAutoFit/>
          </a:bodyPr>
          <a:lstStyle/>
          <a:p>
            <a:pPr marL="0" marR="0" algn="ctr">
              <a:spcBef>
                <a:spcPts val="0"/>
              </a:spcBef>
              <a:spcAft>
                <a:spcPts val="0"/>
              </a:spcAft>
            </a:pPr>
            <a:r>
              <a:rPr lang="nl-NL" sz="2800" b="1" u="sng" dirty="0">
                <a:solidFill>
                  <a:srgbClr val="FF0000"/>
                </a:solidFill>
                <a:effectLst/>
                <a:latin typeface="Cambria" panose="02040503050406030204" pitchFamily="18" charset="0"/>
                <a:ea typeface="Cambria" panose="02040503050406030204" pitchFamily="18" charset="0"/>
              </a:rPr>
              <a:t>Bài giải:</a:t>
            </a:r>
            <a:endParaRPr lang="en-US" sz="2800" b="1" u="sng"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Số thuê bao Internet của tỉnh năm 2020 là:</a:t>
            </a:r>
            <a:endParaRPr lang="en-US" sz="2800" b="1"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116 771 + 26 033 = 142 804 (thuê bao)</a:t>
            </a:r>
            <a:endParaRPr lang="en-US" sz="2800" b="1" dirty="0">
              <a:solidFill>
                <a:srgbClr val="FF0000"/>
              </a:solidFill>
              <a:effectLst/>
              <a:latin typeface="Cambria" panose="02040503050406030204" pitchFamily="18" charset="0"/>
              <a:ea typeface="Cambria" panose="02040503050406030204" pitchFamily="18" charset="0"/>
            </a:endParaRPr>
          </a:p>
          <a:p>
            <a:pPr marL="0" marR="0" algn="r">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Đáp án: 142 804 thuê bao</a:t>
            </a:r>
            <a:endParaRPr lang="en-US" sz="2800" b="1" dirty="0">
              <a:solidFill>
                <a:srgbClr val="FF0000"/>
              </a:solidFill>
              <a:effectLst/>
              <a:latin typeface="Cambria" panose="02040503050406030204" pitchFamily="18" charset="0"/>
              <a:ea typeface="Cambria" panose="02040503050406030204" pitchFamily="18" charset="0"/>
            </a:endParaRPr>
          </a:p>
          <a:p>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16904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down)">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down)">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down)">
                                      <p:cBhvr>
                                        <p:cTn id="33"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61035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BE613C83-8243-691A-BAEB-F60033488A8F}"/>
              </a:ext>
            </a:extLst>
          </p:cNvPr>
          <p:cNvPicPr>
            <a:picLocks noChangeAspect="1"/>
          </p:cNvPicPr>
          <p:nvPr/>
        </p:nvPicPr>
        <p:blipFill>
          <a:blip r:embed="rId3"/>
          <a:stretch>
            <a:fillRect/>
          </a:stretch>
        </p:blipFill>
        <p:spPr>
          <a:xfrm>
            <a:off x="566737" y="552450"/>
            <a:ext cx="714375" cy="685800"/>
          </a:xfrm>
          <a:prstGeom prst="rect">
            <a:avLst/>
          </a:prstGeom>
        </p:spPr>
      </p:pic>
      <p:sp>
        <p:nvSpPr>
          <p:cNvPr id="7" name="TextBox 6">
            <a:extLst>
              <a:ext uri="{FF2B5EF4-FFF2-40B4-BE49-F238E27FC236}">
                <a16:creationId xmlns:a16="http://schemas.microsoft.com/office/drawing/2014/main" id="{6A0BDCC3-09EB-210E-3ACC-588244D0E74A}"/>
              </a:ext>
            </a:extLst>
          </p:cNvPr>
          <p:cNvSpPr txBox="1"/>
          <p:nvPr/>
        </p:nvSpPr>
        <p:spPr>
          <a:xfrm>
            <a:off x="1400175" y="314325"/>
            <a:ext cx="9734550" cy="1569660"/>
          </a:xfrm>
          <a:prstGeom prst="rect">
            <a:avLst/>
          </a:prstGeom>
          <a:noFill/>
        </p:spPr>
        <p:txBody>
          <a:bodyPr wrap="square" rtlCol="0">
            <a:spAutoFit/>
          </a:bodyPr>
          <a:lstStyle/>
          <a:p>
            <a:pPr algn="just"/>
            <a:r>
              <a:rPr lang="vi-VN" sz="2400" b="1" i="0" dirty="0">
                <a:solidFill>
                  <a:srgbClr val="002060"/>
                </a:solidFill>
                <a:effectLst/>
                <a:latin typeface="Cambria" panose="02040503050406030204" pitchFamily="18" charset="0"/>
                <a:ea typeface="Cambria" panose="02040503050406030204" pitchFamily="18" charset="0"/>
              </a:rPr>
              <a:t>Đồng hồ công-tơ-mét của một xe máy xác định số ki-lô-mét xe máy đó đã đi được. Hãy quan sát đồng hồ công-tơ-mét của một xe máy như hình dưới đây và tính xem quãng đường mà xe máy đó đã đi được dài bao nhiêu ki-lô-mét?</a:t>
            </a:r>
            <a:endParaRPr lang="en-US" sz="2400" b="1" dirty="0">
              <a:solidFill>
                <a:srgbClr val="002060"/>
              </a:solidFill>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367DA07A-25DE-D708-4714-3771E877660C}"/>
              </a:ext>
            </a:extLst>
          </p:cNvPr>
          <p:cNvPicPr>
            <a:picLocks noChangeAspect="1"/>
          </p:cNvPicPr>
          <p:nvPr/>
        </p:nvPicPr>
        <p:blipFill>
          <a:blip r:embed="rId4"/>
          <a:stretch>
            <a:fillRect/>
          </a:stretch>
        </p:blipFill>
        <p:spPr>
          <a:xfrm>
            <a:off x="5973982" y="1870772"/>
            <a:ext cx="5670330" cy="4310953"/>
          </a:xfrm>
          <a:prstGeom prst="rect">
            <a:avLst/>
          </a:prstGeom>
        </p:spPr>
      </p:pic>
      <p:sp>
        <p:nvSpPr>
          <p:cNvPr id="12" name="TextBox 11">
            <a:extLst>
              <a:ext uri="{FF2B5EF4-FFF2-40B4-BE49-F238E27FC236}">
                <a16:creationId xmlns:a16="http://schemas.microsoft.com/office/drawing/2014/main" id="{D4A92564-7C8B-28E5-A407-B86EF80B3EC7}"/>
              </a:ext>
            </a:extLst>
          </p:cNvPr>
          <p:cNvSpPr txBox="1"/>
          <p:nvPr/>
        </p:nvSpPr>
        <p:spPr>
          <a:xfrm>
            <a:off x="447675" y="2314575"/>
            <a:ext cx="5848350" cy="3046988"/>
          </a:xfrm>
          <a:prstGeom prst="rect">
            <a:avLst/>
          </a:prstGeom>
          <a:noFill/>
        </p:spPr>
        <p:txBody>
          <a:bodyPr wrap="square" rtlCol="0">
            <a:spAutoFit/>
          </a:bodyPr>
          <a:lstStyle/>
          <a:p>
            <a:pPr marL="0" marR="0" algn="ctr">
              <a:spcBef>
                <a:spcPts val="0"/>
              </a:spcBef>
              <a:spcAft>
                <a:spcPts val="0"/>
              </a:spcAft>
            </a:pPr>
            <a:r>
              <a:rPr lang="nl-NL" sz="3200" b="1" u="sng" dirty="0">
                <a:solidFill>
                  <a:srgbClr val="FF0000"/>
                </a:solidFill>
                <a:effectLst/>
                <a:latin typeface="Cambria" panose="02040503050406030204" pitchFamily="18" charset="0"/>
                <a:ea typeface="Cambria" panose="02040503050406030204" pitchFamily="18" charset="0"/>
              </a:rPr>
              <a:t>Bài giải:</a:t>
            </a:r>
            <a:endParaRPr lang="en-US" sz="3200" b="1" u="sng"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0"/>
              </a:spcAft>
            </a:pPr>
            <a:r>
              <a:rPr lang="nl-NL" sz="3200" dirty="0">
                <a:solidFill>
                  <a:srgbClr val="FF0000"/>
                </a:solidFill>
                <a:effectLst/>
                <a:latin typeface="Cambria" panose="02040503050406030204" pitchFamily="18" charset="0"/>
                <a:ea typeface="Cambria" panose="02040503050406030204" pitchFamily="18" charset="0"/>
              </a:rPr>
              <a:t>Quãng đường mà xe máy đó đã đi được là:</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0"/>
              </a:spcAft>
            </a:pPr>
            <a:r>
              <a:rPr lang="nl-NL" sz="3200" dirty="0">
                <a:solidFill>
                  <a:srgbClr val="FF0000"/>
                </a:solidFill>
                <a:effectLst/>
                <a:latin typeface="Cambria" panose="02040503050406030204" pitchFamily="18" charset="0"/>
                <a:ea typeface="Cambria" panose="02040503050406030204" pitchFamily="18" charset="0"/>
              </a:rPr>
              <a:t>103 021 – 102 906 = 115 (km)</a:t>
            </a:r>
            <a:endParaRPr lang="en-US" sz="3200" dirty="0">
              <a:solidFill>
                <a:srgbClr val="FF0000"/>
              </a:solidFill>
              <a:effectLst/>
              <a:latin typeface="Cambria" panose="02040503050406030204" pitchFamily="18" charset="0"/>
              <a:ea typeface="Cambria" panose="02040503050406030204" pitchFamily="18" charset="0"/>
            </a:endParaRPr>
          </a:p>
          <a:p>
            <a:pPr marL="0" marR="0" algn="r">
              <a:spcBef>
                <a:spcPts val="0"/>
              </a:spcBef>
              <a:spcAft>
                <a:spcPts val="0"/>
              </a:spcAft>
            </a:pPr>
            <a:r>
              <a:rPr lang="nl-NL" sz="3200" dirty="0">
                <a:solidFill>
                  <a:srgbClr val="FF0000"/>
                </a:solidFill>
                <a:effectLst/>
                <a:latin typeface="Cambria" panose="02040503050406030204" pitchFamily="18" charset="0"/>
                <a:ea typeface="Cambria" panose="02040503050406030204" pitchFamily="18" charset="0"/>
              </a:rPr>
              <a:t>Đáp số: 115 km</a:t>
            </a:r>
            <a:endParaRPr lang="en-US" sz="3200" dirty="0">
              <a:solidFill>
                <a:srgbClr val="FF0000"/>
              </a:solidFill>
              <a:effectLst/>
              <a:latin typeface="Cambria" panose="02040503050406030204" pitchFamily="18" charset="0"/>
              <a:ea typeface="Cambria" panose="02040503050406030204" pitchFamily="18" charset="0"/>
            </a:endParaRPr>
          </a:p>
          <a:p>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99653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wipe(down)">
                                      <p:cBhvr>
                                        <p:cTn id="21" dur="5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wipe(down)">
                                      <p:cBhvr>
                                        <p:cTn id="26" dur="500"/>
                                        <p:tgtEl>
                                          <p:spTgt spid="1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wipe(down)">
                                      <p:cBhvr>
                                        <p:cTn id="31" dur="500"/>
                                        <p:tgtEl>
                                          <p:spTgt spid="1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Effect transition="in" filter="wipe(down)">
                                      <p:cBhvr>
                                        <p:cTn id="36"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11" name="Google Shape;1211;p35"/>
          <p:cNvSpPr/>
          <p:nvPr/>
        </p:nvSpPr>
        <p:spPr>
          <a:xfrm>
            <a:off x="297603" y="-76300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12" name="Google Shape;1212;p35"/>
          <p:cNvGrpSpPr/>
          <p:nvPr/>
        </p:nvGrpSpPr>
        <p:grpSpPr>
          <a:xfrm>
            <a:off x="-303546" y="2647008"/>
            <a:ext cx="4220819" cy="4420536"/>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91DB77B3-C32B-349D-3FFC-10158B1E03E7}"/>
              </a:ext>
            </a:extLst>
          </p:cNvPr>
          <p:cNvPicPr>
            <a:picLocks noChangeAspect="1"/>
          </p:cNvPicPr>
          <p:nvPr/>
        </p:nvPicPr>
        <p:blipFill>
          <a:blip r:embed="rId3"/>
          <a:stretch>
            <a:fillRect/>
          </a:stretch>
        </p:blipFill>
        <p:spPr>
          <a:xfrm>
            <a:off x="2992054" y="1979200"/>
            <a:ext cx="7388992" cy="2566638"/>
          </a:xfrm>
          <a:prstGeom prst="rect">
            <a:avLst/>
          </a:prstGeom>
        </p:spPr>
      </p:pic>
    </p:spTree>
    <p:extLst>
      <p:ext uri="{BB962C8B-B14F-4D97-AF65-F5344CB8AC3E}">
        <p14:creationId xmlns:p14="http://schemas.microsoft.com/office/powerpoint/2010/main" val="38570771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61035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sp>
        <p:nvSpPr>
          <p:cNvPr id="3" name="Rectangle: Rounded Corners 8">
            <a:extLst>
              <a:ext uri="{FF2B5EF4-FFF2-40B4-BE49-F238E27FC236}">
                <a16:creationId xmlns:a16="http://schemas.microsoft.com/office/drawing/2014/main" id="{67C2E24F-93B4-5CE9-3B64-EC4B61642796}"/>
              </a:ext>
            </a:extLst>
          </p:cNvPr>
          <p:cNvSpPr/>
          <p:nvPr/>
        </p:nvSpPr>
        <p:spPr>
          <a:xfrm>
            <a:off x="4141718" y="1038225"/>
            <a:ext cx="7209183" cy="3009899"/>
          </a:xfrm>
          <a:custGeom>
            <a:avLst/>
            <a:gdLst>
              <a:gd name="connsiteX0" fmla="*/ 0 w 7209183"/>
              <a:gd name="connsiteY0" fmla="*/ 301290 h 3009899"/>
              <a:gd name="connsiteX1" fmla="*/ 308908 w 7209183"/>
              <a:gd name="connsiteY1" fmla="*/ 0 h 3009899"/>
              <a:gd name="connsiteX2" fmla="*/ 6900274 w 7209183"/>
              <a:gd name="connsiteY2" fmla="*/ 0 h 3009899"/>
              <a:gd name="connsiteX3" fmla="*/ 7209183 w 7209183"/>
              <a:gd name="connsiteY3" fmla="*/ 301290 h 3009899"/>
              <a:gd name="connsiteX4" fmla="*/ 7209183 w 7209183"/>
              <a:gd name="connsiteY4" fmla="*/ 2708608 h 3009899"/>
              <a:gd name="connsiteX5" fmla="*/ 6900274 w 7209183"/>
              <a:gd name="connsiteY5" fmla="*/ 3009898 h 3009899"/>
              <a:gd name="connsiteX6" fmla="*/ 308908 w 7209183"/>
              <a:gd name="connsiteY6" fmla="*/ 3009898 h 3009899"/>
              <a:gd name="connsiteX7" fmla="*/ 0 w 7209183"/>
              <a:gd name="connsiteY7" fmla="*/ 2708608 h 3009899"/>
              <a:gd name="connsiteX8" fmla="*/ 0 w 7209183"/>
              <a:gd name="connsiteY8" fmla="*/ 301290 h 3009899"/>
              <a:gd name="connsiteX0" fmla="*/ 0 w 7209183"/>
              <a:gd name="connsiteY0" fmla="*/ 301290 h 3009899"/>
              <a:gd name="connsiteX1" fmla="*/ 308908 w 7209183"/>
              <a:gd name="connsiteY1" fmla="*/ 0 h 3009899"/>
              <a:gd name="connsiteX2" fmla="*/ 6900274 w 7209183"/>
              <a:gd name="connsiteY2" fmla="*/ 0 h 3009899"/>
              <a:gd name="connsiteX3" fmla="*/ 7209183 w 7209183"/>
              <a:gd name="connsiteY3" fmla="*/ 301290 h 3009899"/>
              <a:gd name="connsiteX4" fmla="*/ 7209183 w 7209183"/>
              <a:gd name="connsiteY4" fmla="*/ 2708608 h 3009899"/>
              <a:gd name="connsiteX5" fmla="*/ 6900274 w 7209183"/>
              <a:gd name="connsiteY5" fmla="*/ 3009898 h 3009899"/>
              <a:gd name="connsiteX6" fmla="*/ 308908 w 7209183"/>
              <a:gd name="connsiteY6" fmla="*/ 3009898 h 3009899"/>
              <a:gd name="connsiteX7" fmla="*/ 0 w 7209183"/>
              <a:gd name="connsiteY7" fmla="*/ 2708608 h 3009899"/>
              <a:gd name="connsiteX8" fmla="*/ 0 w 7209183"/>
              <a:gd name="connsiteY8" fmla="*/ 301290 h 3009899"/>
              <a:gd name="connsiteX0" fmla="*/ 0 w 7209183"/>
              <a:gd name="connsiteY0" fmla="*/ 301290 h 3009899"/>
              <a:gd name="connsiteX1" fmla="*/ 308908 w 7209183"/>
              <a:gd name="connsiteY1" fmla="*/ 0 h 3009899"/>
              <a:gd name="connsiteX2" fmla="*/ 6900274 w 7209183"/>
              <a:gd name="connsiteY2" fmla="*/ 0 h 3009899"/>
              <a:gd name="connsiteX3" fmla="*/ 7209183 w 7209183"/>
              <a:gd name="connsiteY3" fmla="*/ 301290 h 3009899"/>
              <a:gd name="connsiteX4" fmla="*/ 7209183 w 7209183"/>
              <a:gd name="connsiteY4" fmla="*/ 2708608 h 3009899"/>
              <a:gd name="connsiteX5" fmla="*/ 6900274 w 7209183"/>
              <a:gd name="connsiteY5" fmla="*/ 3009898 h 3009899"/>
              <a:gd name="connsiteX6" fmla="*/ 308908 w 7209183"/>
              <a:gd name="connsiteY6" fmla="*/ 3009898 h 3009899"/>
              <a:gd name="connsiteX7" fmla="*/ 0 w 7209183"/>
              <a:gd name="connsiteY7" fmla="*/ 2708608 h 3009899"/>
              <a:gd name="connsiteX8" fmla="*/ 0 w 7209183"/>
              <a:gd name="connsiteY8" fmla="*/ 301290 h 300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9183" h="3009899" fill="none" extrusionOk="0">
                <a:moveTo>
                  <a:pt x="0" y="301290"/>
                </a:moveTo>
                <a:cubicBezTo>
                  <a:pt x="3453" y="165502"/>
                  <a:pt x="195848" y="-40473"/>
                  <a:pt x="308908" y="0"/>
                </a:cubicBezTo>
                <a:cubicBezTo>
                  <a:pt x="2683730" y="128770"/>
                  <a:pt x="5481858" y="-354798"/>
                  <a:pt x="6900274" y="0"/>
                </a:cubicBezTo>
                <a:cubicBezTo>
                  <a:pt x="7042450" y="-4342"/>
                  <a:pt x="7263084" y="93867"/>
                  <a:pt x="7209183" y="301290"/>
                </a:cubicBezTo>
                <a:cubicBezTo>
                  <a:pt x="7258757" y="1308726"/>
                  <a:pt x="7343088" y="1731761"/>
                  <a:pt x="7209183" y="2708608"/>
                </a:cubicBezTo>
                <a:cubicBezTo>
                  <a:pt x="7180274" y="2904160"/>
                  <a:pt x="7123447" y="3008146"/>
                  <a:pt x="6900274" y="3009898"/>
                </a:cubicBezTo>
                <a:cubicBezTo>
                  <a:pt x="5514775" y="2941196"/>
                  <a:pt x="3112235" y="2941921"/>
                  <a:pt x="308908" y="3009898"/>
                </a:cubicBezTo>
                <a:cubicBezTo>
                  <a:pt x="131747" y="2969788"/>
                  <a:pt x="1130" y="2925858"/>
                  <a:pt x="0" y="2708608"/>
                </a:cubicBezTo>
                <a:cubicBezTo>
                  <a:pt x="-196571" y="1671536"/>
                  <a:pt x="115294" y="1058968"/>
                  <a:pt x="0" y="301290"/>
                </a:cubicBezTo>
                <a:close/>
              </a:path>
              <a:path w="7209183" h="3009899" stroke="0" extrusionOk="0">
                <a:moveTo>
                  <a:pt x="0" y="301290"/>
                </a:moveTo>
                <a:cubicBezTo>
                  <a:pt x="-23374" y="128660"/>
                  <a:pt x="168850" y="-21793"/>
                  <a:pt x="308908" y="0"/>
                </a:cubicBezTo>
                <a:cubicBezTo>
                  <a:pt x="2453439" y="-511863"/>
                  <a:pt x="3581137" y="280536"/>
                  <a:pt x="6900274" y="0"/>
                </a:cubicBezTo>
                <a:cubicBezTo>
                  <a:pt x="7027192" y="-3052"/>
                  <a:pt x="7213681" y="175255"/>
                  <a:pt x="7209183" y="301290"/>
                </a:cubicBezTo>
                <a:cubicBezTo>
                  <a:pt x="7339728" y="990889"/>
                  <a:pt x="7429806" y="1853412"/>
                  <a:pt x="7209183" y="2708608"/>
                </a:cubicBezTo>
                <a:cubicBezTo>
                  <a:pt x="7216355" y="2899827"/>
                  <a:pt x="7052545" y="3005192"/>
                  <a:pt x="6900274" y="3009898"/>
                </a:cubicBezTo>
                <a:cubicBezTo>
                  <a:pt x="4310757" y="2961032"/>
                  <a:pt x="1032347" y="3048585"/>
                  <a:pt x="308908" y="3009898"/>
                </a:cubicBezTo>
                <a:cubicBezTo>
                  <a:pt x="144825" y="2954353"/>
                  <a:pt x="-16732" y="2830210"/>
                  <a:pt x="0" y="2708608"/>
                </a:cubicBezTo>
                <a:cubicBezTo>
                  <a:pt x="-216812" y="1867010"/>
                  <a:pt x="-218865" y="1264797"/>
                  <a:pt x="0" y="301290"/>
                </a:cubicBezTo>
                <a:close/>
              </a:path>
              <a:path w="7209183" h="3009899" fill="none" stroke="0" extrusionOk="0">
                <a:moveTo>
                  <a:pt x="0" y="301290"/>
                </a:moveTo>
                <a:cubicBezTo>
                  <a:pt x="-16456" y="112041"/>
                  <a:pt x="155833" y="-7266"/>
                  <a:pt x="308908" y="0"/>
                </a:cubicBezTo>
                <a:cubicBezTo>
                  <a:pt x="2344079" y="249085"/>
                  <a:pt x="5414187" y="-16033"/>
                  <a:pt x="6900274" y="0"/>
                </a:cubicBezTo>
                <a:cubicBezTo>
                  <a:pt x="7050684" y="5404"/>
                  <a:pt x="7255863" y="131404"/>
                  <a:pt x="7209183" y="301290"/>
                </a:cubicBezTo>
                <a:cubicBezTo>
                  <a:pt x="7208605" y="1459845"/>
                  <a:pt x="7357484" y="1721455"/>
                  <a:pt x="7209183" y="2708608"/>
                </a:cubicBezTo>
                <a:cubicBezTo>
                  <a:pt x="7198492" y="2921960"/>
                  <a:pt x="7081484" y="2984563"/>
                  <a:pt x="6900274" y="3009898"/>
                </a:cubicBezTo>
                <a:cubicBezTo>
                  <a:pt x="4956439" y="2799002"/>
                  <a:pt x="3584214" y="3063134"/>
                  <a:pt x="308908" y="3009898"/>
                </a:cubicBezTo>
                <a:cubicBezTo>
                  <a:pt x="135560" y="2987368"/>
                  <a:pt x="28993" y="2890692"/>
                  <a:pt x="0" y="2708608"/>
                </a:cubicBezTo>
                <a:cubicBezTo>
                  <a:pt x="-98688" y="1836563"/>
                  <a:pt x="-85321" y="1176757"/>
                  <a:pt x="0" y="301290"/>
                </a:cubicBezTo>
                <a:close/>
              </a:path>
              <a:path w="7209183" h="3009899" fill="none" stroke="0" extrusionOk="0">
                <a:moveTo>
                  <a:pt x="0" y="301290"/>
                </a:moveTo>
                <a:cubicBezTo>
                  <a:pt x="1513" y="145445"/>
                  <a:pt x="179054" y="-20593"/>
                  <a:pt x="308908" y="0"/>
                </a:cubicBezTo>
                <a:cubicBezTo>
                  <a:pt x="2506413" y="151070"/>
                  <a:pt x="5388506" y="-173718"/>
                  <a:pt x="6900274" y="0"/>
                </a:cubicBezTo>
                <a:cubicBezTo>
                  <a:pt x="7020005" y="-2498"/>
                  <a:pt x="7241892" y="114863"/>
                  <a:pt x="7209183" y="301290"/>
                </a:cubicBezTo>
                <a:cubicBezTo>
                  <a:pt x="7214566" y="1383089"/>
                  <a:pt x="7370173" y="1733749"/>
                  <a:pt x="7209183" y="2708608"/>
                </a:cubicBezTo>
                <a:cubicBezTo>
                  <a:pt x="7176708" y="2915260"/>
                  <a:pt x="7098825" y="3005722"/>
                  <a:pt x="6900274" y="3009898"/>
                </a:cubicBezTo>
                <a:cubicBezTo>
                  <a:pt x="5191827" y="2807728"/>
                  <a:pt x="3480023" y="2863025"/>
                  <a:pt x="308908" y="3009898"/>
                </a:cubicBezTo>
                <a:cubicBezTo>
                  <a:pt x="124835" y="2959454"/>
                  <a:pt x="27992" y="2899958"/>
                  <a:pt x="0" y="2708608"/>
                </a:cubicBezTo>
                <a:cubicBezTo>
                  <a:pt x="-237621" y="1820235"/>
                  <a:pt x="59271" y="1089921"/>
                  <a:pt x="0" y="301290"/>
                </a:cubicBezTo>
                <a:close/>
              </a:path>
            </a:pathLst>
          </a:custGeom>
          <a:solidFill>
            <a:schemeClr val="bg1">
              <a:alpha val="73000"/>
            </a:schemeClr>
          </a:solidFill>
          <a:ln w="38100">
            <a:solidFill>
              <a:srgbClr val="002060"/>
            </a:solidFill>
            <a:extLst>
              <a:ext uri="{C807C97D-BFC1-408E-A445-0C87EB9F89A2}">
                <ask:lineSketchStyleProps xmlns:ask="http://schemas.microsoft.com/office/drawing/2018/sketchyshapes" sd="3694780287">
                  <a:custGeom>
                    <a:avLst/>
                    <a:gdLst>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5642051" fill="none" extrusionOk="0">
                        <a:moveTo>
                          <a:pt x="0" y="564768"/>
                        </a:moveTo>
                        <a:cubicBezTo>
                          <a:pt x="4198" y="296083"/>
                          <a:pt x="271234" y="-46070"/>
                          <a:pt x="480828" y="0"/>
                        </a:cubicBezTo>
                        <a:cubicBezTo>
                          <a:pt x="3918412" y="236510"/>
                          <a:pt x="8316621" y="-273671"/>
                          <a:pt x="10740557" y="0"/>
                        </a:cubicBezTo>
                        <a:cubicBezTo>
                          <a:pt x="10965699" y="-7367"/>
                          <a:pt x="11269636" y="210916"/>
                          <a:pt x="11221386" y="564768"/>
                        </a:cubicBezTo>
                        <a:cubicBezTo>
                          <a:pt x="11241835" y="2485839"/>
                          <a:pt x="11392661" y="3194569"/>
                          <a:pt x="11221386" y="5077282"/>
                        </a:cubicBezTo>
                        <a:cubicBezTo>
                          <a:pt x="11189280" y="5427354"/>
                          <a:pt x="11054272" y="5640224"/>
                          <a:pt x="10740557" y="5642051"/>
                        </a:cubicBezTo>
                        <a:cubicBezTo>
                          <a:pt x="8090018" y="5467533"/>
                          <a:pt x="5375441" y="5578798"/>
                          <a:pt x="480828" y="5642051"/>
                        </a:cubicBezTo>
                        <a:cubicBezTo>
                          <a:pt x="206752" y="5579801"/>
                          <a:pt x="836" y="5431708"/>
                          <a:pt x="0" y="5077282"/>
                        </a:cubicBezTo>
                        <a:cubicBezTo>
                          <a:pt x="-237410" y="3309681"/>
                          <a:pt x="73700" y="2042400"/>
                          <a:pt x="0" y="564768"/>
                        </a:cubicBezTo>
                        <a:close/>
                      </a:path>
                      <a:path w="11221386" h="5642051" stroke="0" extrusionOk="0">
                        <a:moveTo>
                          <a:pt x="0" y="564768"/>
                        </a:moveTo>
                        <a:cubicBezTo>
                          <a:pt x="-25052" y="229978"/>
                          <a:pt x="255687" y="-20397"/>
                          <a:pt x="480828" y="0"/>
                        </a:cubicBezTo>
                        <a:cubicBezTo>
                          <a:pt x="3774078" y="-535804"/>
                          <a:pt x="5729721" y="255273"/>
                          <a:pt x="10740557" y="0"/>
                        </a:cubicBezTo>
                        <a:cubicBezTo>
                          <a:pt x="10961947" y="-31"/>
                          <a:pt x="11230451" y="316435"/>
                          <a:pt x="11221386" y="564768"/>
                        </a:cubicBezTo>
                        <a:cubicBezTo>
                          <a:pt x="11353835" y="1832166"/>
                          <a:pt x="11518106" y="3374330"/>
                          <a:pt x="11221386" y="5077282"/>
                        </a:cubicBezTo>
                        <a:cubicBezTo>
                          <a:pt x="11215483" y="5429236"/>
                          <a:pt x="10984118" y="5634832"/>
                          <a:pt x="10740557" y="5642051"/>
                        </a:cubicBezTo>
                        <a:cubicBezTo>
                          <a:pt x="6771896" y="5543333"/>
                          <a:pt x="1601655" y="5556133"/>
                          <a:pt x="480828" y="5642051"/>
                        </a:cubicBezTo>
                        <a:cubicBezTo>
                          <a:pt x="215483" y="5556595"/>
                          <a:pt x="-11378" y="5344441"/>
                          <a:pt x="0" y="5077282"/>
                        </a:cubicBezTo>
                        <a:cubicBezTo>
                          <a:pt x="-293203" y="3430290"/>
                          <a:pt x="-246871" y="2391562"/>
                          <a:pt x="0" y="564768"/>
                        </a:cubicBezTo>
                        <a:close/>
                      </a:path>
                      <a:path w="11221386" h="5642051" fill="none" stroke="0" extrusionOk="0">
                        <a:moveTo>
                          <a:pt x="0" y="564768"/>
                        </a:moveTo>
                        <a:cubicBezTo>
                          <a:pt x="-1193" y="241103"/>
                          <a:pt x="277277" y="-12814"/>
                          <a:pt x="480828" y="0"/>
                        </a:cubicBezTo>
                        <a:cubicBezTo>
                          <a:pt x="3423874" y="583837"/>
                          <a:pt x="8515548" y="-218089"/>
                          <a:pt x="10740557" y="0"/>
                        </a:cubicBezTo>
                        <a:cubicBezTo>
                          <a:pt x="10954677" y="-2477"/>
                          <a:pt x="11258551" y="260496"/>
                          <a:pt x="11221386" y="564768"/>
                        </a:cubicBezTo>
                        <a:cubicBezTo>
                          <a:pt x="11146278" y="2656045"/>
                          <a:pt x="11399422" y="3186728"/>
                          <a:pt x="11221386" y="5077282"/>
                        </a:cubicBezTo>
                        <a:cubicBezTo>
                          <a:pt x="11184753" y="5441274"/>
                          <a:pt x="11004699" y="5623791"/>
                          <a:pt x="10740557" y="5642051"/>
                        </a:cubicBezTo>
                        <a:cubicBezTo>
                          <a:pt x="7930817" y="5061465"/>
                          <a:pt x="5660390" y="5228089"/>
                          <a:pt x="480828" y="5642051"/>
                        </a:cubicBezTo>
                        <a:cubicBezTo>
                          <a:pt x="196758" y="5564769"/>
                          <a:pt x="31478" y="5410607"/>
                          <a:pt x="0" y="5077282"/>
                        </a:cubicBezTo>
                        <a:cubicBezTo>
                          <a:pt x="-252468" y="3369012"/>
                          <a:pt x="-31927" y="2102072"/>
                          <a:pt x="0" y="56476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NL" sz="4400" dirty="0">
                <a:solidFill>
                  <a:srgbClr val="002060"/>
                </a:solidFill>
                <a:latin typeface="Calibri" panose="020F0502020204030204" pitchFamily="34" charset="0"/>
                <a:ea typeface="Times New Roman" panose="02020603050405020304" pitchFamily="18" charset="0"/>
                <a:cs typeface="Calibri" panose="020F0502020204030204" pitchFamily="34" charset="0"/>
              </a:rPr>
              <a:t>Về nhà, em hãy tìm những tình huống thực tế liên quan đến phép cộng, phép trừ đã học, hôm sau chia sẻ với các bạn.</a:t>
            </a:r>
            <a:endParaRPr kumimoji="0" lang="en-US" sz="3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5" name="Picture 7">
            <a:extLst>
              <a:ext uri="{FF2B5EF4-FFF2-40B4-BE49-F238E27FC236}">
                <a16:creationId xmlns:a16="http://schemas.microsoft.com/office/drawing/2014/main" id="{02591992-F5D9-6207-9A6E-D52B05CB9107}"/>
              </a:ext>
            </a:extLst>
          </p:cNvPr>
          <p:cNvPicPr>
            <a:picLocks noChangeAspect="1"/>
          </p:cNvPicPr>
          <p:nvPr/>
        </p:nvPicPr>
        <p:blipFill>
          <a:blip r:embed="rId3"/>
          <a:stretch>
            <a:fillRect/>
          </a:stretch>
        </p:blipFill>
        <p:spPr>
          <a:xfrm flipH="1">
            <a:off x="226321" y="1219200"/>
            <a:ext cx="4445485" cy="5683726"/>
          </a:xfrm>
          <a:prstGeom prst="rect">
            <a:avLst/>
          </a:prstGeom>
        </p:spPr>
      </p:pic>
    </p:spTree>
    <p:extLst>
      <p:ext uri="{BB962C8B-B14F-4D97-AF65-F5344CB8AC3E}">
        <p14:creationId xmlns:p14="http://schemas.microsoft.com/office/powerpoint/2010/main" val="3365955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8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27" y="5807012"/>
            <a:ext cx="13230117" cy="3343184"/>
          </a:xfrm>
          <a:prstGeom prst="rect">
            <a:avLst/>
          </a:prstGeom>
        </p:spPr>
      </p:pic>
      <p:pic>
        <p:nvPicPr>
          <p:cNvPr id="8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4100"/>
            <a:ext cx="5845115" cy="3068608"/>
          </a:xfrm>
          <a:prstGeom prst="rect">
            <a:avLst/>
          </a:prstGeom>
        </p:spPr>
      </p:pic>
      <p:grpSp>
        <p:nvGrpSpPr>
          <p:cNvPr id="87" name="Google Shape;2441;p64">
            <a:extLst>
              <a:ext uri="{FF2B5EF4-FFF2-40B4-BE49-F238E27FC236}">
                <a16:creationId xmlns:a16="http://schemas.microsoft.com/office/drawing/2014/main" id="{1C2D77C6-D1A6-42F3-8D7A-989C9743B554}"/>
              </a:ext>
            </a:extLst>
          </p:cNvPr>
          <p:cNvGrpSpPr/>
          <p:nvPr/>
        </p:nvGrpSpPr>
        <p:grpSpPr>
          <a:xfrm>
            <a:off x="-115426" y="304803"/>
            <a:ext cx="6502321" cy="8656709"/>
            <a:chOff x="1919588" y="1932925"/>
            <a:chExt cx="5075100" cy="7132475"/>
          </a:xfrm>
        </p:grpSpPr>
        <p:sp>
          <p:nvSpPr>
            <p:cNvPr id="88" name="Google Shape;2442;p64">
              <a:extLst>
                <a:ext uri="{FF2B5EF4-FFF2-40B4-BE49-F238E27FC236}">
                  <a16:creationId xmlns:a16="http://schemas.microsoft.com/office/drawing/2014/main" id="{980C819F-6F31-4D40-A1D9-00127FB69FB5}"/>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2443;p64">
              <a:extLst>
                <a:ext uri="{FF2B5EF4-FFF2-40B4-BE49-F238E27FC236}">
                  <a16:creationId xmlns:a16="http://schemas.microsoft.com/office/drawing/2014/main" id="{8839E087-5CBA-4232-A581-8071B1CF55E0}"/>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2444;p64">
              <a:extLst>
                <a:ext uri="{FF2B5EF4-FFF2-40B4-BE49-F238E27FC236}">
                  <a16:creationId xmlns:a16="http://schemas.microsoft.com/office/drawing/2014/main" id="{6D818DB2-77F4-4DF4-B470-F71DAFEED68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2445;p64">
              <a:extLst>
                <a:ext uri="{FF2B5EF4-FFF2-40B4-BE49-F238E27FC236}">
                  <a16:creationId xmlns:a16="http://schemas.microsoft.com/office/drawing/2014/main" id="{FD04656A-D881-491A-9D8F-8B6DA9768463}"/>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2446;p64">
              <a:extLst>
                <a:ext uri="{FF2B5EF4-FFF2-40B4-BE49-F238E27FC236}">
                  <a16:creationId xmlns:a16="http://schemas.microsoft.com/office/drawing/2014/main" id="{54EA7C28-C07E-490A-907D-FD1BD3B381A5}"/>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2447;p64">
              <a:extLst>
                <a:ext uri="{FF2B5EF4-FFF2-40B4-BE49-F238E27FC236}">
                  <a16:creationId xmlns:a16="http://schemas.microsoft.com/office/drawing/2014/main" id="{7348EE1C-6C55-4DA6-A039-8AC12EE1855B}"/>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2448;p64">
              <a:extLst>
                <a:ext uri="{FF2B5EF4-FFF2-40B4-BE49-F238E27FC236}">
                  <a16:creationId xmlns:a16="http://schemas.microsoft.com/office/drawing/2014/main" id="{658AD2BF-555F-4306-ADE5-393790873EAE}"/>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2449;p64">
              <a:extLst>
                <a:ext uri="{FF2B5EF4-FFF2-40B4-BE49-F238E27FC236}">
                  <a16:creationId xmlns:a16="http://schemas.microsoft.com/office/drawing/2014/main" id="{0A049676-AAD0-408F-82BF-4D05061E5E77}"/>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2450;p64">
              <a:extLst>
                <a:ext uri="{FF2B5EF4-FFF2-40B4-BE49-F238E27FC236}">
                  <a16:creationId xmlns:a16="http://schemas.microsoft.com/office/drawing/2014/main" id="{6C109E09-8D8F-4EEF-B654-E2FB73399307}"/>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2451;p64">
              <a:extLst>
                <a:ext uri="{FF2B5EF4-FFF2-40B4-BE49-F238E27FC236}">
                  <a16:creationId xmlns:a16="http://schemas.microsoft.com/office/drawing/2014/main" id="{CBBF61A0-AE0D-46A2-A8D6-878594A57C0D}"/>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2452;p64">
              <a:extLst>
                <a:ext uri="{FF2B5EF4-FFF2-40B4-BE49-F238E27FC236}">
                  <a16:creationId xmlns:a16="http://schemas.microsoft.com/office/drawing/2014/main" id="{12B45ED6-8667-430D-8725-F1DEDE1D90AE}"/>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2453;p64">
              <a:extLst>
                <a:ext uri="{FF2B5EF4-FFF2-40B4-BE49-F238E27FC236}">
                  <a16:creationId xmlns:a16="http://schemas.microsoft.com/office/drawing/2014/main" id="{B37C2CE4-B80E-47ED-B61F-35D068FBC3D6}"/>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2454;p64">
              <a:extLst>
                <a:ext uri="{FF2B5EF4-FFF2-40B4-BE49-F238E27FC236}">
                  <a16:creationId xmlns:a16="http://schemas.microsoft.com/office/drawing/2014/main" id="{8023644C-6B07-4FD2-9007-186F50E37887}"/>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2455;p64">
              <a:extLst>
                <a:ext uri="{FF2B5EF4-FFF2-40B4-BE49-F238E27FC236}">
                  <a16:creationId xmlns:a16="http://schemas.microsoft.com/office/drawing/2014/main" id="{3ADC47D1-5EE4-4170-AD0B-04414A8B5B38}"/>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2456;p64">
              <a:extLst>
                <a:ext uri="{FF2B5EF4-FFF2-40B4-BE49-F238E27FC236}">
                  <a16:creationId xmlns:a16="http://schemas.microsoft.com/office/drawing/2014/main" id="{0362C880-50F0-4FA4-9BAE-6E4615B9A396}"/>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2457;p64">
              <a:extLst>
                <a:ext uri="{FF2B5EF4-FFF2-40B4-BE49-F238E27FC236}">
                  <a16:creationId xmlns:a16="http://schemas.microsoft.com/office/drawing/2014/main" id="{CD4C766F-DEA2-41A1-8CA2-92C337AED819}"/>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2458;p64">
              <a:extLst>
                <a:ext uri="{FF2B5EF4-FFF2-40B4-BE49-F238E27FC236}">
                  <a16:creationId xmlns:a16="http://schemas.microsoft.com/office/drawing/2014/main" id="{3EDA7006-CB82-4704-A03A-DF7FFBDBE508}"/>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2459;p64">
              <a:extLst>
                <a:ext uri="{FF2B5EF4-FFF2-40B4-BE49-F238E27FC236}">
                  <a16:creationId xmlns:a16="http://schemas.microsoft.com/office/drawing/2014/main" id="{A31063E8-43EA-480C-90B4-CD3AC6C4294C}"/>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2460;p64">
              <a:extLst>
                <a:ext uri="{FF2B5EF4-FFF2-40B4-BE49-F238E27FC236}">
                  <a16:creationId xmlns:a16="http://schemas.microsoft.com/office/drawing/2014/main" id="{060CDA2B-31FF-41E4-BEBD-0800BDA74337}"/>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2461;p64">
              <a:extLst>
                <a:ext uri="{FF2B5EF4-FFF2-40B4-BE49-F238E27FC236}">
                  <a16:creationId xmlns:a16="http://schemas.microsoft.com/office/drawing/2014/main" id="{8FE7E7FA-5B41-46BE-B7BB-ECF37CA29B2C}"/>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2462;p64">
              <a:extLst>
                <a:ext uri="{FF2B5EF4-FFF2-40B4-BE49-F238E27FC236}">
                  <a16:creationId xmlns:a16="http://schemas.microsoft.com/office/drawing/2014/main" id="{D24D6932-5816-47E4-A15B-88176A09BB28}"/>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2463;p64">
              <a:extLst>
                <a:ext uri="{FF2B5EF4-FFF2-40B4-BE49-F238E27FC236}">
                  <a16:creationId xmlns:a16="http://schemas.microsoft.com/office/drawing/2014/main" id="{0FBB37D2-DCF6-4509-8553-81C3BE1D70D0}"/>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2464;p64">
              <a:extLst>
                <a:ext uri="{FF2B5EF4-FFF2-40B4-BE49-F238E27FC236}">
                  <a16:creationId xmlns:a16="http://schemas.microsoft.com/office/drawing/2014/main" id="{8BAD7BF2-16BC-4FF8-9E61-497AFD479F51}"/>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2465;p64">
              <a:extLst>
                <a:ext uri="{FF2B5EF4-FFF2-40B4-BE49-F238E27FC236}">
                  <a16:creationId xmlns:a16="http://schemas.microsoft.com/office/drawing/2014/main" id="{13C68215-5C72-4CE7-8B28-7BA9264A7510}"/>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2466;p64">
              <a:extLst>
                <a:ext uri="{FF2B5EF4-FFF2-40B4-BE49-F238E27FC236}">
                  <a16:creationId xmlns:a16="http://schemas.microsoft.com/office/drawing/2014/main" id="{2007BDB8-9AEA-4E53-8434-1646546F3D33}"/>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2467;p64">
              <a:extLst>
                <a:ext uri="{FF2B5EF4-FFF2-40B4-BE49-F238E27FC236}">
                  <a16:creationId xmlns:a16="http://schemas.microsoft.com/office/drawing/2014/main" id="{52451F5A-43EF-46F8-A18E-4AAB6E9E2BFE}"/>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2468;p64">
              <a:extLst>
                <a:ext uri="{FF2B5EF4-FFF2-40B4-BE49-F238E27FC236}">
                  <a16:creationId xmlns:a16="http://schemas.microsoft.com/office/drawing/2014/main" id="{55AE6D05-A92E-424D-AD4E-1215325407D9}"/>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2469;p64">
              <a:extLst>
                <a:ext uri="{FF2B5EF4-FFF2-40B4-BE49-F238E27FC236}">
                  <a16:creationId xmlns:a16="http://schemas.microsoft.com/office/drawing/2014/main" id="{F67F9EA3-5FBB-440C-A7AC-C7A088D94EBD}"/>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2470;p64">
              <a:extLst>
                <a:ext uri="{FF2B5EF4-FFF2-40B4-BE49-F238E27FC236}">
                  <a16:creationId xmlns:a16="http://schemas.microsoft.com/office/drawing/2014/main" id="{040D6E7A-4C01-4B10-B761-DE0546D7AB35}"/>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2471;p64">
              <a:extLst>
                <a:ext uri="{FF2B5EF4-FFF2-40B4-BE49-F238E27FC236}">
                  <a16:creationId xmlns:a16="http://schemas.microsoft.com/office/drawing/2014/main" id="{76418DF5-0112-4B90-A180-CBBA3A1C0464}"/>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2472;p64">
              <a:extLst>
                <a:ext uri="{FF2B5EF4-FFF2-40B4-BE49-F238E27FC236}">
                  <a16:creationId xmlns:a16="http://schemas.microsoft.com/office/drawing/2014/main" id="{1FCED759-9C7C-4EC3-B6C3-03E704FBB036}"/>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2473;p64">
              <a:extLst>
                <a:ext uri="{FF2B5EF4-FFF2-40B4-BE49-F238E27FC236}">
                  <a16:creationId xmlns:a16="http://schemas.microsoft.com/office/drawing/2014/main" id="{E7417D4D-7169-4AB2-BE2D-5BF69145DD04}"/>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2474;p64">
              <a:extLst>
                <a:ext uri="{FF2B5EF4-FFF2-40B4-BE49-F238E27FC236}">
                  <a16:creationId xmlns:a16="http://schemas.microsoft.com/office/drawing/2014/main" id="{7B2AB27B-1E9F-41A8-9C38-960727F5C3E0}"/>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2475;p64">
              <a:extLst>
                <a:ext uri="{FF2B5EF4-FFF2-40B4-BE49-F238E27FC236}">
                  <a16:creationId xmlns:a16="http://schemas.microsoft.com/office/drawing/2014/main" id="{67F8F177-47E2-477D-9AC7-9BE364A2ADC5}"/>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2476;p64">
              <a:extLst>
                <a:ext uri="{FF2B5EF4-FFF2-40B4-BE49-F238E27FC236}">
                  <a16:creationId xmlns:a16="http://schemas.microsoft.com/office/drawing/2014/main" id="{6F0FD054-08A0-441F-B87B-72F8DF4ED1B2}"/>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2477;p64">
              <a:extLst>
                <a:ext uri="{FF2B5EF4-FFF2-40B4-BE49-F238E27FC236}">
                  <a16:creationId xmlns:a16="http://schemas.microsoft.com/office/drawing/2014/main" id="{5406C111-54EC-421B-924C-DBCCB30C4607}"/>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2478;p64">
              <a:extLst>
                <a:ext uri="{FF2B5EF4-FFF2-40B4-BE49-F238E27FC236}">
                  <a16:creationId xmlns:a16="http://schemas.microsoft.com/office/drawing/2014/main" id="{3812FDCE-6DC5-4B12-B3A5-C7E5982C36B8}"/>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2479;p64">
              <a:extLst>
                <a:ext uri="{FF2B5EF4-FFF2-40B4-BE49-F238E27FC236}">
                  <a16:creationId xmlns:a16="http://schemas.microsoft.com/office/drawing/2014/main" id="{6EBB1666-7854-47BE-B716-782C21B90559}"/>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2480;p64">
              <a:extLst>
                <a:ext uri="{FF2B5EF4-FFF2-40B4-BE49-F238E27FC236}">
                  <a16:creationId xmlns:a16="http://schemas.microsoft.com/office/drawing/2014/main" id="{D2EECB3A-5FD3-4F0C-864B-442D9D709F41}"/>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2481;p64">
              <a:extLst>
                <a:ext uri="{FF2B5EF4-FFF2-40B4-BE49-F238E27FC236}">
                  <a16:creationId xmlns:a16="http://schemas.microsoft.com/office/drawing/2014/main" id="{9EADF68C-D93E-474F-BDEB-DA5C6A47969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2482;p64">
              <a:extLst>
                <a:ext uri="{FF2B5EF4-FFF2-40B4-BE49-F238E27FC236}">
                  <a16:creationId xmlns:a16="http://schemas.microsoft.com/office/drawing/2014/main" id="{C5CB86E7-9A67-4F55-B91C-9F4D45C5FAF4}"/>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2483;p64">
              <a:extLst>
                <a:ext uri="{FF2B5EF4-FFF2-40B4-BE49-F238E27FC236}">
                  <a16:creationId xmlns:a16="http://schemas.microsoft.com/office/drawing/2014/main" id="{622F9E55-69DB-4B09-B11D-179282952E50}"/>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2484;p64">
              <a:extLst>
                <a:ext uri="{FF2B5EF4-FFF2-40B4-BE49-F238E27FC236}">
                  <a16:creationId xmlns:a16="http://schemas.microsoft.com/office/drawing/2014/main" id="{C27C76B3-B4C1-4DD6-BF22-7C1A003F97C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2485;p64">
              <a:extLst>
                <a:ext uri="{FF2B5EF4-FFF2-40B4-BE49-F238E27FC236}">
                  <a16:creationId xmlns:a16="http://schemas.microsoft.com/office/drawing/2014/main" id="{FC08335D-B3B6-46BE-A0F3-3F7E21EBD91E}"/>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2486;p64">
              <a:extLst>
                <a:ext uri="{FF2B5EF4-FFF2-40B4-BE49-F238E27FC236}">
                  <a16:creationId xmlns:a16="http://schemas.microsoft.com/office/drawing/2014/main" id="{6D3684BF-9FFB-417B-B936-6751F5F429EA}"/>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2487;p64">
              <a:extLst>
                <a:ext uri="{FF2B5EF4-FFF2-40B4-BE49-F238E27FC236}">
                  <a16:creationId xmlns:a16="http://schemas.microsoft.com/office/drawing/2014/main" id="{8344ED5C-79C9-4599-9F70-38E58E8DD1A6}"/>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2488;p64">
              <a:extLst>
                <a:ext uri="{FF2B5EF4-FFF2-40B4-BE49-F238E27FC236}">
                  <a16:creationId xmlns:a16="http://schemas.microsoft.com/office/drawing/2014/main" id="{551967DD-591A-4C5D-BC97-229549BC8B56}"/>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2489;p64">
              <a:extLst>
                <a:ext uri="{FF2B5EF4-FFF2-40B4-BE49-F238E27FC236}">
                  <a16:creationId xmlns:a16="http://schemas.microsoft.com/office/drawing/2014/main" id="{BA76B059-B6FF-4041-9D32-1000A8CFEFC6}"/>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2490;p64">
              <a:extLst>
                <a:ext uri="{FF2B5EF4-FFF2-40B4-BE49-F238E27FC236}">
                  <a16:creationId xmlns:a16="http://schemas.microsoft.com/office/drawing/2014/main" id="{65466188-2FB3-4E73-A2E1-1BB7D3F8539B}"/>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2491;p64">
              <a:extLst>
                <a:ext uri="{FF2B5EF4-FFF2-40B4-BE49-F238E27FC236}">
                  <a16:creationId xmlns:a16="http://schemas.microsoft.com/office/drawing/2014/main" id="{F825F3FF-084F-4A58-8D92-5544A3C7506D}"/>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2492;p64">
              <a:extLst>
                <a:ext uri="{FF2B5EF4-FFF2-40B4-BE49-F238E27FC236}">
                  <a16:creationId xmlns:a16="http://schemas.microsoft.com/office/drawing/2014/main" id="{9527EDD7-47BF-420A-88B9-01AFC033FCDB}"/>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2493;p64">
              <a:extLst>
                <a:ext uri="{FF2B5EF4-FFF2-40B4-BE49-F238E27FC236}">
                  <a16:creationId xmlns:a16="http://schemas.microsoft.com/office/drawing/2014/main" id="{FAEF14AD-DC9E-4DDD-93B1-C8EC90F8C310}"/>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2494;p64">
              <a:extLst>
                <a:ext uri="{FF2B5EF4-FFF2-40B4-BE49-F238E27FC236}">
                  <a16:creationId xmlns:a16="http://schemas.microsoft.com/office/drawing/2014/main" id="{901DEE3B-DC72-41CC-8CF3-6AD04E977F4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2495;p64">
              <a:extLst>
                <a:ext uri="{FF2B5EF4-FFF2-40B4-BE49-F238E27FC236}">
                  <a16:creationId xmlns:a16="http://schemas.microsoft.com/office/drawing/2014/main" id="{B07E5C55-F800-4E8C-8119-5893B0C75A00}"/>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2496;p64">
              <a:extLst>
                <a:ext uri="{FF2B5EF4-FFF2-40B4-BE49-F238E27FC236}">
                  <a16:creationId xmlns:a16="http://schemas.microsoft.com/office/drawing/2014/main" id="{AB803CFD-F185-4085-A280-D56D1A0E4BDC}"/>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2497;p64">
              <a:extLst>
                <a:ext uri="{FF2B5EF4-FFF2-40B4-BE49-F238E27FC236}">
                  <a16:creationId xmlns:a16="http://schemas.microsoft.com/office/drawing/2014/main" id="{1589CE23-0AF0-4D04-87D3-61175273E052}"/>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2498;p64">
              <a:extLst>
                <a:ext uri="{FF2B5EF4-FFF2-40B4-BE49-F238E27FC236}">
                  <a16:creationId xmlns:a16="http://schemas.microsoft.com/office/drawing/2014/main" id="{247696BB-98CE-4418-813A-70BB66973762}"/>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5" name="Google Shape;2499;p64">
              <a:extLst>
                <a:ext uri="{FF2B5EF4-FFF2-40B4-BE49-F238E27FC236}">
                  <a16:creationId xmlns:a16="http://schemas.microsoft.com/office/drawing/2014/main" id="{842604CE-C995-42EC-B161-E82DF7F5AA17}"/>
                </a:ext>
              </a:extLst>
            </p:cNvPr>
            <p:cNvGrpSpPr/>
            <p:nvPr/>
          </p:nvGrpSpPr>
          <p:grpSpPr>
            <a:xfrm>
              <a:off x="2411446" y="3785965"/>
              <a:ext cx="3735993" cy="1390283"/>
              <a:chOff x="2411446" y="3785965"/>
              <a:chExt cx="3735993" cy="1390283"/>
            </a:xfrm>
          </p:grpSpPr>
          <p:sp>
            <p:nvSpPr>
              <p:cNvPr id="146" name="Google Shape;2500;p64">
                <a:extLst>
                  <a:ext uri="{FF2B5EF4-FFF2-40B4-BE49-F238E27FC236}">
                    <a16:creationId xmlns:a16="http://schemas.microsoft.com/office/drawing/2014/main" id="{E15327C3-18D7-44AE-BDED-67B0E45BBB40}"/>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2501;p64">
                <a:extLst>
                  <a:ext uri="{FF2B5EF4-FFF2-40B4-BE49-F238E27FC236}">
                    <a16:creationId xmlns:a16="http://schemas.microsoft.com/office/drawing/2014/main" id="{E5F6A491-9900-4D1D-9263-24791C173B3F}"/>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2502;p64">
                <a:extLst>
                  <a:ext uri="{FF2B5EF4-FFF2-40B4-BE49-F238E27FC236}">
                    <a16:creationId xmlns:a16="http://schemas.microsoft.com/office/drawing/2014/main" id="{00F64A82-B4B1-48B1-BACD-E1C12B4DD870}"/>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2503;p64">
                <a:extLst>
                  <a:ext uri="{FF2B5EF4-FFF2-40B4-BE49-F238E27FC236}">
                    <a16:creationId xmlns:a16="http://schemas.microsoft.com/office/drawing/2014/main" id="{30E1D795-552A-4270-8007-5581348E56E5}"/>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2504;p64">
                <a:extLst>
                  <a:ext uri="{FF2B5EF4-FFF2-40B4-BE49-F238E27FC236}">
                    <a16:creationId xmlns:a16="http://schemas.microsoft.com/office/drawing/2014/main" id="{851329E9-2301-4035-A839-EC55B23387C0}"/>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2505;p64">
                <a:extLst>
                  <a:ext uri="{FF2B5EF4-FFF2-40B4-BE49-F238E27FC236}">
                    <a16:creationId xmlns:a16="http://schemas.microsoft.com/office/drawing/2014/main" id="{1F376C4C-1647-40A3-A31F-1B511F6E57BD}"/>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2506;p64">
                <a:extLst>
                  <a:ext uri="{FF2B5EF4-FFF2-40B4-BE49-F238E27FC236}">
                    <a16:creationId xmlns:a16="http://schemas.microsoft.com/office/drawing/2014/main" id="{95E6D116-1B4D-4AA6-9BB8-673F8E1F4D61}"/>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2507;p64">
                <a:extLst>
                  <a:ext uri="{FF2B5EF4-FFF2-40B4-BE49-F238E27FC236}">
                    <a16:creationId xmlns:a16="http://schemas.microsoft.com/office/drawing/2014/main" id="{DB5F5BF5-1C11-4984-9706-1DCA0DF9EBDB}"/>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2508;p64">
                <a:extLst>
                  <a:ext uri="{FF2B5EF4-FFF2-40B4-BE49-F238E27FC236}">
                    <a16:creationId xmlns:a16="http://schemas.microsoft.com/office/drawing/2014/main" id="{BB113AD4-2CFF-46D7-BC3C-01C417D06B14}"/>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2509;p64">
                <a:extLst>
                  <a:ext uri="{FF2B5EF4-FFF2-40B4-BE49-F238E27FC236}">
                    <a16:creationId xmlns:a16="http://schemas.microsoft.com/office/drawing/2014/main" id="{A73B0EEA-BC1C-4630-817A-035698123D2C}"/>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2510;p64">
                <a:extLst>
                  <a:ext uri="{FF2B5EF4-FFF2-40B4-BE49-F238E27FC236}">
                    <a16:creationId xmlns:a16="http://schemas.microsoft.com/office/drawing/2014/main" id="{0B52B4AC-8B8B-47AA-8C5E-49F9A04F8466}"/>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2511;p64">
                <a:extLst>
                  <a:ext uri="{FF2B5EF4-FFF2-40B4-BE49-F238E27FC236}">
                    <a16:creationId xmlns:a16="http://schemas.microsoft.com/office/drawing/2014/main" id="{6B65507C-300C-47BA-9933-447916858F8E}"/>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2512;p64">
                <a:extLst>
                  <a:ext uri="{FF2B5EF4-FFF2-40B4-BE49-F238E27FC236}">
                    <a16:creationId xmlns:a16="http://schemas.microsoft.com/office/drawing/2014/main" id="{C198E082-E034-422D-9C9C-715183CD053F}"/>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2513;p64">
                <a:extLst>
                  <a:ext uri="{FF2B5EF4-FFF2-40B4-BE49-F238E27FC236}">
                    <a16:creationId xmlns:a16="http://schemas.microsoft.com/office/drawing/2014/main" id="{6D5D1515-A847-4949-AA2F-5919B8B1AFA9}"/>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2514;p64">
                <a:extLst>
                  <a:ext uri="{FF2B5EF4-FFF2-40B4-BE49-F238E27FC236}">
                    <a16:creationId xmlns:a16="http://schemas.microsoft.com/office/drawing/2014/main" id="{938CEC4D-049F-40D2-BF01-3988891AD1B9}"/>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2515;p64">
                <a:extLst>
                  <a:ext uri="{FF2B5EF4-FFF2-40B4-BE49-F238E27FC236}">
                    <a16:creationId xmlns:a16="http://schemas.microsoft.com/office/drawing/2014/main" id="{FE40CB55-D27B-4028-B5B4-CFDA8E7C6990}"/>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2516;p64">
                <a:extLst>
                  <a:ext uri="{FF2B5EF4-FFF2-40B4-BE49-F238E27FC236}">
                    <a16:creationId xmlns:a16="http://schemas.microsoft.com/office/drawing/2014/main" id="{86DFB2D4-083F-4A0D-94FE-C11C55D2C3B6}"/>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2517;p64">
                <a:extLst>
                  <a:ext uri="{FF2B5EF4-FFF2-40B4-BE49-F238E27FC236}">
                    <a16:creationId xmlns:a16="http://schemas.microsoft.com/office/drawing/2014/main" id="{2DA21671-EA7D-47D7-A266-52A984AE4BE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2518;p64">
                <a:extLst>
                  <a:ext uri="{FF2B5EF4-FFF2-40B4-BE49-F238E27FC236}">
                    <a16:creationId xmlns:a16="http://schemas.microsoft.com/office/drawing/2014/main" id="{B4AE4B6E-6DDC-43B4-A5CE-7F55E6A5AE52}"/>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2519;p64">
                <a:extLst>
                  <a:ext uri="{FF2B5EF4-FFF2-40B4-BE49-F238E27FC236}">
                    <a16:creationId xmlns:a16="http://schemas.microsoft.com/office/drawing/2014/main" id="{D530408A-E0AB-4538-9568-4A8ECC7994DF}"/>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2520;p64">
                <a:extLst>
                  <a:ext uri="{FF2B5EF4-FFF2-40B4-BE49-F238E27FC236}">
                    <a16:creationId xmlns:a16="http://schemas.microsoft.com/office/drawing/2014/main" id="{F22186C2-F4EF-4BAF-825B-71F7E01CEDFB}"/>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2521;p64">
                <a:extLst>
                  <a:ext uri="{FF2B5EF4-FFF2-40B4-BE49-F238E27FC236}">
                    <a16:creationId xmlns:a16="http://schemas.microsoft.com/office/drawing/2014/main" id="{08A73557-0CBF-43E8-96FA-F78B8255F28E}"/>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2522;p64">
                <a:extLst>
                  <a:ext uri="{FF2B5EF4-FFF2-40B4-BE49-F238E27FC236}">
                    <a16:creationId xmlns:a16="http://schemas.microsoft.com/office/drawing/2014/main" id="{1D119439-3A87-4E09-ADAE-46FBE438473E}"/>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2523;p64">
                <a:extLst>
                  <a:ext uri="{FF2B5EF4-FFF2-40B4-BE49-F238E27FC236}">
                    <a16:creationId xmlns:a16="http://schemas.microsoft.com/office/drawing/2014/main" id="{9FC50391-138C-496A-9CE7-C72F73E7A3E6}"/>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2524;p64">
                <a:extLst>
                  <a:ext uri="{FF2B5EF4-FFF2-40B4-BE49-F238E27FC236}">
                    <a16:creationId xmlns:a16="http://schemas.microsoft.com/office/drawing/2014/main" id="{87FF6B09-F2DF-4679-82A8-93F311433902}"/>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2525;p64">
                <a:extLst>
                  <a:ext uri="{FF2B5EF4-FFF2-40B4-BE49-F238E27FC236}">
                    <a16:creationId xmlns:a16="http://schemas.microsoft.com/office/drawing/2014/main" id="{0304A1A9-D4EE-4F77-BB31-876D92E3D9ED}"/>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2526;p64">
                <a:extLst>
                  <a:ext uri="{FF2B5EF4-FFF2-40B4-BE49-F238E27FC236}">
                    <a16:creationId xmlns:a16="http://schemas.microsoft.com/office/drawing/2014/main" id="{89534986-2492-4449-AC44-23BBEE8665B0}"/>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2527;p64">
                <a:extLst>
                  <a:ext uri="{FF2B5EF4-FFF2-40B4-BE49-F238E27FC236}">
                    <a16:creationId xmlns:a16="http://schemas.microsoft.com/office/drawing/2014/main" id="{B80361AB-5D79-4B14-A141-A18B094F0E9B}"/>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2528;p64">
                <a:extLst>
                  <a:ext uri="{FF2B5EF4-FFF2-40B4-BE49-F238E27FC236}">
                    <a16:creationId xmlns:a16="http://schemas.microsoft.com/office/drawing/2014/main" id="{B8324267-489A-424F-9E84-F66C9C7A0B60}"/>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2529;p64">
                <a:extLst>
                  <a:ext uri="{FF2B5EF4-FFF2-40B4-BE49-F238E27FC236}">
                    <a16:creationId xmlns:a16="http://schemas.microsoft.com/office/drawing/2014/main" id="{17DD6728-DE2C-48F7-B1A0-FE39DF1C5C23}"/>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2530;p64">
                <a:extLst>
                  <a:ext uri="{FF2B5EF4-FFF2-40B4-BE49-F238E27FC236}">
                    <a16:creationId xmlns:a16="http://schemas.microsoft.com/office/drawing/2014/main" id="{6204DE26-2A16-45E8-8B91-D1C76B6305C0}"/>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2531;p64">
                <a:extLst>
                  <a:ext uri="{FF2B5EF4-FFF2-40B4-BE49-F238E27FC236}">
                    <a16:creationId xmlns:a16="http://schemas.microsoft.com/office/drawing/2014/main" id="{1C258E99-3683-4F41-ACC3-35432B1F0C5D}"/>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2532;p64">
                <a:extLst>
                  <a:ext uri="{FF2B5EF4-FFF2-40B4-BE49-F238E27FC236}">
                    <a16:creationId xmlns:a16="http://schemas.microsoft.com/office/drawing/2014/main" id="{61635DD5-FB83-4287-BDF6-564E8201A89D}"/>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2533;p64">
                <a:extLst>
                  <a:ext uri="{FF2B5EF4-FFF2-40B4-BE49-F238E27FC236}">
                    <a16:creationId xmlns:a16="http://schemas.microsoft.com/office/drawing/2014/main" id="{B8143DDB-D3A1-41CC-AE75-A99FB1BAA594}"/>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2534;p64">
                <a:extLst>
                  <a:ext uri="{FF2B5EF4-FFF2-40B4-BE49-F238E27FC236}">
                    <a16:creationId xmlns:a16="http://schemas.microsoft.com/office/drawing/2014/main" id="{41C333DF-90A3-4579-8A37-D0E6161958A3}"/>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2535;p64">
                <a:extLst>
                  <a:ext uri="{FF2B5EF4-FFF2-40B4-BE49-F238E27FC236}">
                    <a16:creationId xmlns:a16="http://schemas.microsoft.com/office/drawing/2014/main" id="{92E9B333-A961-44FB-9492-4D2223CE124C}"/>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2536;p64">
                <a:extLst>
                  <a:ext uri="{FF2B5EF4-FFF2-40B4-BE49-F238E27FC236}">
                    <a16:creationId xmlns:a16="http://schemas.microsoft.com/office/drawing/2014/main" id="{AA411BE1-62F6-4C5C-9FD4-9063E7476CCD}"/>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2537;p64">
                <a:extLst>
                  <a:ext uri="{FF2B5EF4-FFF2-40B4-BE49-F238E27FC236}">
                    <a16:creationId xmlns:a16="http://schemas.microsoft.com/office/drawing/2014/main" id="{3C659AE7-96DC-4509-A7F7-864FF08CD161}"/>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2538;p64">
                <a:extLst>
                  <a:ext uri="{FF2B5EF4-FFF2-40B4-BE49-F238E27FC236}">
                    <a16:creationId xmlns:a16="http://schemas.microsoft.com/office/drawing/2014/main" id="{416B6705-93DD-4090-AD3A-5453420ECDF0}"/>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2539;p64">
                <a:extLst>
                  <a:ext uri="{FF2B5EF4-FFF2-40B4-BE49-F238E27FC236}">
                    <a16:creationId xmlns:a16="http://schemas.microsoft.com/office/drawing/2014/main" id="{404C78F5-2762-4787-8809-8247C37E15E6}"/>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2540;p64">
                <a:extLst>
                  <a:ext uri="{FF2B5EF4-FFF2-40B4-BE49-F238E27FC236}">
                    <a16:creationId xmlns:a16="http://schemas.microsoft.com/office/drawing/2014/main" id="{F9177CC5-6074-4F9E-A937-00A137A7A4E1}"/>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2541;p64">
                <a:extLst>
                  <a:ext uri="{FF2B5EF4-FFF2-40B4-BE49-F238E27FC236}">
                    <a16:creationId xmlns:a16="http://schemas.microsoft.com/office/drawing/2014/main" id="{5FA73CED-58DB-4322-8C00-2BC8651785E7}"/>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2542;p64">
                <a:extLst>
                  <a:ext uri="{FF2B5EF4-FFF2-40B4-BE49-F238E27FC236}">
                    <a16:creationId xmlns:a16="http://schemas.microsoft.com/office/drawing/2014/main" id="{0254E44B-2B08-4BEE-981D-683DA6F1FF03}"/>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2543;p64">
                <a:extLst>
                  <a:ext uri="{FF2B5EF4-FFF2-40B4-BE49-F238E27FC236}">
                    <a16:creationId xmlns:a16="http://schemas.microsoft.com/office/drawing/2014/main" id="{0A2A4ED6-C0A6-4807-8EAF-78823257DAA2}"/>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2544;p64">
                <a:extLst>
                  <a:ext uri="{FF2B5EF4-FFF2-40B4-BE49-F238E27FC236}">
                    <a16:creationId xmlns:a16="http://schemas.microsoft.com/office/drawing/2014/main" id="{305FBB22-C64D-4C1D-8AC2-D18D505A79C4}"/>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2545;p64">
                <a:extLst>
                  <a:ext uri="{FF2B5EF4-FFF2-40B4-BE49-F238E27FC236}">
                    <a16:creationId xmlns:a16="http://schemas.microsoft.com/office/drawing/2014/main" id="{81B77DCA-CFC4-4471-88B3-0DBFA4AF7B47}"/>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2546;p64">
                <a:extLst>
                  <a:ext uri="{FF2B5EF4-FFF2-40B4-BE49-F238E27FC236}">
                    <a16:creationId xmlns:a16="http://schemas.microsoft.com/office/drawing/2014/main" id="{6279D3C3-D57C-4B12-B86A-0D2159410A27}"/>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2547;p64">
                <a:extLst>
                  <a:ext uri="{FF2B5EF4-FFF2-40B4-BE49-F238E27FC236}">
                    <a16:creationId xmlns:a16="http://schemas.microsoft.com/office/drawing/2014/main" id="{ED399C74-5B25-4D11-994B-54D7784D1D8E}"/>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2548;p64">
                <a:extLst>
                  <a:ext uri="{FF2B5EF4-FFF2-40B4-BE49-F238E27FC236}">
                    <a16:creationId xmlns:a16="http://schemas.microsoft.com/office/drawing/2014/main" id="{3511BD27-F3D1-4B97-B322-EE44F9DEE003}"/>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2549;p64">
                <a:extLst>
                  <a:ext uri="{FF2B5EF4-FFF2-40B4-BE49-F238E27FC236}">
                    <a16:creationId xmlns:a16="http://schemas.microsoft.com/office/drawing/2014/main" id="{E1B3BA61-89AD-47AF-B04C-E7070372A0E6}"/>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2550;p64">
                <a:extLst>
                  <a:ext uri="{FF2B5EF4-FFF2-40B4-BE49-F238E27FC236}">
                    <a16:creationId xmlns:a16="http://schemas.microsoft.com/office/drawing/2014/main" id="{C8E7D977-E78A-4B7F-A1E6-CCED5F6E0E04}"/>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2551;p64">
                <a:extLst>
                  <a:ext uri="{FF2B5EF4-FFF2-40B4-BE49-F238E27FC236}">
                    <a16:creationId xmlns:a16="http://schemas.microsoft.com/office/drawing/2014/main" id="{606F3AA0-BA35-4DFB-8803-B078CD70E808}"/>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2552;p64">
                <a:extLst>
                  <a:ext uri="{FF2B5EF4-FFF2-40B4-BE49-F238E27FC236}">
                    <a16:creationId xmlns:a16="http://schemas.microsoft.com/office/drawing/2014/main" id="{9FF72745-82B6-4C2E-B668-74A9AB5406AF}"/>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2553;p64">
                <a:extLst>
                  <a:ext uri="{FF2B5EF4-FFF2-40B4-BE49-F238E27FC236}">
                    <a16:creationId xmlns:a16="http://schemas.microsoft.com/office/drawing/2014/main" id="{EFBFD321-FFB6-46E5-8F84-22D802003BB6}"/>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2554;p64">
                <a:extLst>
                  <a:ext uri="{FF2B5EF4-FFF2-40B4-BE49-F238E27FC236}">
                    <a16:creationId xmlns:a16="http://schemas.microsoft.com/office/drawing/2014/main" id="{443676FC-16E3-464C-B6E4-F58E48CB3EF9}"/>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2555;p64">
                <a:extLst>
                  <a:ext uri="{FF2B5EF4-FFF2-40B4-BE49-F238E27FC236}">
                    <a16:creationId xmlns:a16="http://schemas.microsoft.com/office/drawing/2014/main" id="{CB6CF600-5F64-409E-98EF-EBC928B8AF4D}"/>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2556;p64">
                <a:extLst>
                  <a:ext uri="{FF2B5EF4-FFF2-40B4-BE49-F238E27FC236}">
                    <a16:creationId xmlns:a16="http://schemas.microsoft.com/office/drawing/2014/main" id="{171BEC03-22A9-45E8-BF22-3B494D529621}"/>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2557;p64">
                <a:extLst>
                  <a:ext uri="{FF2B5EF4-FFF2-40B4-BE49-F238E27FC236}">
                    <a16:creationId xmlns:a16="http://schemas.microsoft.com/office/drawing/2014/main" id="{81E4DE72-9EA5-4BC1-9E25-F5AD59A65313}"/>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2558;p64">
                <a:extLst>
                  <a:ext uri="{FF2B5EF4-FFF2-40B4-BE49-F238E27FC236}">
                    <a16:creationId xmlns:a16="http://schemas.microsoft.com/office/drawing/2014/main" id="{3C23B680-F6BC-4D55-919A-7DBF63FA5F50}"/>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2559;p64">
                <a:extLst>
                  <a:ext uri="{FF2B5EF4-FFF2-40B4-BE49-F238E27FC236}">
                    <a16:creationId xmlns:a16="http://schemas.microsoft.com/office/drawing/2014/main" id="{2F793E1A-5C7F-4CA5-9988-AD6764E20A08}"/>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2560;p64">
                <a:extLst>
                  <a:ext uri="{FF2B5EF4-FFF2-40B4-BE49-F238E27FC236}">
                    <a16:creationId xmlns:a16="http://schemas.microsoft.com/office/drawing/2014/main" id="{D1BBF7B6-DD69-4B6A-AA69-3BE75A11C7E3}"/>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2561;p64">
                <a:extLst>
                  <a:ext uri="{FF2B5EF4-FFF2-40B4-BE49-F238E27FC236}">
                    <a16:creationId xmlns:a16="http://schemas.microsoft.com/office/drawing/2014/main" id="{DA7DAC61-4296-4F9A-8EB3-F62F7B48EE64}"/>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2562;p64">
                <a:extLst>
                  <a:ext uri="{FF2B5EF4-FFF2-40B4-BE49-F238E27FC236}">
                    <a16:creationId xmlns:a16="http://schemas.microsoft.com/office/drawing/2014/main" id="{EB2A7495-CD66-494D-8416-072FC20D2A62}"/>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2563;p64">
                <a:extLst>
                  <a:ext uri="{FF2B5EF4-FFF2-40B4-BE49-F238E27FC236}">
                    <a16:creationId xmlns:a16="http://schemas.microsoft.com/office/drawing/2014/main" id="{89838111-FE69-4726-B40E-D79884BFD1D1}"/>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2564;p64">
                <a:extLst>
                  <a:ext uri="{FF2B5EF4-FFF2-40B4-BE49-F238E27FC236}">
                    <a16:creationId xmlns:a16="http://schemas.microsoft.com/office/drawing/2014/main" id="{FFD9A0EF-A4A4-40AC-9AA3-5AC091E0E668}"/>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2565;p64">
                <a:extLst>
                  <a:ext uri="{FF2B5EF4-FFF2-40B4-BE49-F238E27FC236}">
                    <a16:creationId xmlns:a16="http://schemas.microsoft.com/office/drawing/2014/main" id="{9EC7D3FB-CE5D-4667-A870-7C1A61E5A51C}"/>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2566;p64">
                <a:extLst>
                  <a:ext uri="{FF2B5EF4-FFF2-40B4-BE49-F238E27FC236}">
                    <a16:creationId xmlns:a16="http://schemas.microsoft.com/office/drawing/2014/main" id="{ADA693B0-94E4-48A0-B255-FBB22A992A19}"/>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2567;p64">
                <a:extLst>
                  <a:ext uri="{FF2B5EF4-FFF2-40B4-BE49-F238E27FC236}">
                    <a16:creationId xmlns:a16="http://schemas.microsoft.com/office/drawing/2014/main" id="{A96C6438-1376-4D79-97C9-FD6F29F34EB7}"/>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2568;p64">
                <a:extLst>
                  <a:ext uri="{FF2B5EF4-FFF2-40B4-BE49-F238E27FC236}">
                    <a16:creationId xmlns:a16="http://schemas.microsoft.com/office/drawing/2014/main" id="{2AA83361-03BD-4F9A-93B5-34315AABE9D1}"/>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2569;p64">
                <a:extLst>
                  <a:ext uri="{FF2B5EF4-FFF2-40B4-BE49-F238E27FC236}">
                    <a16:creationId xmlns:a16="http://schemas.microsoft.com/office/drawing/2014/main" id="{05A052BA-00D7-486C-B431-1BB89657F1F7}"/>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2570;p64">
                <a:extLst>
                  <a:ext uri="{FF2B5EF4-FFF2-40B4-BE49-F238E27FC236}">
                    <a16:creationId xmlns:a16="http://schemas.microsoft.com/office/drawing/2014/main" id="{EA7F2EC0-6E97-49A9-8DCA-7D1AC5FA1136}"/>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2571;p64">
                <a:extLst>
                  <a:ext uri="{FF2B5EF4-FFF2-40B4-BE49-F238E27FC236}">
                    <a16:creationId xmlns:a16="http://schemas.microsoft.com/office/drawing/2014/main" id="{87603ADD-0969-4D87-9133-95F7926FFE92}"/>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2572;p64">
                <a:extLst>
                  <a:ext uri="{FF2B5EF4-FFF2-40B4-BE49-F238E27FC236}">
                    <a16:creationId xmlns:a16="http://schemas.microsoft.com/office/drawing/2014/main" id="{72D3D164-70BB-410B-A178-23309484004A}"/>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2573;p64">
                <a:extLst>
                  <a:ext uri="{FF2B5EF4-FFF2-40B4-BE49-F238E27FC236}">
                    <a16:creationId xmlns:a16="http://schemas.microsoft.com/office/drawing/2014/main" id="{24AC8B87-5261-4C46-BCE0-FF094AFEA2C5}"/>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2574;p64">
                <a:extLst>
                  <a:ext uri="{FF2B5EF4-FFF2-40B4-BE49-F238E27FC236}">
                    <a16:creationId xmlns:a16="http://schemas.microsoft.com/office/drawing/2014/main" id="{0F974EE7-1CC4-4728-ACAF-E155E5432000}"/>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2575;p64">
                <a:extLst>
                  <a:ext uri="{FF2B5EF4-FFF2-40B4-BE49-F238E27FC236}">
                    <a16:creationId xmlns:a16="http://schemas.microsoft.com/office/drawing/2014/main" id="{49B8FA37-02FF-42D6-842D-8AB51EC93BEA}"/>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222" name="图片 20">
            <a:extLst>
              <a:ext uri="{FF2B5EF4-FFF2-40B4-BE49-F238E27FC236}">
                <a16:creationId xmlns:a16="http://schemas.microsoft.com/office/drawing/2014/main" id="{AC738795-7E24-4439-8D6D-A1081459A4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53974" y="-281517"/>
            <a:ext cx="3213841" cy="3058217"/>
          </a:xfrm>
          <a:prstGeom prst="rect">
            <a:avLst/>
          </a:prstGeom>
        </p:spPr>
      </p:pic>
      <p:pic>
        <p:nvPicPr>
          <p:cNvPr id="2" name="Picture 1">
            <a:extLst>
              <a:ext uri="{FF2B5EF4-FFF2-40B4-BE49-F238E27FC236}">
                <a16:creationId xmlns:a16="http://schemas.microsoft.com/office/drawing/2014/main" id="{063A20AB-B2C7-9D99-4E5F-7F00402B5953}"/>
              </a:ext>
            </a:extLst>
          </p:cNvPr>
          <p:cNvPicPr>
            <a:picLocks noChangeAspect="1"/>
          </p:cNvPicPr>
          <p:nvPr/>
        </p:nvPicPr>
        <p:blipFill>
          <a:blip r:embed="rId5"/>
          <a:stretch>
            <a:fillRect/>
          </a:stretch>
        </p:blipFill>
        <p:spPr>
          <a:xfrm>
            <a:off x="3876158" y="2902017"/>
            <a:ext cx="5413717" cy="1749704"/>
          </a:xfrm>
          <a:prstGeom prst="rect">
            <a:avLst/>
          </a:prstGeom>
        </p:spPr>
      </p:pic>
    </p:spTree>
    <p:extLst>
      <p:ext uri="{BB962C8B-B14F-4D97-AF65-F5344CB8AC3E}">
        <p14:creationId xmlns:p14="http://schemas.microsoft.com/office/powerpoint/2010/main" val="248945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22"/>
                                        </p:tgtEl>
                                        <p:attrNameLst>
                                          <p:attrName>style.visibility</p:attrName>
                                        </p:attrNameLst>
                                      </p:cBhvr>
                                      <p:to>
                                        <p:strVal val="visible"/>
                                      </p:to>
                                    </p:set>
                                    <p:animEffect transition="in" filter="barn(inVertical)">
                                      <p:cBhvr>
                                        <p:cTn id="14" dur="500"/>
                                        <p:tgtEl>
                                          <p:spTgt spid="2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5"/>
        <p:cNvGrpSpPr/>
        <p:nvPr/>
      </p:nvGrpSpPr>
      <p:grpSpPr>
        <a:xfrm>
          <a:off x="0" y="0"/>
          <a:ext cx="0" cy="0"/>
          <a:chOff x="0" y="0"/>
          <a:chExt cx="0" cy="0"/>
        </a:xfrm>
      </p:grpSpPr>
      <p:pic>
        <p:nvPicPr>
          <p:cNvPr id="4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363" y="416413"/>
            <a:ext cx="8026125" cy="3763248"/>
          </a:xfrm>
          <a:prstGeom prst="rect">
            <a:avLst/>
          </a:prstGeom>
        </p:spPr>
      </p:pic>
      <p:sp>
        <p:nvSpPr>
          <p:cNvPr id="2661" name="Google Shape;2661;p69"/>
          <p:cNvSpPr/>
          <p:nvPr/>
        </p:nvSpPr>
        <p:spPr>
          <a:xfrm>
            <a:off x="-66000" y="659763"/>
            <a:ext cx="1672907" cy="152"/>
          </a:xfrm>
          <a:custGeom>
            <a:avLst/>
            <a:gdLst/>
            <a:ahLst/>
            <a:cxnLst/>
            <a:rect l="l" t="t" r="r" b="b"/>
            <a:pathLst>
              <a:path w="11012" h="1" extrusionOk="0">
                <a:moveTo>
                  <a:pt x="10992" y="0"/>
                </a:moveTo>
                <a:lnTo>
                  <a:pt x="1" y="0"/>
                </a:lnTo>
                <a:lnTo>
                  <a:pt x="1" y="0"/>
                </a:lnTo>
                <a:cubicBezTo>
                  <a:pt x="131" y="0"/>
                  <a:pt x="8268" y="0"/>
                  <a:pt x="11011" y="0"/>
                </a:cubicBezTo>
                <a:close/>
              </a:path>
            </a:pathLst>
          </a:custGeom>
          <a:solidFill>
            <a:srgbClr val="B82A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4"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036" y="-2863234"/>
            <a:ext cx="12011377" cy="4307492"/>
          </a:xfrm>
          <a:prstGeom prst="rect">
            <a:avLst/>
          </a:prstGeom>
        </p:spPr>
      </p:pic>
      <p:grpSp>
        <p:nvGrpSpPr>
          <p:cNvPr id="18" name="Google Shape;2582;p65"/>
          <p:cNvGrpSpPr/>
          <p:nvPr/>
        </p:nvGrpSpPr>
        <p:grpSpPr>
          <a:xfrm>
            <a:off x="6795890" y="3429001"/>
            <a:ext cx="4794573" cy="4048332"/>
            <a:chOff x="1529144" y="1403352"/>
            <a:chExt cx="1541229" cy="1273199"/>
          </a:xfrm>
        </p:grpSpPr>
        <p:sp>
          <p:nvSpPr>
            <p:cNvPr id="19" name="Google Shape;2583;p65"/>
            <p:cNvSpPr/>
            <p:nvPr/>
          </p:nvSpPr>
          <p:spPr>
            <a:xfrm>
              <a:off x="1529144" y="1483495"/>
              <a:ext cx="667378" cy="829156"/>
            </a:xfrm>
            <a:custGeom>
              <a:avLst/>
              <a:gdLst/>
              <a:ahLst/>
              <a:cxnLst/>
              <a:rect l="l" t="t" r="r" b="b"/>
              <a:pathLst>
                <a:path w="46034" h="57193" extrusionOk="0">
                  <a:moveTo>
                    <a:pt x="23823" y="1"/>
                  </a:moveTo>
                  <a:cubicBezTo>
                    <a:pt x="22181" y="1"/>
                    <a:pt x="20581" y="365"/>
                    <a:pt x="19147" y="1235"/>
                  </a:cubicBezTo>
                  <a:cubicBezTo>
                    <a:pt x="18414" y="1602"/>
                    <a:pt x="17880" y="2203"/>
                    <a:pt x="17580" y="2970"/>
                  </a:cubicBezTo>
                  <a:cubicBezTo>
                    <a:pt x="17346" y="3737"/>
                    <a:pt x="17713" y="4705"/>
                    <a:pt x="18480" y="4905"/>
                  </a:cubicBezTo>
                  <a:cubicBezTo>
                    <a:pt x="18142" y="4866"/>
                    <a:pt x="17804" y="4847"/>
                    <a:pt x="17466" y="4847"/>
                  </a:cubicBezTo>
                  <a:cubicBezTo>
                    <a:pt x="14306" y="4847"/>
                    <a:pt x="11210" y="6490"/>
                    <a:pt x="9040" y="8841"/>
                  </a:cubicBezTo>
                  <a:cubicBezTo>
                    <a:pt x="6672" y="11443"/>
                    <a:pt x="5271" y="14812"/>
                    <a:pt x="4404" y="18248"/>
                  </a:cubicBezTo>
                  <a:cubicBezTo>
                    <a:pt x="4037" y="19715"/>
                    <a:pt x="3736" y="21250"/>
                    <a:pt x="4037" y="22718"/>
                  </a:cubicBezTo>
                  <a:cubicBezTo>
                    <a:pt x="4337" y="24219"/>
                    <a:pt x="5371" y="25653"/>
                    <a:pt x="6805" y="26020"/>
                  </a:cubicBezTo>
                  <a:cubicBezTo>
                    <a:pt x="0" y="34593"/>
                    <a:pt x="2202" y="47202"/>
                    <a:pt x="11475" y="52973"/>
                  </a:cubicBezTo>
                  <a:cubicBezTo>
                    <a:pt x="13477" y="54173"/>
                    <a:pt x="15612" y="55074"/>
                    <a:pt x="17847" y="55708"/>
                  </a:cubicBezTo>
                  <a:cubicBezTo>
                    <a:pt x="20838" y="56589"/>
                    <a:pt x="23979" y="57193"/>
                    <a:pt x="27133" y="57193"/>
                  </a:cubicBezTo>
                  <a:cubicBezTo>
                    <a:pt x="27918" y="57193"/>
                    <a:pt x="28704" y="57155"/>
                    <a:pt x="29488" y="57075"/>
                  </a:cubicBezTo>
                  <a:cubicBezTo>
                    <a:pt x="33391" y="56675"/>
                    <a:pt x="37260" y="55174"/>
                    <a:pt x="40096" y="52472"/>
                  </a:cubicBezTo>
                  <a:cubicBezTo>
                    <a:pt x="42964" y="49770"/>
                    <a:pt x="44632" y="46034"/>
                    <a:pt x="45333" y="42198"/>
                  </a:cubicBezTo>
                  <a:cubicBezTo>
                    <a:pt x="46033" y="38362"/>
                    <a:pt x="45833" y="34426"/>
                    <a:pt x="45333" y="30523"/>
                  </a:cubicBezTo>
                  <a:cubicBezTo>
                    <a:pt x="44099" y="20816"/>
                    <a:pt x="40796" y="7407"/>
                    <a:pt x="31523" y="2236"/>
                  </a:cubicBezTo>
                  <a:cubicBezTo>
                    <a:pt x="29200" y="941"/>
                    <a:pt x="26459" y="1"/>
                    <a:pt x="23823" y="1"/>
                  </a:cubicBezTo>
                  <a:close/>
                </a:path>
              </a:pathLst>
            </a:custGeom>
            <a:solidFill>
              <a:srgbClr val="E691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584;p65"/>
            <p:cNvSpPr/>
            <p:nvPr/>
          </p:nvSpPr>
          <p:spPr>
            <a:xfrm>
              <a:off x="2402995" y="1483495"/>
              <a:ext cx="667378" cy="829156"/>
            </a:xfrm>
            <a:custGeom>
              <a:avLst/>
              <a:gdLst/>
              <a:ahLst/>
              <a:cxnLst/>
              <a:rect l="l" t="t" r="r" b="b"/>
              <a:pathLst>
                <a:path w="46034" h="57193" extrusionOk="0">
                  <a:moveTo>
                    <a:pt x="22235" y="1"/>
                  </a:moveTo>
                  <a:cubicBezTo>
                    <a:pt x="19604" y="1"/>
                    <a:pt x="16855" y="941"/>
                    <a:pt x="14511" y="2236"/>
                  </a:cubicBezTo>
                  <a:cubicBezTo>
                    <a:pt x="5238" y="7407"/>
                    <a:pt x="1936" y="20816"/>
                    <a:pt x="701" y="30523"/>
                  </a:cubicBezTo>
                  <a:cubicBezTo>
                    <a:pt x="201" y="34393"/>
                    <a:pt x="1" y="38362"/>
                    <a:pt x="701" y="42198"/>
                  </a:cubicBezTo>
                  <a:cubicBezTo>
                    <a:pt x="1402" y="46034"/>
                    <a:pt x="3070" y="49770"/>
                    <a:pt x="5938" y="52472"/>
                  </a:cubicBezTo>
                  <a:cubicBezTo>
                    <a:pt x="8774" y="55174"/>
                    <a:pt x="12643" y="56675"/>
                    <a:pt x="16546" y="57075"/>
                  </a:cubicBezTo>
                  <a:cubicBezTo>
                    <a:pt x="17330" y="57155"/>
                    <a:pt x="18116" y="57193"/>
                    <a:pt x="18901" y="57193"/>
                  </a:cubicBezTo>
                  <a:cubicBezTo>
                    <a:pt x="22055" y="57193"/>
                    <a:pt x="25196" y="56589"/>
                    <a:pt x="28188" y="55708"/>
                  </a:cubicBezTo>
                  <a:cubicBezTo>
                    <a:pt x="30423" y="55074"/>
                    <a:pt x="32557" y="54173"/>
                    <a:pt x="34559" y="52973"/>
                  </a:cubicBezTo>
                  <a:cubicBezTo>
                    <a:pt x="43865" y="47202"/>
                    <a:pt x="46034" y="34593"/>
                    <a:pt x="39229" y="26020"/>
                  </a:cubicBezTo>
                  <a:cubicBezTo>
                    <a:pt x="40697" y="25653"/>
                    <a:pt x="41697" y="24219"/>
                    <a:pt x="41997" y="22718"/>
                  </a:cubicBezTo>
                  <a:cubicBezTo>
                    <a:pt x="42298" y="21250"/>
                    <a:pt x="41997" y="19715"/>
                    <a:pt x="41631" y="18248"/>
                  </a:cubicBezTo>
                  <a:cubicBezTo>
                    <a:pt x="40763" y="14812"/>
                    <a:pt x="39362" y="11443"/>
                    <a:pt x="36994" y="8841"/>
                  </a:cubicBezTo>
                  <a:cubicBezTo>
                    <a:pt x="34824" y="6490"/>
                    <a:pt x="31756" y="4847"/>
                    <a:pt x="28576" y="4847"/>
                  </a:cubicBezTo>
                  <a:cubicBezTo>
                    <a:pt x="28236" y="4847"/>
                    <a:pt x="27895" y="4866"/>
                    <a:pt x="27554" y="4905"/>
                  </a:cubicBezTo>
                  <a:cubicBezTo>
                    <a:pt x="28321" y="4705"/>
                    <a:pt x="28688" y="3737"/>
                    <a:pt x="28454" y="2970"/>
                  </a:cubicBezTo>
                  <a:cubicBezTo>
                    <a:pt x="28154" y="2203"/>
                    <a:pt x="27621" y="1602"/>
                    <a:pt x="26887" y="1235"/>
                  </a:cubicBezTo>
                  <a:cubicBezTo>
                    <a:pt x="25466" y="365"/>
                    <a:pt x="23873" y="1"/>
                    <a:pt x="22235" y="1"/>
                  </a:cubicBezTo>
                  <a:close/>
                </a:path>
              </a:pathLst>
            </a:custGeom>
            <a:solidFill>
              <a:srgbClr val="E691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585;p65"/>
            <p:cNvSpPr/>
            <p:nvPr/>
          </p:nvSpPr>
          <p:spPr>
            <a:xfrm>
              <a:off x="1678091" y="1768501"/>
              <a:ext cx="458078" cy="390012"/>
            </a:xfrm>
            <a:custGeom>
              <a:avLst/>
              <a:gdLst/>
              <a:ahLst/>
              <a:cxnLst/>
              <a:rect l="l" t="t" r="r" b="b"/>
              <a:pathLst>
                <a:path w="31597" h="26902" extrusionOk="0">
                  <a:moveTo>
                    <a:pt x="9491" y="0"/>
                  </a:moveTo>
                  <a:cubicBezTo>
                    <a:pt x="7426" y="0"/>
                    <a:pt x="7573" y="3892"/>
                    <a:pt x="7573" y="3892"/>
                  </a:cubicBezTo>
                  <a:cubicBezTo>
                    <a:pt x="7573" y="3892"/>
                    <a:pt x="6111" y="147"/>
                    <a:pt x="4469" y="147"/>
                  </a:cubicBezTo>
                  <a:cubicBezTo>
                    <a:pt x="4271" y="147"/>
                    <a:pt x="4071" y="201"/>
                    <a:pt x="3870" y="323"/>
                  </a:cubicBezTo>
                  <a:cubicBezTo>
                    <a:pt x="1802" y="1557"/>
                    <a:pt x="5971" y="5060"/>
                    <a:pt x="5971" y="5060"/>
                  </a:cubicBezTo>
                  <a:cubicBezTo>
                    <a:pt x="5971" y="5060"/>
                    <a:pt x="3642" y="3132"/>
                    <a:pt x="2060" y="3132"/>
                  </a:cubicBezTo>
                  <a:cubicBezTo>
                    <a:pt x="1551" y="3132"/>
                    <a:pt x="1119" y="3331"/>
                    <a:pt x="868" y="3859"/>
                  </a:cubicBezTo>
                  <a:cubicBezTo>
                    <a:pt x="0" y="5660"/>
                    <a:pt x="3837" y="6261"/>
                    <a:pt x="3837" y="6261"/>
                  </a:cubicBezTo>
                  <a:cubicBezTo>
                    <a:pt x="3837" y="6261"/>
                    <a:pt x="167" y="6294"/>
                    <a:pt x="467" y="7795"/>
                  </a:cubicBezTo>
                  <a:cubicBezTo>
                    <a:pt x="610" y="8439"/>
                    <a:pt x="1286" y="8622"/>
                    <a:pt x="2012" y="8622"/>
                  </a:cubicBezTo>
                  <a:cubicBezTo>
                    <a:pt x="2980" y="8622"/>
                    <a:pt x="4036" y="8296"/>
                    <a:pt x="4037" y="8296"/>
                  </a:cubicBezTo>
                  <a:lnTo>
                    <a:pt x="4037" y="8296"/>
                  </a:lnTo>
                  <a:cubicBezTo>
                    <a:pt x="4036" y="8296"/>
                    <a:pt x="1235" y="9830"/>
                    <a:pt x="2469" y="11131"/>
                  </a:cubicBezTo>
                  <a:cubicBezTo>
                    <a:pt x="2625" y="11292"/>
                    <a:pt x="2820" y="11359"/>
                    <a:pt x="3037" y="11359"/>
                  </a:cubicBezTo>
                  <a:cubicBezTo>
                    <a:pt x="4075" y="11359"/>
                    <a:pt x="5604" y="9830"/>
                    <a:pt x="5604" y="9830"/>
                  </a:cubicBezTo>
                  <a:cubicBezTo>
                    <a:pt x="5604" y="9830"/>
                    <a:pt x="18881" y="24841"/>
                    <a:pt x="26453" y="26876"/>
                  </a:cubicBezTo>
                  <a:cubicBezTo>
                    <a:pt x="26518" y="26893"/>
                    <a:pt x="26586" y="26901"/>
                    <a:pt x="26655" y="26901"/>
                  </a:cubicBezTo>
                  <a:cubicBezTo>
                    <a:pt x="28467" y="26901"/>
                    <a:pt x="31596" y="21237"/>
                    <a:pt x="30022" y="20338"/>
                  </a:cubicBezTo>
                  <a:cubicBezTo>
                    <a:pt x="20348" y="14800"/>
                    <a:pt x="9874" y="4660"/>
                    <a:pt x="9874" y="4660"/>
                  </a:cubicBezTo>
                  <a:cubicBezTo>
                    <a:pt x="9874" y="4660"/>
                    <a:pt x="11042" y="323"/>
                    <a:pt x="9941" y="56"/>
                  </a:cubicBezTo>
                  <a:cubicBezTo>
                    <a:pt x="9780" y="18"/>
                    <a:pt x="9630" y="0"/>
                    <a:pt x="9491"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586;p65"/>
            <p:cNvSpPr/>
            <p:nvPr/>
          </p:nvSpPr>
          <p:spPr>
            <a:xfrm>
              <a:off x="2474468" y="1781157"/>
              <a:ext cx="461470" cy="386054"/>
            </a:xfrm>
            <a:custGeom>
              <a:avLst/>
              <a:gdLst/>
              <a:ahLst/>
              <a:cxnLst/>
              <a:rect l="l" t="t" r="r" b="b"/>
              <a:pathLst>
                <a:path w="31831" h="26629" extrusionOk="0">
                  <a:moveTo>
                    <a:pt x="22354" y="0"/>
                  </a:moveTo>
                  <a:cubicBezTo>
                    <a:pt x="22220" y="0"/>
                    <a:pt x="22077" y="16"/>
                    <a:pt x="21923" y="51"/>
                  </a:cubicBezTo>
                  <a:cubicBezTo>
                    <a:pt x="20856" y="318"/>
                    <a:pt x="21923" y="4654"/>
                    <a:pt x="21923" y="4654"/>
                  </a:cubicBezTo>
                  <a:cubicBezTo>
                    <a:pt x="21923" y="4654"/>
                    <a:pt x="11349" y="14628"/>
                    <a:pt x="1575" y="20032"/>
                  </a:cubicBezTo>
                  <a:cubicBezTo>
                    <a:pt x="1" y="20899"/>
                    <a:pt x="3039" y="26628"/>
                    <a:pt x="4845" y="26628"/>
                  </a:cubicBezTo>
                  <a:cubicBezTo>
                    <a:pt x="4913" y="26628"/>
                    <a:pt x="4980" y="26620"/>
                    <a:pt x="5045" y="26603"/>
                  </a:cubicBezTo>
                  <a:cubicBezTo>
                    <a:pt x="12617" y="24702"/>
                    <a:pt x="26160" y="9891"/>
                    <a:pt x="26160" y="9891"/>
                  </a:cubicBezTo>
                  <a:cubicBezTo>
                    <a:pt x="26160" y="9891"/>
                    <a:pt x="27674" y="11451"/>
                    <a:pt x="28704" y="11451"/>
                  </a:cubicBezTo>
                  <a:cubicBezTo>
                    <a:pt x="28916" y="11451"/>
                    <a:pt x="29108" y="11385"/>
                    <a:pt x="29262" y="11225"/>
                  </a:cubicBezTo>
                  <a:cubicBezTo>
                    <a:pt x="30496" y="9924"/>
                    <a:pt x="27694" y="8357"/>
                    <a:pt x="27694" y="8357"/>
                  </a:cubicBezTo>
                  <a:lnTo>
                    <a:pt x="27694" y="8357"/>
                  </a:lnTo>
                  <a:cubicBezTo>
                    <a:pt x="27694" y="8357"/>
                    <a:pt x="28801" y="8710"/>
                    <a:pt x="29794" y="8710"/>
                  </a:cubicBezTo>
                  <a:cubicBezTo>
                    <a:pt x="30498" y="8710"/>
                    <a:pt x="31144" y="8532"/>
                    <a:pt x="31297" y="7923"/>
                  </a:cubicBezTo>
                  <a:cubicBezTo>
                    <a:pt x="31630" y="6422"/>
                    <a:pt x="27961" y="6322"/>
                    <a:pt x="27961" y="6322"/>
                  </a:cubicBezTo>
                  <a:cubicBezTo>
                    <a:pt x="27961" y="6322"/>
                    <a:pt x="31830" y="5788"/>
                    <a:pt x="30996" y="3987"/>
                  </a:cubicBezTo>
                  <a:cubicBezTo>
                    <a:pt x="30738" y="3436"/>
                    <a:pt x="30288" y="3230"/>
                    <a:pt x="29758" y="3230"/>
                  </a:cubicBezTo>
                  <a:cubicBezTo>
                    <a:pt x="28167" y="3230"/>
                    <a:pt x="25859" y="5088"/>
                    <a:pt x="25859" y="5088"/>
                  </a:cubicBezTo>
                  <a:cubicBezTo>
                    <a:pt x="25859" y="5088"/>
                    <a:pt x="30096" y="1652"/>
                    <a:pt x="27994" y="384"/>
                  </a:cubicBezTo>
                  <a:cubicBezTo>
                    <a:pt x="27794" y="261"/>
                    <a:pt x="27594" y="206"/>
                    <a:pt x="27395" y="206"/>
                  </a:cubicBezTo>
                  <a:cubicBezTo>
                    <a:pt x="25768" y="206"/>
                    <a:pt x="24258" y="3887"/>
                    <a:pt x="24258" y="3887"/>
                  </a:cubicBezTo>
                  <a:cubicBezTo>
                    <a:pt x="24258" y="3887"/>
                    <a:pt x="24435" y="0"/>
                    <a:pt x="22354"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587;p65"/>
            <p:cNvSpPr/>
            <p:nvPr/>
          </p:nvSpPr>
          <p:spPr>
            <a:xfrm>
              <a:off x="1969215" y="2009174"/>
              <a:ext cx="190062" cy="187656"/>
            </a:xfrm>
            <a:custGeom>
              <a:avLst/>
              <a:gdLst/>
              <a:ahLst/>
              <a:cxnLst/>
              <a:rect l="l" t="t" r="r" b="b"/>
              <a:pathLst>
                <a:path w="13110" h="12944" extrusionOk="0">
                  <a:moveTo>
                    <a:pt x="5738" y="1"/>
                  </a:moveTo>
                  <a:cubicBezTo>
                    <a:pt x="5738" y="1"/>
                    <a:pt x="0" y="3069"/>
                    <a:pt x="868" y="9474"/>
                  </a:cubicBezTo>
                  <a:lnTo>
                    <a:pt x="10074" y="12943"/>
                  </a:lnTo>
                  <a:lnTo>
                    <a:pt x="13110" y="5771"/>
                  </a:lnTo>
                  <a:lnTo>
                    <a:pt x="5738"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588;p65"/>
            <p:cNvSpPr/>
            <p:nvPr/>
          </p:nvSpPr>
          <p:spPr>
            <a:xfrm>
              <a:off x="2447488" y="2023193"/>
              <a:ext cx="192976" cy="181364"/>
            </a:xfrm>
            <a:custGeom>
              <a:avLst/>
              <a:gdLst/>
              <a:ahLst/>
              <a:cxnLst/>
              <a:rect l="l" t="t" r="r" b="b"/>
              <a:pathLst>
                <a:path w="13311" h="12510" extrusionOk="0">
                  <a:moveTo>
                    <a:pt x="7840" y="1"/>
                  </a:moveTo>
                  <a:lnTo>
                    <a:pt x="1" y="5105"/>
                  </a:lnTo>
                  <a:lnTo>
                    <a:pt x="2369" y="12510"/>
                  </a:lnTo>
                  <a:lnTo>
                    <a:pt x="11876" y="9875"/>
                  </a:lnTo>
                  <a:cubicBezTo>
                    <a:pt x="13310" y="3570"/>
                    <a:pt x="7840" y="1"/>
                    <a:pt x="784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89;p65"/>
            <p:cNvSpPr/>
            <p:nvPr/>
          </p:nvSpPr>
          <p:spPr>
            <a:xfrm>
              <a:off x="1925694" y="2030456"/>
              <a:ext cx="646096" cy="646096"/>
            </a:xfrm>
            <a:custGeom>
              <a:avLst/>
              <a:gdLst/>
              <a:ahLst/>
              <a:cxnLst/>
              <a:rect l="l" t="t" r="r" b="b"/>
              <a:pathLst>
                <a:path w="44566" h="44566" extrusionOk="0">
                  <a:moveTo>
                    <a:pt x="36727" y="0"/>
                  </a:moveTo>
                  <a:lnTo>
                    <a:pt x="15211" y="968"/>
                  </a:lnTo>
                  <a:lnTo>
                    <a:pt x="0" y="44566"/>
                  </a:lnTo>
                  <a:lnTo>
                    <a:pt x="44565" y="34158"/>
                  </a:lnTo>
                  <a:lnTo>
                    <a:pt x="36727"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590;p65"/>
            <p:cNvSpPr/>
            <p:nvPr/>
          </p:nvSpPr>
          <p:spPr>
            <a:xfrm>
              <a:off x="2584837" y="1771081"/>
              <a:ext cx="151861" cy="172404"/>
            </a:xfrm>
            <a:custGeom>
              <a:avLst/>
              <a:gdLst/>
              <a:ahLst/>
              <a:cxnLst/>
              <a:rect l="l" t="t" r="r" b="b"/>
              <a:pathLst>
                <a:path w="10475" h="11892" extrusionOk="0">
                  <a:moveTo>
                    <a:pt x="5487" y="0"/>
                  </a:moveTo>
                  <a:cubicBezTo>
                    <a:pt x="3101" y="0"/>
                    <a:pt x="899" y="2225"/>
                    <a:pt x="467" y="5249"/>
                  </a:cubicBezTo>
                  <a:cubicBezTo>
                    <a:pt x="0" y="8518"/>
                    <a:pt x="1735" y="11487"/>
                    <a:pt x="4370" y="11854"/>
                  </a:cubicBezTo>
                  <a:cubicBezTo>
                    <a:pt x="4553" y="11879"/>
                    <a:pt x="4735" y="11892"/>
                    <a:pt x="4917" y="11892"/>
                  </a:cubicBezTo>
                  <a:cubicBezTo>
                    <a:pt x="7343" y="11892"/>
                    <a:pt x="9539" y="9658"/>
                    <a:pt x="9974" y="6617"/>
                  </a:cubicBezTo>
                  <a:cubicBezTo>
                    <a:pt x="10474" y="3381"/>
                    <a:pt x="8706" y="412"/>
                    <a:pt x="6071" y="45"/>
                  </a:cubicBezTo>
                  <a:cubicBezTo>
                    <a:pt x="5876" y="15"/>
                    <a:pt x="5681" y="0"/>
                    <a:pt x="5487"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591;p65"/>
            <p:cNvSpPr/>
            <p:nvPr/>
          </p:nvSpPr>
          <p:spPr>
            <a:xfrm>
              <a:off x="1901034" y="1774561"/>
              <a:ext cx="151861" cy="172796"/>
            </a:xfrm>
            <a:custGeom>
              <a:avLst/>
              <a:gdLst/>
              <a:ahLst/>
              <a:cxnLst/>
              <a:rect l="l" t="t" r="r" b="b"/>
              <a:pathLst>
                <a:path w="10475" h="11919" extrusionOk="0">
                  <a:moveTo>
                    <a:pt x="4950" y="1"/>
                  </a:moveTo>
                  <a:cubicBezTo>
                    <a:pt x="4769" y="1"/>
                    <a:pt x="4586" y="13"/>
                    <a:pt x="4403" y="39"/>
                  </a:cubicBezTo>
                  <a:cubicBezTo>
                    <a:pt x="1768" y="406"/>
                    <a:pt x="0" y="3374"/>
                    <a:pt x="467" y="6643"/>
                  </a:cubicBezTo>
                  <a:cubicBezTo>
                    <a:pt x="902" y="9685"/>
                    <a:pt x="3098" y="11918"/>
                    <a:pt x="5524" y="11918"/>
                  </a:cubicBezTo>
                  <a:cubicBezTo>
                    <a:pt x="5706" y="11918"/>
                    <a:pt x="5888" y="11906"/>
                    <a:pt x="6071" y="11880"/>
                  </a:cubicBezTo>
                  <a:cubicBezTo>
                    <a:pt x="8706" y="11514"/>
                    <a:pt x="10474" y="8545"/>
                    <a:pt x="10007" y="5276"/>
                  </a:cubicBezTo>
                  <a:cubicBezTo>
                    <a:pt x="9573" y="2234"/>
                    <a:pt x="7376" y="1"/>
                    <a:pt x="4950"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592;p65"/>
            <p:cNvSpPr/>
            <p:nvPr/>
          </p:nvSpPr>
          <p:spPr>
            <a:xfrm>
              <a:off x="2236158" y="2024164"/>
              <a:ext cx="133971" cy="164445"/>
            </a:xfrm>
            <a:custGeom>
              <a:avLst/>
              <a:gdLst/>
              <a:ahLst/>
              <a:cxnLst/>
              <a:rect l="l" t="t" r="r" b="b"/>
              <a:pathLst>
                <a:path w="9241" h="11343" extrusionOk="0">
                  <a:moveTo>
                    <a:pt x="4604" y="1"/>
                  </a:moveTo>
                  <a:cubicBezTo>
                    <a:pt x="2102" y="1"/>
                    <a:pt x="1" y="2436"/>
                    <a:pt x="1" y="5438"/>
                  </a:cubicBezTo>
                  <a:cubicBezTo>
                    <a:pt x="1" y="8440"/>
                    <a:pt x="1135" y="11342"/>
                    <a:pt x="4604" y="11342"/>
                  </a:cubicBezTo>
                  <a:cubicBezTo>
                    <a:pt x="8240" y="11342"/>
                    <a:pt x="9241" y="8440"/>
                    <a:pt x="9241" y="5438"/>
                  </a:cubicBezTo>
                  <a:cubicBezTo>
                    <a:pt x="9241" y="2436"/>
                    <a:pt x="7139" y="1"/>
                    <a:pt x="4604" y="1"/>
                  </a:cubicBezTo>
                  <a:close/>
                </a:path>
              </a:pathLst>
            </a:custGeom>
            <a:solidFill>
              <a:srgbClr val="EDB5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593;p65"/>
            <p:cNvSpPr/>
            <p:nvPr/>
          </p:nvSpPr>
          <p:spPr>
            <a:xfrm>
              <a:off x="1963895" y="1528147"/>
              <a:ext cx="671249" cy="592266"/>
            </a:xfrm>
            <a:custGeom>
              <a:avLst/>
              <a:gdLst/>
              <a:ahLst/>
              <a:cxnLst/>
              <a:rect l="l" t="t" r="r" b="b"/>
              <a:pathLst>
                <a:path w="46301" h="40853" extrusionOk="0">
                  <a:moveTo>
                    <a:pt x="23618" y="1"/>
                  </a:moveTo>
                  <a:cubicBezTo>
                    <a:pt x="22234" y="1"/>
                    <a:pt x="20768" y="52"/>
                    <a:pt x="19214" y="157"/>
                  </a:cubicBezTo>
                  <a:cubicBezTo>
                    <a:pt x="11909" y="691"/>
                    <a:pt x="6005" y="4860"/>
                    <a:pt x="3770" y="11532"/>
                  </a:cubicBezTo>
                  <a:cubicBezTo>
                    <a:pt x="3703" y="11699"/>
                    <a:pt x="1" y="20972"/>
                    <a:pt x="4204" y="29945"/>
                  </a:cubicBezTo>
                  <a:cubicBezTo>
                    <a:pt x="7139" y="36283"/>
                    <a:pt x="13043" y="40853"/>
                    <a:pt x="24251" y="40853"/>
                  </a:cubicBezTo>
                  <a:cubicBezTo>
                    <a:pt x="37694" y="40853"/>
                    <a:pt x="46300" y="32113"/>
                    <a:pt x="46300" y="20805"/>
                  </a:cubicBezTo>
                  <a:cubicBezTo>
                    <a:pt x="46300" y="10272"/>
                    <a:pt x="43272" y="1"/>
                    <a:pt x="23618"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2594;p65"/>
            <p:cNvSpPr/>
            <p:nvPr/>
          </p:nvSpPr>
          <p:spPr>
            <a:xfrm>
              <a:off x="1957125" y="1403352"/>
              <a:ext cx="710899" cy="270291"/>
            </a:xfrm>
            <a:custGeom>
              <a:avLst/>
              <a:gdLst/>
              <a:ahLst/>
              <a:cxnLst/>
              <a:rect l="l" t="t" r="r" b="b"/>
              <a:pathLst>
                <a:path w="49036" h="18644" extrusionOk="0">
                  <a:moveTo>
                    <a:pt x="24154" y="0"/>
                  </a:moveTo>
                  <a:cubicBezTo>
                    <a:pt x="18822" y="0"/>
                    <a:pt x="13531" y="1196"/>
                    <a:pt x="8874" y="3761"/>
                  </a:cubicBezTo>
                  <a:cubicBezTo>
                    <a:pt x="5138" y="5863"/>
                    <a:pt x="1735" y="8965"/>
                    <a:pt x="534" y="13068"/>
                  </a:cubicBezTo>
                  <a:cubicBezTo>
                    <a:pt x="1" y="14903"/>
                    <a:pt x="167" y="17304"/>
                    <a:pt x="1835" y="18205"/>
                  </a:cubicBezTo>
                  <a:cubicBezTo>
                    <a:pt x="2436" y="18506"/>
                    <a:pt x="3119" y="18644"/>
                    <a:pt x="3809" y="18644"/>
                  </a:cubicBezTo>
                  <a:cubicBezTo>
                    <a:pt x="3885" y="18644"/>
                    <a:pt x="3961" y="18642"/>
                    <a:pt x="4037" y="18639"/>
                  </a:cubicBezTo>
                  <a:cubicBezTo>
                    <a:pt x="4100" y="18639"/>
                    <a:pt x="4163" y="18639"/>
                    <a:pt x="4226" y="18639"/>
                  </a:cubicBezTo>
                  <a:cubicBezTo>
                    <a:pt x="12058" y="18639"/>
                    <a:pt x="19268" y="14536"/>
                    <a:pt x="25986" y="10466"/>
                  </a:cubicBezTo>
                  <a:lnTo>
                    <a:pt x="25986" y="10466"/>
                  </a:lnTo>
                  <a:cubicBezTo>
                    <a:pt x="25352" y="11100"/>
                    <a:pt x="24818" y="11867"/>
                    <a:pt x="24451" y="12701"/>
                  </a:cubicBezTo>
                  <a:cubicBezTo>
                    <a:pt x="24084" y="13535"/>
                    <a:pt x="24118" y="14502"/>
                    <a:pt x="24585" y="15303"/>
                  </a:cubicBezTo>
                  <a:cubicBezTo>
                    <a:pt x="25158" y="16148"/>
                    <a:pt x="26250" y="16447"/>
                    <a:pt x="27293" y="16447"/>
                  </a:cubicBezTo>
                  <a:cubicBezTo>
                    <a:pt x="27403" y="16447"/>
                    <a:pt x="27512" y="16443"/>
                    <a:pt x="27620" y="16437"/>
                  </a:cubicBezTo>
                  <a:cubicBezTo>
                    <a:pt x="30722" y="16237"/>
                    <a:pt x="33358" y="14169"/>
                    <a:pt x="35526" y="12001"/>
                  </a:cubicBezTo>
                  <a:cubicBezTo>
                    <a:pt x="35759" y="14235"/>
                    <a:pt x="37861" y="15737"/>
                    <a:pt x="39829" y="16904"/>
                  </a:cubicBezTo>
                  <a:cubicBezTo>
                    <a:pt x="40863" y="17571"/>
                    <a:pt x="42031" y="18072"/>
                    <a:pt x="43265" y="18372"/>
                  </a:cubicBezTo>
                  <a:cubicBezTo>
                    <a:pt x="43561" y="18428"/>
                    <a:pt x="43864" y="18457"/>
                    <a:pt x="44167" y="18457"/>
                  </a:cubicBezTo>
                  <a:cubicBezTo>
                    <a:pt x="45128" y="18457"/>
                    <a:pt x="46083" y="18164"/>
                    <a:pt x="46767" y="17504"/>
                  </a:cubicBezTo>
                  <a:cubicBezTo>
                    <a:pt x="49036" y="15270"/>
                    <a:pt x="47601" y="10833"/>
                    <a:pt x="45933" y="8665"/>
                  </a:cubicBezTo>
                  <a:cubicBezTo>
                    <a:pt x="43698" y="5763"/>
                    <a:pt x="40696" y="3595"/>
                    <a:pt x="37227" y="2394"/>
                  </a:cubicBezTo>
                  <a:cubicBezTo>
                    <a:pt x="33072" y="832"/>
                    <a:pt x="28599" y="0"/>
                    <a:pt x="24154" y="0"/>
                  </a:cubicBezTo>
                  <a:close/>
                </a:path>
              </a:pathLst>
            </a:custGeom>
            <a:solidFill>
              <a:srgbClr val="E691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595;p65"/>
            <p:cNvSpPr/>
            <p:nvPr/>
          </p:nvSpPr>
          <p:spPr>
            <a:xfrm>
              <a:off x="2273880" y="2213255"/>
              <a:ext cx="51278" cy="44043"/>
            </a:xfrm>
            <a:custGeom>
              <a:avLst/>
              <a:gdLst/>
              <a:ahLst/>
              <a:cxnLst/>
              <a:rect l="l" t="t" r="r" b="b"/>
              <a:pathLst>
                <a:path w="3537" h="3038" extrusionOk="0">
                  <a:moveTo>
                    <a:pt x="2002" y="0"/>
                  </a:moveTo>
                  <a:cubicBezTo>
                    <a:pt x="668" y="0"/>
                    <a:pt x="0" y="1635"/>
                    <a:pt x="934" y="2602"/>
                  </a:cubicBezTo>
                  <a:cubicBezTo>
                    <a:pt x="1246" y="2903"/>
                    <a:pt x="1626" y="3038"/>
                    <a:pt x="1999" y="3038"/>
                  </a:cubicBezTo>
                  <a:cubicBezTo>
                    <a:pt x="2785" y="3038"/>
                    <a:pt x="3536" y="2440"/>
                    <a:pt x="3536" y="1535"/>
                  </a:cubicBezTo>
                  <a:cubicBezTo>
                    <a:pt x="3536" y="701"/>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596;p65"/>
            <p:cNvSpPr/>
            <p:nvPr/>
          </p:nvSpPr>
          <p:spPr>
            <a:xfrm>
              <a:off x="2273880" y="2290628"/>
              <a:ext cx="51278" cy="43884"/>
            </a:xfrm>
            <a:custGeom>
              <a:avLst/>
              <a:gdLst/>
              <a:ahLst/>
              <a:cxnLst/>
              <a:rect l="l" t="t" r="r" b="b"/>
              <a:pathLst>
                <a:path w="3537" h="3027" extrusionOk="0">
                  <a:moveTo>
                    <a:pt x="2002" y="0"/>
                  </a:moveTo>
                  <a:cubicBezTo>
                    <a:pt x="668" y="0"/>
                    <a:pt x="0" y="1635"/>
                    <a:pt x="934" y="2569"/>
                  </a:cubicBezTo>
                  <a:cubicBezTo>
                    <a:pt x="1250" y="2885"/>
                    <a:pt x="1637" y="3026"/>
                    <a:pt x="2015" y="3026"/>
                  </a:cubicBezTo>
                  <a:cubicBezTo>
                    <a:pt x="2795" y="3026"/>
                    <a:pt x="3536" y="2423"/>
                    <a:pt x="3536" y="1502"/>
                  </a:cubicBezTo>
                  <a:cubicBezTo>
                    <a:pt x="3536" y="668"/>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597;p65"/>
            <p:cNvSpPr/>
            <p:nvPr/>
          </p:nvSpPr>
          <p:spPr>
            <a:xfrm>
              <a:off x="2318373" y="1919231"/>
              <a:ext cx="81737" cy="91885"/>
            </a:xfrm>
            <a:custGeom>
              <a:avLst/>
              <a:gdLst/>
              <a:ahLst/>
              <a:cxnLst/>
              <a:rect l="l" t="t" r="r" b="b"/>
              <a:pathLst>
                <a:path w="5638" h="6338" extrusionOk="0">
                  <a:moveTo>
                    <a:pt x="4937" y="0"/>
                  </a:moveTo>
                  <a:cubicBezTo>
                    <a:pt x="0" y="2235"/>
                    <a:pt x="501" y="6338"/>
                    <a:pt x="501" y="6338"/>
                  </a:cubicBezTo>
                  <a:cubicBezTo>
                    <a:pt x="1268" y="6271"/>
                    <a:pt x="2035" y="6071"/>
                    <a:pt x="2736" y="5738"/>
                  </a:cubicBezTo>
                  <a:cubicBezTo>
                    <a:pt x="5638" y="4503"/>
                    <a:pt x="5337" y="1568"/>
                    <a:pt x="4937" y="0"/>
                  </a:cubicBezTo>
                  <a:close/>
                </a:path>
              </a:pathLst>
            </a:custGeom>
            <a:solidFill>
              <a:srgbClr val="D0657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598;p65"/>
            <p:cNvSpPr/>
            <p:nvPr/>
          </p:nvSpPr>
          <p:spPr>
            <a:xfrm>
              <a:off x="2427800" y="1767109"/>
              <a:ext cx="174941" cy="145453"/>
            </a:xfrm>
            <a:custGeom>
              <a:avLst/>
              <a:gdLst/>
              <a:ahLst/>
              <a:cxnLst/>
              <a:rect l="l" t="t" r="r" b="b"/>
              <a:pathLst>
                <a:path w="12067" h="10033" extrusionOk="0">
                  <a:moveTo>
                    <a:pt x="5577" y="1"/>
                  </a:moveTo>
                  <a:cubicBezTo>
                    <a:pt x="3227" y="1"/>
                    <a:pt x="1131" y="1662"/>
                    <a:pt x="658" y="4055"/>
                  </a:cubicBezTo>
                  <a:cubicBezTo>
                    <a:pt x="0" y="7370"/>
                    <a:pt x="2644" y="10032"/>
                    <a:pt x="5575" y="10032"/>
                  </a:cubicBezTo>
                  <a:cubicBezTo>
                    <a:pt x="6508" y="10032"/>
                    <a:pt x="7470" y="9763"/>
                    <a:pt x="8364" y="9159"/>
                  </a:cubicBezTo>
                  <a:cubicBezTo>
                    <a:pt x="12066" y="6657"/>
                    <a:pt x="10865" y="920"/>
                    <a:pt x="6496" y="86"/>
                  </a:cubicBezTo>
                  <a:cubicBezTo>
                    <a:pt x="6187" y="29"/>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2599;p65"/>
            <p:cNvSpPr/>
            <p:nvPr/>
          </p:nvSpPr>
          <p:spPr>
            <a:xfrm>
              <a:off x="2372043" y="1715585"/>
              <a:ext cx="56120" cy="72154"/>
            </a:xfrm>
            <a:custGeom>
              <a:avLst/>
              <a:gdLst/>
              <a:ahLst/>
              <a:cxnLst/>
              <a:rect l="l" t="t" r="r" b="b"/>
              <a:pathLst>
                <a:path w="3871" h="4977" extrusionOk="0">
                  <a:moveTo>
                    <a:pt x="1891" y="1"/>
                  </a:moveTo>
                  <a:cubicBezTo>
                    <a:pt x="1862" y="1"/>
                    <a:pt x="1832" y="2"/>
                    <a:pt x="1802" y="4"/>
                  </a:cubicBezTo>
                  <a:cubicBezTo>
                    <a:pt x="768" y="104"/>
                    <a:pt x="1" y="1238"/>
                    <a:pt x="101" y="2606"/>
                  </a:cubicBezTo>
                  <a:cubicBezTo>
                    <a:pt x="198" y="3933"/>
                    <a:pt x="1018" y="4977"/>
                    <a:pt x="2011" y="4977"/>
                  </a:cubicBezTo>
                  <a:cubicBezTo>
                    <a:pt x="2041" y="4977"/>
                    <a:pt x="2072" y="4976"/>
                    <a:pt x="2102" y="4974"/>
                  </a:cubicBezTo>
                  <a:cubicBezTo>
                    <a:pt x="3103" y="4907"/>
                    <a:pt x="3870" y="3740"/>
                    <a:pt x="3804" y="2372"/>
                  </a:cubicBezTo>
                  <a:cubicBezTo>
                    <a:pt x="3707" y="1045"/>
                    <a:pt x="2856" y="1"/>
                    <a:pt x="1891" y="1"/>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600;p65"/>
            <p:cNvSpPr/>
            <p:nvPr/>
          </p:nvSpPr>
          <p:spPr>
            <a:xfrm>
              <a:off x="2222081" y="1899370"/>
              <a:ext cx="167881" cy="112820"/>
            </a:xfrm>
            <a:custGeom>
              <a:avLst/>
              <a:gdLst/>
              <a:ahLst/>
              <a:cxnLst/>
              <a:rect l="l" t="t" r="r" b="b"/>
              <a:pathLst>
                <a:path w="11580" h="7782" extrusionOk="0">
                  <a:moveTo>
                    <a:pt x="10230" y="1"/>
                  </a:moveTo>
                  <a:cubicBezTo>
                    <a:pt x="9328" y="1"/>
                    <a:pt x="9384" y="841"/>
                    <a:pt x="9144" y="1170"/>
                  </a:cubicBezTo>
                  <a:cubicBezTo>
                    <a:pt x="6876" y="4005"/>
                    <a:pt x="2139" y="3005"/>
                    <a:pt x="1305" y="3939"/>
                  </a:cubicBezTo>
                  <a:cubicBezTo>
                    <a:pt x="0" y="5368"/>
                    <a:pt x="2719" y="7782"/>
                    <a:pt x="6333" y="7782"/>
                  </a:cubicBezTo>
                  <a:cubicBezTo>
                    <a:pt x="6599" y="7782"/>
                    <a:pt x="6869" y="7769"/>
                    <a:pt x="7143" y="7741"/>
                  </a:cubicBezTo>
                  <a:cubicBezTo>
                    <a:pt x="7143" y="7741"/>
                    <a:pt x="6642" y="3638"/>
                    <a:pt x="11579" y="1403"/>
                  </a:cubicBezTo>
                  <a:cubicBezTo>
                    <a:pt x="11412" y="803"/>
                    <a:pt x="11112" y="136"/>
                    <a:pt x="10578" y="36"/>
                  </a:cubicBezTo>
                  <a:cubicBezTo>
                    <a:pt x="10448" y="12"/>
                    <a:pt x="10333" y="1"/>
                    <a:pt x="10230" y="1"/>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601;p65"/>
            <p:cNvSpPr/>
            <p:nvPr/>
          </p:nvSpPr>
          <p:spPr>
            <a:xfrm>
              <a:off x="2241478" y="1906169"/>
              <a:ext cx="117531" cy="62354"/>
            </a:xfrm>
            <a:custGeom>
              <a:avLst/>
              <a:gdLst/>
              <a:ahLst/>
              <a:cxnLst/>
              <a:rect l="l" t="t" r="r" b="b"/>
              <a:pathLst>
                <a:path w="8107" h="4301" extrusionOk="0">
                  <a:moveTo>
                    <a:pt x="8106" y="0"/>
                  </a:moveTo>
                  <a:lnTo>
                    <a:pt x="8106" y="0"/>
                  </a:lnTo>
                  <a:cubicBezTo>
                    <a:pt x="8106" y="1"/>
                    <a:pt x="5371" y="1802"/>
                    <a:pt x="4370" y="2169"/>
                  </a:cubicBezTo>
                  <a:cubicBezTo>
                    <a:pt x="1535" y="3103"/>
                    <a:pt x="1" y="3003"/>
                    <a:pt x="201" y="3303"/>
                  </a:cubicBezTo>
                  <a:cubicBezTo>
                    <a:pt x="582" y="3967"/>
                    <a:pt x="1467" y="4300"/>
                    <a:pt x="2515" y="4300"/>
                  </a:cubicBezTo>
                  <a:cubicBezTo>
                    <a:pt x="4681" y="4300"/>
                    <a:pt x="7544" y="2877"/>
                    <a:pt x="810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2602;p65"/>
            <p:cNvSpPr/>
            <p:nvPr/>
          </p:nvSpPr>
          <p:spPr>
            <a:xfrm>
              <a:off x="2216818" y="1806064"/>
              <a:ext cx="62876" cy="53844"/>
            </a:xfrm>
            <a:custGeom>
              <a:avLst/>
              <a:gdLst/>
              <a:ahLst/>
              <a:cxnLst/>
              <a:rect l="l" t="t" r="r" b="b"/>
              <a:pathLst>
                <a:path w="4337" h="3714" extrusionOk="0">
                  <a:moveTo>
                    <a:pt x="1168" y="1"/>
                  </a:moveTo>
                  <a:cubicBezTo>
                    <a:pt x="901" y="1"/>
                    <a:pt x="667" y="101"/>
                    <a:pt x="501" y="301"/>
                  </a:cubicBezTo>
                  <a:cubicBezTo>
                    <a:pt x="301" y="468"/>
                    <a:pt x="167" y="668"/>
                    <a:pt x="100" y="901"/>
                  </a:cubicBezTo>
                  <a:cubicBezTo>
                    <a:pt x="0" y="1368"/>
                    <a:pt x="100" y="1835"/>
                    <a:pt x="334" y="2235"/>
                  </a:cubicBezTo>
                  <a:cubicBezTo>
                    <a:pt x="534" y="2602"/>
                    <a:pt x="801" y="2903"/>
                    <a:pt x="1168" y="3169"/>
                  </a:cubicBezTo>
                  <a:cubicBezTo>
                    <a:pt x="1661" y="3514"/>
                    <a:pt x="2244" y="3714"/>
                    <a:pt x="2838" y="3714"/>
                  </a:cubicBezTo>
                  <a:cubicBezTo>
                    <a:pt x="3049" y="3714"/>
                    <a:pt x="3260" y="3689"/>
                    <a:pt x="3469" y="3636"/>
                  </a:cubicBezTo>
                  <a:cubicBezTo>
                    <a:pt x="2736" y="3603"/>
                    <a:pt x="2002" y="3336"/>
                    <a:pt x="1435" y="2836"/>
                  </a:cubicBezTo>
                  <a:cubicBezTo>
                    <a:pt x="1168" y="2602"/>
                    <a:pt x="934" y="2302"/>
                    <a:pt x="768" y="2002"/>
                  </a:cubicBezTo>
                  <a:cubicBezTo>
                    <a:pt x="601" y="1702"/>
                    <a:pt x="534" y="1368"/>
                    <a:pt x="634" y="1035"/>
                  </a:cubicBezTo>
                  <a:cubicBezTo>
                    <a:pt x="667" y="768"/>
                    <a:pt x="901" y="534"/>
                    <a:pt x="1201" y="501"/>
                  </a:cubicBezTo>
                  <a:cubicBezTo>
                    <a:pt x="1535" y="501"/>
                    <a:pt x="1868" y="634"/>
                    <a:pt x="2135" y="834"/>
                  </a:cubicBezTo>
                  <a:cubicBezTo>
                    <a:pt x="2725" y="1269"/>
                    <a:pt x="3431" y="1675"/>
                    <a:pt x="4172" y="1675"/>
                  </a:cubicBezTo>
                  <a:cubicBezTo>
                    <a:pt x="4227" y="1675"/>
                    <a:pt x="4282" y="1673"/>
                    <a:pt x="4337" y="1668"/>
                  </a:cubicBezTo>
                  <a:cubicBezTo>
                    <a:pt x="3570" y="1502"/>
                    <a:pt x="2969" y="1001"/>
                    <a:pt x="2369" y="534"/>
                  </a:cubicBezTo>
                  <a:cubicBezTo>
                    <a:pt x="2035" y="201"/>
                    <a:pt x="1601" y="1"/>
                    <a:pt x="1168" y="1"/>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2603;p65"/>
            <p:cNvSpPr/>
            <p:nvPr/>
          </p:nvSpPr>
          <p:spPr>
            <a:xfrm>
              <a:off x="2160235" y="1702769"/>
              <a:ext cx="59976" cy="71183"/>
            </a:xfrm>
            <a:custGeom>
              <a:avLst/>
              <a:gdLst/>
              <a:ahLst/>
              <a:cxnLst/>
              <a:rect l="l" t="t" r="r" b="b"/>
              <a:pathLst>
                <a:path w="4137" h="4910" extrusionOk="0">
                  <a:moveTo>
                    <a:pt x="2295" y="1"/>
                  </a:moveTo>
                  <a:cubicBezTo>
                    <a:pt x="1375" y="1"/>
                    <a:pt x="482" y="861"/>
                    <a:pt x="267" y="2089"/>
                  </a:cubicBezTo>
                  <a:cubicBezTo>
                    <a:pt x="1" y="3456"/>
                    <a:pt x="601" y="4690"/>
                    <a:pt x="1602" y="4891"/>
                  </a:cubicBezTo>
                  <a:cubicBezTo>
                    <a:pt x="1679" y="4904"/>
                    <a:pt x="1757" y="4910"/>
                    <a:pt x="1835" y="4910"/>
                  </a:cubicBezTo>
                  <a:cubicBezTo>
                    <a:pt x="2758" y="4910"/>
                    <a:pt x="3655" y="4020"/>
                    <a:pt x="3870" y="2789"/>
                  </a:cubicBezTo>
                  <a:cubicBezTo>
                    <a:pt x="4137" y="1455"/>
                    <a:pt x="3536" y="187"/>
                    <a:pt x="2536" y="20"/>
                  </a:cubicBezTo>
                  <a:cubicBezTo>
                    <a:pt x="2456" y="7"/>
                    <a:pt x="2375" y="1"/>
                    <a:pt x="2295" y="1"/>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2604;p65"/>
            <p:cNvSpPr/>
            <p:nvPr/>
          </p:nvSpPr>
          <p:spPr>
            <a:xfrm>
              <a:off x="2014810" y="1770980"/>
              <a:ext cx="174941" cy="145453"/>
            </a:xfrm>
            <a:custGeom>
              <a:avLst/>
              <a:gdLst/>
              <a:ahLst/>
              <a:cxnLst/>
              <a:rect l="l" t="t" r="r" b="b"/>
              <a:pathLst>
                <a:path w="12067" h="10033" extrusionOk="0">
                  <a:moveTo>
                    <a:pt x="5577" y="1"/>
                  </a:moveTo>
                  <a:cubicBezTo>
                    <a:pt x="3227" y="1"/>
                    <a:pt x="1131" y="1661"/>
                    <a:pt x="658" y="4055"/>
                  </a:cubicBezTo>
                  <a:cubicBezTo>
                    <a:pt x="0" y="7370"/>
                    <a:pt x="2644" y="10032"/>
                    <a:pt x="5575" y="10032"/>
                  </a:cubicBezTo>
                  <a:cubicBezTo>
                    <a:pt x="6508" y="10032"/>
                    <a:pt x="7470" y="9763"/>
                    <a:pt x="8364" y="9159"/>
                  </a:cubicBezTo>
                  <a:cubicBezTo>
                    <a:pt x="12066" y="6657"/>
                    <a:pt x="10899" y="919"/>
                    <a:pt x="6496" y="86"/>
                  </a:cubicBezTo>
                  <a:cubicBezTo>
                    <a:pt x="6187" y="28"/>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06BB4166-098A-0EA5-0BF6-818DDA1C49EC}"/>
              </a:ext>
            </a:extLst>
          </p:cNvPr>
          <p:cNvPicPr>
            <a:picLocks noChangeAspect="1"/>
          </p:cNvPicPr>
          <p:nvPr/>
        </p:nvPicPr>
        <p:blipFill>
          <a:blip r:embed="rId4"/>
          <a:stretch>
            <a:fillRect/>
          </a:stretch>
        </p:blipFill>
        <p:spPr>
          <a:xfrm>
            <a:off x="3642396" y="1309354"/>
            <a:ext cx="8346147" cy="2152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pic>
        <p:nvPicPr>
          <p:cNvPr id="10"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540" y="5258501"/>
            <a:ext cx="15300448" cy="4670156"/>
          </a:xfrm>
          <a:prstGeom prst="rect">
            <a:avLst/>
          </a:prstGeom>
        </p:spPr>
      </p:pic>
      <p:grpSp>
        <p:nvGrpSpPr>
          <p:cNvPr id="12" name="Google Shape;2441;p64"/>
          <p:cNvGrpSpPr/>
          <p:nvPr/>
        </p:nvGrpSpPr>
        <p:grpSpPr>
          <a:xfrm>
            <a:off x="-718686" y="1373206"/>
            <a:ext cx="6298945" cy="8812125"/>
            <a:chOff x="1919588" y="1932925"/>
            <a:chExt cx="5075100" cy="7132475"/>
          </a:xfrm>
        </p:grpSpPr>
        <p:sp>
          <p:nvSpPr>
            <p:cNvPr id="13" name="Google Shape;2442;p64"/>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443;p64"/>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444;p64"/>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445;p64"/>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2446;p64"/>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447;p64"/>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2448;p64"/>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449;p64"/>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450;p64"/>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451;p64"/>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452;p64"/>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53;p64"/>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454;p64"/>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455;p64"/>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456;p64"/>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457;p64"/>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458;p64"/>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2459;p64"/>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460;p64"/>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461;p64"/>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462;p64"/>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463;p64"/>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2464;p64"/>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465;p64"/>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466;p64"/>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2467;p64"/>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2468;p64"/>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2469;p64"/>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2470;p64"/>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2471;p64"/>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472;p64"/>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2473;p64"/>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474;p64"/>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2475;p64"/>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476;p64"/>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2477;p64"/>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2478;p64"/>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479;p64"/>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2480;p64"/>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2481;p64"/>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2482;p64"/>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2483;p64"/>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2484;p64"/>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2485;p64"/>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2486;p64"/>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2487;p64"/>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488;p64"/>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2489;p64"/>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2490;p64"/>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2491;p64"/>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2492;p64"/>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2493;p64"/>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2494;p64"/>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2495;p64"/>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2496;p64"/>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2497;p64"/>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2498;p64"/>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 name="Google Shape;2499;p64"/>
            <p:cNvGrpSpPr/>
            <p:nvPr/>
          </p:nvGrpSpPr>
          <p:grpSpPr>
            <a:xfrm>
              <a:off x="2411446" y="3785965"/>
              <a:ext cx="3735993" cy="1390283"/>
              <a:chOff x="2411446" y="3785965"/>
              <a:chExt cx="3735993" cy="1390283"/>
            </a:xfrm>
          </p:grpSpPr>
          <p:sp>
            <p:nvSpPr>
              <p:cNvPr id="71" name="Google Shape;2500;p64"/>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2501;p64"/>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2502;p64"/>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2503;p64"/>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2504;p64"/>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2505;p64"/>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2506;p64"/>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2507;p64"/>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2508;p64"/>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2509;p64"/>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2510;p64"/>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2511;p64"/>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2512;p64"/>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2513;p64"/>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2514;p64"/>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2515;p64"/>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2516;p64"/>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2517;p64"/>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2518;p64"/>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2519;p64"/>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2520;p64"/>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2521;p64"/>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2522;p64"/>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2523;p64"/>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2524;p64"/>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2525;p64"/>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2526;p64"/>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2527;p64"/>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2528;p64"/>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2529;p64"/>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2530;p64"/>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2531;p64"/>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2532;p64"/>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2533;p64"/>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2534;p64"/>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2535;p64"/>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2536;p64"/>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2537;p64"/>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2538;p64"/>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2539;p64"/>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2540;p64"/>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2541;p64"/>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2542;p64"/>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2543;p64"/>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2544;p64"/>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2545;p64"/>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2546;p64"/>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2547;p64"/>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2548;p64"/>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2549;p64"/>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2550;p64"/>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2551;p64"/>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2552;p64"/>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2553;p64"/>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2554;p64"/>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2555;p64"/>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2556;p64"/>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2557;p64"/>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2558;p64"/>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2559;p64"/>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2560;p64"/>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2561;p64"/>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2562;p64"/>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2563;p64"/>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2564;p64"/>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2565;p64"/>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2566;p64"/>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2567;p64"/>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2568;p64"/>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2569;p64"/>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2570;p64"/>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2571;p64"/>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2572;p64"/>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2573;p64"/>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2574;p64"/>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2575;p64"/>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148" name="图片 20">
            <a:extLst>
              <a:ext uri="{FF2B5EF4-FFF2-40B4-BE49-F238E27FC236}">
                <a16:creationId xmlns:a16="http://schemas.microsoft.com/office/drawing/2014/main" id="{31EE71BF-E533-42B8-A4EE-DD6A90EC83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52012" y="3271486"/>
            <a:ext cx="3181925" cy="3027847"/>
          </a:xfrm>
          <a:prstGeom prst="rect">
            <a:avLst/>
          </a:prstGeom>
        </p:spPr>
      </p:pic>
      <p:pic>
        <p:nvPicPr>
          <p:cNvPr id="2" name="Picture 1">
            <a:extLst>
              <a:ext uri="{FF2B5EF4-FFF2-40B4-BE49-F238E27FC236}">
                <a16:creationId xmlns:a16="http://schemas.microsoft.com/office/drawing/2014/main" id="{4C56B620-1F32-8D9A-8BD1-C854EA1527EE}"/>
              </a:ext>
            </a:extLst>
          </p:cNvPr>
          <p:cNvPicPr>
            <a:picLocks noChangeAspect="1"/>
          </p:cNvPicPr>
          <p:nvPr/>
        </p:nvPicPr>
        <p:blipFill>
          <a:blip r:embed="rId5"/>
          <a:stretch>
            <a:fillRect/>
          </a:stretch>
        </p:blipFill>
        <p:spPr>
          <a:xfrm>
            <a:off x="2874091" y="2112407"/>
            <a:ext cx="7273158" cy="159119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2">
            <a:extLst>
              <a:ext uri="{28A0092B-C50C-407E-A947-70E740481C1C}">
                <a14:useLocalDpi xmlns:a14="http://schemas.microsoft.com/office/drawing/2010/main" val="0"/>
              </a:ext>
            </a:extLst>
          </a:blip>
          <a:srcRect t="13306" b="49147"/>
          <a:stretch>
            <a:fillRect/>
          </a:stretch>
        </p:blipFill>
        <p:spPr>
          <a:xfrm>
            <a:off x="20" y="10"/>
            <a:ext cx="12191980" cy="6857990"/>
          </a:xfrm>
          <a:prstGeom prst="rect">
            <a:avLst/>
          </a:prstGeom>
        </p:spPr>
      </p:pic>
      <p:grpSp>
        <p:nvGrpSpPr>
          <p:cNvPr id="6" name="Group 5"/>
          <p:cNvGrpSpPr/>
          <p:nvPr/>
        </p:nvGrpSpPr>
        <p:grpSpPr>
          <a:xfrm>
            <a:off x="3215640" y="-196850"/>
            <a:ext cx="5636895" cy="2044700"/>
            <a:chOff x="3599" y="-390"/>
            <a:chExt cx="11532" cy="3220"/>
          </a:xfrm>
        </p:grpSpPr>
        <p:grpSp>
          <p:nvGrpSpPr>
            <p:cNvPr id="80" name="Group 79"/>
            <p:cNvGrpSpPr/>
            <p:nvPr/>
          </p:nvGrpSpPr>
          <p:grpSpPr>
            <a:xfrm>
              <a:off x="3599" y="-390"/>
              <a:ext cx="11532" cy="3220"/>
              <a:chOff x="3370" y="-182"/>
              <a:chExt cx="11532" cy="3220"/>
            </a:xfrm>
          </p:grpSpPr>
          <p:sp>
            <p:nvSpPr>
              <p:cNvPr id="77" name="Google Shape;4238;p45"/>
              <p:cNvSpPr/>
              <p:nvPr/>
            </p:nvSpPr>
            <p:spPr>
              <a:xfrm rot="599">
                <a:off x="3370" y="786"/>
                <a:ext cx="11532" cy="2252"/>
              </a:xfrm>
              <a:prstGeom prst="rect">
                <a:avLst/>
              </a:prstGeom>
              <a:solidFill>
                <a:srgbClr val="FFC000"/>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Calibri"/>
                  <a:ea typeface="+mn-ea"/>
                  <a:cs typeface="+mn-cs"/>
                </a:endParaRPr>
              </a:p>
            </p:txBody>
          </p:sp>
          <p:sp>
            <p:nvSpPr>
              <p:cNvPr id="4238" name="Google Shape;4238;p45"/>
              <p:cNvSpPr/>
              <p:nvPr/>
            </p:nvSpPr>
            <p:spPr>
              <a:xfrm rot="599">
                <a:off x="3632" y="786"/>
                <a:ext cx="11009" cy="2113"/>
              </a:xfrm>
              <a:prstGeom prst="rect">
                <a:avLst/>
              </a:prstGeom>
              <a:solidFill>
                <a:srgbClr val="FCDF9D"/>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Calibri"/>
                  <a:ea typeface="+mn-ea"/>
                  <a:cs typeface="+mn-cs"/>
                </a:endParaRPr>
              </a:p>
            </p:txBody>
          </p:sp>
          <p:sp>
            <p:nvSpPr>
              <p:cNvPr id="4324" name="Google Shape;4324;p45"/>
              <p:cNvSpPr/>
              <p:nvPr/>
            </p:nvSpPr>
            <p:spPr>
              <a:xfrm rot="2153968">
                <a:off x="7746" y="-182"/>
                <a:ext cx="2676" cy="186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46A49"/>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4" name="Picture 103"/>
            <p:cNvPicPr/>
            <p:nvPr/>
          </p:nvPicPr>
          <p:blipFill>
            <a:blip r:embed="rId3"/>
            <a:stretch>
              <a:fillRect/>
            </a:stretch>
          </p:blipFill>
          <p:spPr>
            <a:xfrm>
              <a:off x="8259" y="-10"/>
              <a:ext cx="2552" cy="1282"/>
            </a:xfrm>
            <a:prstGeom prst="rect">
              <a:avLst/>
            </a:prstGeom>
            <a:noFill/>
            <a:ln w="9525">
              <a:noFill/>
            </a:ln>
          </p:spPr>
        </p:pic>
      </p:grpSp>
      <p:pic>
        <p:nvPicPr>
          <p:cNvPr id="87" name="Picture 86" descr="Picture7"/>
          <p:cNvPicPr>
            <a:picLocks noChangeAspect="1"/>
          </p:cNvPicPr>
          <p:nvPr/>
        </p:nvPicPr>
        <p:blipFill>
          <a:blip r:embed="rId4"/>
          <a:stretch>
            <a:fillRect/>
          </a:stretch>
        </p:blipFill>
        <p:spPr>
          <a:xfrm>
            <a:off x="3549650" y="611505"/>
            <a:ext cx="5175250" cy="1042670"/>
          </a:xfrm>
          <a:prstGeom prst="rect">
            <a:avLst/>
          </a:prstGeom>
        </p:spPr>
      </p:pic>
      <p:pic>
        <p:nvPicPr>
          <p:cNvPr id="90" name="图片 15"/>
          <p:cNvPicPr>
            <a:picLocks noChangeAspect="1"/>
          </p:cNvPicPr>
          <p:nvPr/>
        </p:nvPicPr>
        <p:blipFill rotWithShape="1">
          <a:blip r:embed="rId5">
            <a:extLst>
              <a:ext uri="{28A0092B-C50C-407E-A947-70E740481C1C}">
                <a14:useLocalDpi xmlns:a14="http://schemas.microsoft.com/office/drawing/2010/main" val="0"/>
              </a:ext>
            </a:extLst>
          </a:blip>
          <a:srcRect l="38681" t="55927"/>
          <a:stretch>
            <a:fillRect/>
          </a:stretch>
        </p:blipFill>
        <p:spPr>
          <a:xfrm>
            <a:off x="-265430" y="1102995"/>
            <a:ext cx="11946890" cy="5755005"/>
          </a:xfrm>
          <a:prstGeom prst="rect">
            <a:avLst/>
          </a:prstGeom>
        </p:spPr>
      </p:pic>
      <p:sp>
        <p:nvSpPr>
          <p:cNvPr id="91" name="Text Box 90"/>
          <p:cNvSpPr txBox="1"/>
          <p:nvPr/>
        </p:nvSpPr>
        <p:spPr>
          <a:xfrm>
            <a:off x="1737995" y="2471420"/>
            <a:ext cx="9267825" cy="34778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1" i="0" u="none" strike="noStrike" kern="1200" cap="none" spc="0" normalizeH="0" baseline="0" noProof="0" dirty="0">
                <a:ln>
                  <a:noFill/>
                </a:ln>
                <a:solidFill>
                  <a:srgbClr val="FF0000"/>
                </a:solidFill>
                <a:effectLst/>
                <a:uLnTx/>
                <a:uFillTx/>
                <a:latin typeface="Calibri" panose="020F0502020204030204" charset="0"/>
                <a:ea typeface="+mn-ea"/>
                <a:cs typeface="Calibri" panose="020F0502020204030204" charset="0"/>
              </a:rPr>
              <a:t>Luật chơi:</a:t>
            </a:r>
            <a:endPar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charset="0"/>
              <a:buChar char="Ø"/>
              <a:tabLst/>
              <a:defRPr/>
            </a:pP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GV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viết</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vài</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phép</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tính</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cộng</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t>
            </a:r>
            <a:r>
              <a:rPr kumimoji="0" lang="en-US" sz="4400" b="0" i="0" u="none" strike="noStrike" kern="1200" cap="none" spc="0" normalizeH="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noProof="0" dirty="0" err="1">
                <a:ln>
                  <a:noFill/>
                </a:ln>
                <a:solidFill>
                  <a:prstClr val="black"/>
                </a:solidFill>
                <a:effectLst/>
                <a:uLnTx/>
                <a:uFillTx/>
                <a:latin typeface="Calibri" panose="020F0502020204030204" charset="0"/>
                <a:ea typeface="+mn-ea"/>
                <a:cs typeface="Calibri" panose="020F0502020204030204" charset="0"/>
              </a:rPr>
              <a:t>trừ</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bất</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kỳ</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lên</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bảng</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Chia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lớp</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làm</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4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đội</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.(4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tổ</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charset="0"/>
              <a:buChar char="Ø"/>
              <a:tabLst/>
              <a:defRPr/>
            </a:pP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Tổ nào có tất cả thành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viên</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làm</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xong</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trước</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và</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đúng</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thì</a:t>
            </a:r>
            <a:r>
              <a:rPr kumimoji="0" lang="en-US" sz="44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thắng lượt.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down)">
                                      <p:cBhvr>
                                        <p:cTn id="7" dur="291">
                                          <p:stCondLst>
                                            <p:cond delay="0"/>
                                          </p:stCondLst>
                                        </p:cTn>
                                        <p:tgtEl>
                                          <p:spTgt spid="87"/>
                                        </p:tgtEl>
                                      </p:cBhvr>
                                    </p:animEffect>
                                    <p:anim calcmode="lin" valueType="num">
                                      <p:cBhvr>
                                        <p:cTn id="8" dur="914"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9" dur="333"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10" dur="333" tmFilter="0, 0; 0.125,0.2665; 0.25,0.4; 0.375,0.465; 0.5,0.5;  0.625,0.535; 0.75,0.6; 0.875,0.7335; 1,1">
                                          <p:stCondLst>
                                            <p:cond delay="333"/>
                                          </p:stCondLst>
                                        </p:cTn>
                                        <p:tgtEl>
                                          <p:spTgt spid="8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3"/>
                                          </p:stCondLst>
                                        </p:cTn>
                                        <p:tgtEl>
                                          <p:spTgt spid="8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30"/>
                                          </p:stCondLst>
                                        </p:cTn>
                                        <p:tgtEl>
                                          <p:spTgt spid="87"/>
                                        </p:tgtEl>
                                        <p:attrNameLst>
                                          <p:attrName>ppt_y</p:attrName>
                                        </p:attrNameLst>
                                      </p:cBhvr>
                                      <p:tavLst>
                                        <p:tav tm="0" fmla="#ppt_y-sin(pi*$)/81">
                                          <p:val>
                                            <p:fltVal val="0"/>
                                          </p:val>
                                        </p:tav>
                                        <p:tav tm="100000">
                                          <p:val>
                                            <p:fltVal val="1"/>
                                          </p:val>
                                        </p:tav>
                                      </p:tavLst>
                                    </p:anim>
                                    <p:animScale>
                                      <p:cBhvr>
                                        <p:cTn id="13" dur="14">
                                          <p:stCondLst>
                                            <p:cond delay="325"/>
                                          </p:stCondLst>
                                        </p:cTn>
                                        <p:tgtEl>
                                          <p:spTgt spid="87"/>
                                        </p:tgtEl>
                                      </p:cBhvr>
                                      <p:to x="100000" y="60000"/>
                                    </p:animScale>
                                    <p:animScale>
                                      <p:cBhvr>
                                        <p:cTn id="14" dur="82" decel="50000">
                                          <p:stCondLst>
                                            <p:cond delay="339"/>
                                          </p:stCondLst>
                                        </p:cTn>
                                        <p:tgtEl>
                                          <p:spTgt spid="87"/>
                                        </p:tgtEl>
                                      </p:cBhvr>
                                      <p:to x="100000" y="100000"/>
                                    </p:animScale>
                                    <p:animScale>
                                      <p:cBhvr>
                                        <p:cTn id="15" dur="14">
                                          <p:stCondLst>
                                            <p:cond delay="657"/>
                                          </p:stCondLst>
                                        </p:cTn>
                                        <p:tgtEl>
                                          <p:spTgt spid="87"/>
                                        </p:tgtEl>
                                      </p:cBhvr>
                                      <p:to x="100000" y="80000"/>
                                    </p:animScale>
                                    <p:animScale>
                                      <p:cBhvr>
                                        <p:cTn id="16" dur="82" decel="50000">
                                          <p:stCondLst>
                                            <p:cond delay="671"/>
                                          </p:stCondLst>
                                        </p:cTn>
                                        <p:tgtEl>
                                          <p:spTgt spid="87"/>
                                        </p:tgtEl>
                                      </p:cBhvr>
                                      <p:to x="100000" y="100000"/>
                                    </p:animScale>
                                    <p:animScale>
                                      <p:cBhvr>
                                        <p:cTn id="17" dur="14">
                                          <p:stCondLst>
                                            <p:cond delay="822"/>
                                          </p:stCondLst>
                                        </p:cTn>
                                        <p:tgtEl>
                                          <p:spTgt spid="87"/>
                                        </p:tgtEl>
                                      </p:cBhvr>
                                      <p:to x="100000" y="90000"/>
                                    </p:animScale>
                                    <p:animScale>
                                      <p:cBhvr>
                                        <p:cTn id="18" dur="82" decel="50000">
                                          <p:stCondLst>
                                            <p:cond delay="836"/>
                                          </p:stCondLst>
                                        </p:cTn>
                                        <p:tgtEl>
                                          <p:spTgt spid="87"/>
                                        </p:tgtEl>
                                      </p:cBhvr>
                                      <p:to x="100000" y="100000"/>
                                    </p:animScale>
                                    <p:animScale>
                                      <p:cBhvr>
                                        <p:cTn id="19" dur="14">
                                          <p:stCondLst>
                                            <p:cond delay="906"/>
                                          </p:stCondLst>
                                        </p:cTn>
                                        <p:tgtEl>
                                          <p:spTgt spid="87"/>
                                        </p:tgtEl>
                                      </p:cBhvr>
                                      <p:to x="100000" y="95000"/>
                                    </p:animScale>
                                    <p:animScale>
                                      <p:cBhvr>
                                        <p:cTn id="20" dur="82" decel="50000">
                                          <p:stCondLst>
                                            <p:cond delay="918"/>
                                          </p:stCondLst>
                                        </p:cTn>
                                        <p:tgtEl>
                                          <p:spTgt spid="8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291">
                                          <p:stCondLst>
                                            <p:cond delay="0"/>
                                          </p:stCondLst>
                                        </p:cTn>
                                        <p:tgtEl>
                                          <p:spTgt spid="6"/>
                                        </p:tgtEl>
                                      </p:cBhvr>
                                    </p:animEffect>
                                    <p:anim calcmode="lin" valueType="num">
                                      <p:cBhvr>
                                        <p:cTn id="24" dur="914"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333"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333" tmFilter="0, 0; 0.125,0.2665; 0.25,0.4; 0.375,0.465; 0.5,0.5;  0.625,0.535; 0.75,0.6; 0.875,0.7335; 1,1">
                                          <p:stCondLst>
                                            <p:cond delay="333"/>
                                          </p:stCondLst>
                                        </p:cTn>
                                        <p:tgtEl>
                                          <p:spTgt spid="6"/>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3"/>
                                          </p:stCondLst>
                                        </p:cTn>
                                        <p:tgtEl>
                                          <p:spTgt spid="6"/>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30"/>
                                          </p:stCondLst>
                                        </p:cTn>
                                        <p:tgtEl>
                                          <p:spTgt spid="6"/>
                                        </p:tgtEl>
                                        <p:attrNameLst>
                                          <p:attrName>ppt_y</p:attrName>
                                        </p:attrNameLst>
                                      </p:cBhvr>
                                      <p:tavLst>
                                        <p:tav tm="0" fmla="#ppt_y-sin(pi*$)/81">
                                          <p:val>
                                            <p:fltVal val="0"/>
                                          </p:val>
                                        </p:tav>
                                        <p:tav tm="100000">
                                          <p:val>
                                            <p:fltVal val="1"/>
                                          </p:val>
                                        </p:tav>
                                      </p:tavLst>
                                    </p:anim>
                                    <p:animScale>
                                      <p:cBhvr>
                                        <p:cTn id="29" dur="14">
                                          <p:stCondLst>
                                            <p:cond delay="325"/>
                                          </p:stCondLst>
                                        </p:cTn>
                                        <p:tgtEl>
                                          <p:spTgt spid="6"/>
                                        </p:tgtEl>
                                      </p:cBhvr>
                                      <p:to x="100000" y="60000"/>
                                    </p:animScale>
                                    <p:animScale>
                                      <p:cBhvr>
                                        <p:cTn id="30" dur="82" decel="50000">
                                          <p:stCondLst>
                                            <p:cond delay="339"/>
                                          </p:stCondLst>
                                        </p:cTn>
                                        <p:tgtEl>
                                          <p:spTgt spid="6"/>
                                        </p:tgtEl>
                                      </p:cBhvr>
                                      <p:to x="100000" y="100000"/>
                                    </p:animScale>
                                    <p:animScale>
                                      <p:cBhvr>
                                        <p:cTn id="31" dur="14">
                                          <p:stCondLst>
                                            <p:cond delay="657"/>
                                          </p:stCondLst>
                                        </p:cTn>
                                        <p:tgtEl>
                                          <p:spTgt spid="6"/>
                                        </p:tgtEl>
                                      </p:cBhvr>
                                      <p:to x="100000" y="80000"/>
                                    </p:animScale>
                                    <p:animScale>
                                      <p:cBhvr>
                                        <p:cTn id="32" dur="82" decel="50000">
                                          <p:stCondLst>
                                            <p:cond delay="671"/>
                                          </p:stCondLst>
                                        </p:cTn>
                                        <p:tgtEl>
                                          <p:spTgt spid="6"/>
                                        </p:tgtEl>
                                      </p:cBhvr>
                                      <p:to x="100000" y="100000"/>
                                    </p:animScale>
                                    <p:animScale>
                                      <p:cBhvr>
                                        <p:cTn id="33" dur="14">
                                          <p:stCondLst>
                                            <p:cond delay="822"/>
                                          </p:stCondLst>
                                        </p:cTn>
                                        <p:tgtEl>
                                          <p:spTgt spid="6"/>
                                        </p:tgtEl>
                                      </p:cBhvr>
                                      <p:to x="100000" y="90000"/>
                                    </p:animScale>
                                    <p:animScale>
                                      <p:cBhvr>
                                        <p:cTn id="34" dur="82" decel="50000">
                                          <p:stCondLst>
                                            <p:cond delay="836"/>
                                          </p:stCondLst>
                                        </p:cTn>
                                        <p:tgtEl>
                                          <p:spTgt spid="6"/>
                                        </p:tgtEl>
                                      </p:cBhvr>
                                      <p:to x="100000" y="100000"/>
                                    </p:animScale>
                                    <p:animScale>
                                      <p:cBhvr>
                                        <p:cTn id="35" dur="14">
                                          <p:stCondLst>
                                            <p:cond delay="906"/>
                                          </p:stCondLst>
                                        </p:cTn>
                                        <p:tgtEl>
                                          <p:spTgt spid="6"/>
                                        </p:tgtEl>
                                      </p:cBhvr>
                                      <p:to x="100000" y="95000"/>
                                    </p:animScale>
                                    <p:animScale>
                                      <p:cBhvr>
                                        <p:cTn id="36" dur="82" decel="50000">
                                          <p:stCondLst>
                                            <p:cond delay="918"/>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500" fill="hold">
                                          <p:stCondLst>
                                            <p:cond delay="0"/>
                                          </p:stCondLst>
                                        </p:cTn>
                                        <p:tgtEl>
                                          <p:spTgt spid="91">
                                            <p:txEl>
                                              <p:pRg st="0" end="0"/>
                                            </p:txEl>
                                          </p:spTgt>
                                        </p:tgtEl>
                                        <p:attrNameLst>
                                          <p:attrName>style.visibility</p:attrName>
                                        </p:attrNameLst>
                                      </p:cBhvr>
                                      <p:to>
                                        <p:strVal val="visible"/>
                                      </p:to>
                                    </p:set>
                                    <p:animEffect transition="in" filter="fade">
                                      <p:cBhvr>
                                        <p:cTn id="41" dur="500"/>
                                        <p:tgtEl>
                                          <p:spTgt spid="91">
                                            <p:txEl>
                                              <p:pRg st="0" end="0"/>
                                            </p:txEl>
                                          </p:spTgt>
                                        </p:tgtEl>
                                      </p:cBhvr>
                                    </p:animEffect>
                                    <p:anim calcmode="lin" valueType="num">
                                      <p:cBhvr>
                                        <p:cTn id="42"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91">
                                            <p:txEl>
                                              <p:pRg st="0" end="0"/>
                                            </p:txEl>
                                          </p:spTgt>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500" fill="hold">
                                          <p:stCondLst>
                                            <p:cond delay="0"/>
                                          </p:stCondLst>
                                        </p:cTn>
                                        <p:tgtEl>
                                          <p:spTgt spid="90"/>
                                        </p:tgtEl>
                                        <p:attrNameLst>
                                          <p:attrName>style.visibility</p:attrName>
                                        </p:attrNameLst>
                                      </p:cBhvr>
                                      <p:to>
                                        <p:strVal val="visible"/>
                                      </p:to>
                                    </p:set>
                                    <p:animEffect transition="in" filter="fade">
                                      <p:cBhvr>
                                        <p:cTn id="46" dur="500"/>
                                        <p:tgtEl>
                                          <p:spTgt spid="90"/>
                                        </p:tgtEl>
                                      </p:cBhvr>
                                    </p:animEffect>
                                    <p:anim calcmode="lin" valueType="num">
                                      <p:cBhvr>
                                        <p:cTn id="47" dur="500" fill="hold"/>
                                        <p:tgtEl>
                                          <p:spTgt spid="90"/>
                                        </p:tgtEl>
                                        <p:attrNameLst>
                                          <p:attrName>ppt_x</p:attrName>
                                        </p:attrNameLst>
                                      </p:cBhvr>
                                      <p:tavLst>
                                        <p:tav tm="0">
                                          <p:val>
                                            <p:strVal val="#ppt_x"/>
                                          </p:val>
                                        </p:tav>
                                        <p:tav tm="100000">
                                          <p:val>
                                            <p:strVal val="#ppt_x"/>
                                          </p:val>
                                        </p:tav>
                                      </p:tavLst>
                                    </p:anim>
                                    <p:anim calcmode="lin" valueType="num">
                                      <p:cBhvr>
                                        <p:cTn id="48" dur="5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500" fill="hold">
                                          <p:stCondLst>
                                            <p:cond delay="0"/>
                                          </p:stCondLst>
                                        </p:cTn>
                                        <p:tgtEl>
                                          <p:spTgt spid="91">
                                            <p:txEl>
                                              <p:pRg st="1" end="1"/>
                                            </p:txEl>
                                          </p:spTgt>
                                        </p:tgtEl>
                                        <p:attrNameLst>
                                          <p:attrName>style.visibility</p:attrName>
                                        </p:attrNameLst>
                                      </p:cBhvr>
                                      <p:to>
                                        <p:strVal val="visible"/>
                                      </p:to>
                                    </p:set>
                                    <p:animEffect transition="in" filter="fade">
                                      <p:cBhvr>
                                        <p:cTn id="53" dur="500"/>
                                        <p:tgtEl>
                                          <p:spTgt spid="91">
                                            <p:txEl>
                                              <p:pRg st="1" end="1"/>
                                            </p:txEl>
                                          </p:spTgt>
                                        </p:tgtEl>
                                      </p:cBhvr>
                                    </p:animEffect>
                                    <p:anim calcmode="lin" valueType="num">
                                      <p:cBhvr>
                                        <p:cTn id="54" dur="500" fill="hold"/>
                                        <p:tgtEl>
                                          <p:spTgt spid="91">
                                            <p:txEl>
                                              <p:pRg st="1" end="1"/>
                                            </p:txEl>
                                          </p:spTgt>
                                        </p:tgtEl>
                                        <p:attrNameLst>
                                          <p:attrName>ppt_x</p:attrName>
                                        </p:attrNameLst>
                                      </p:cBhvr>
                                      <p:tavLst>
                                        <p:tav tm="0">
                                          <p:val>
                                            <p:strVal val="#ppt_x"/>
                                          </p:val>
                                        </p:tav>
                                        <p:tav tm="100000">
                                          <p:val>
                                            <p:strVal val="#ppt_x"/>
                                          </p:val>
                                        </p:tav>
                                      </p:tavLst>
                                    </p:anim>
                                    <p:anim calcmode="lin" valueType="num">
                                      <p:cBhvr>
                                        <p:cTn id="55" dur="500" fill="hold"/>
                                        <p:tgtEl>
                                          <p:spTgt spid="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500" fill="hold">
                                          <p:stCondLst>
                                            <p:cond delay="0"/>
                                          </p:stCondLst>
                                        </p:cTn>
                                        <p:tgtEl>
                                          <p:spTgt spid="91">
                                            <p:txEl>
                                              <p:pRg st="2" end="2"/>
                                            </p:txEl>
                                          </p:spTgt>
                                        </p:tgtEl>
                                        <p:attrNameLst>
                                          <p:attrName>style.visibility</p:attrName>
                                        </p:attrNameLst>
                                      </p:cBhvr>
                                      <p:to>
                                        <p:strVal val="visible"/>
                                      </p:to>
                                    </p:set>
                                    <p:animEffect transition="in" filter="fade">
                                      <p:cBhvr>
                                        <p:cTn id="60" dur="500"/>
                                        <p:tgtEl>
                                          <p:spTgt spid="91">
                                            <p:txEl>
                                              <p:pRg st="2" end="2"/>
                                            </p:txEl>
                                          </p:spTgt>
                                        </p:tgtEl>
                                      </p:cBhvr>
                                    </p:animEffect>
                                    <p:anim calcmode="lin" valueType="num">
                                      <p:cBhvr>
                                        <p:cTn id="61" dur="500" fill="hold"/>
                                        <p:tgtEl>
                                          <p:spTgt spid="91">
                                            <p:txEl>
                                              <p:pRg st="2" end="2"/>
                                            </p:txEl>
                                          </p:spTgt>
                                        </p:tgtEl>
                                        <p:attrNameLst>
                                          <p:attrName>ppt_x</p:attrName>
                                        </p:attrNameLst>
                                      </p:cBhvr>
                                      <p:tavLst>
                                        <p:tav tm="0">
                                          <p:val>
                                            <p:strVal val="#ppt_x"/>
                                          </p:val>
                                        </p:tav>
                                        <p:tav tm="100000">
                                          <p:val>
                                            <p:strVal val="#ppt_x"/>
                                          </p:val>
                                        </p:tav>
                                      </p:tavLst>
                                    </p:anim>
                                    <p:anim calcmode="lin" valueType="num">
                                      <p:cBhvr>
                                        <p:cTn id="62" dur="500" fill="hold"/>
                                        <p:tgtEl>
                                          <p:spTgt spid="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4">
            <a:extLst>
              <a:ext uri="{28A0092B-C50C-407E-A947-70E740481C1C}">
                <a14:useLocalDpi xmlns:a14="http://schemas.microsoft.com/office/drawing/2010/main" val="0"/>
              </a:ext>
            </a:extLst>
          </a:blip>
          <a:srcRect t="13306" b="49147"/>
          <a:stretch>
            <a:fillRect/>
          </a:stretch>
        </p:blipFill>
        <p:spPr>
          <a:xfrm>
            <a:off x="20" y="10"/>
            <a:ext cx="12191980" cy="6857990"/>
          </a:xfrm>
          <a:prstGeom prst="rect">
            <a:avLst/>
          </a:prstGeom>
        </p:spPr>
      </p:pic>
      <p:pic>
        <p:nvPicPr>
          <p:cNvPr id="61" name="图片 5"/>
          <p:cNvPicPr>
            <a:picLocks noChangeAspect="1"/>
          </p:cNvPicPr>
          <p:nvPr/>
        </p:nvPicPr>
        <p:blipFill>
          <a:blip r:embed="rId5"/>
          <a:stretch>
            <a:fillRect/>
          </a:stretch>
        </p:blipFill>
        <p:spPr>
          <a:xfrm>
            <a:off x="3653155" y="649605"/>
            <a:ext cx="6846570" cy="6846570"/>
          </a:xfrm>
          <a:prstGeom prst="rect">
            <a:avLst/>
          </a:prstGeom>
        </p:spPr>
      </p:pic>
      <p:pic>
        <p:nvPicPr>
          <p:cNvPr id="73" name="图片 5"/>
          <p:cNvPicPr>
            <a:picLocks noChangeAspect="1"/>
          </p:cNvPicPr>
          <p:nvPr/>
        </p:nvPicPr>
        <p:blipFill>
          <a:blip r:embed="rId5"/>
          <a:stretch>
            <a:fillRect/>
          </a:stretch>
        </p:blipFill>
        <p:spPr>
          <a:xfrm>
            <a:off x="6495415" y="697230"/>
            <a:ext cx="6846570" cy="6846570"/>
          </a:xfrm>
          <a:prstGeom prst="rect">
            <a:avLst/>
          </a:prstGeom>
        </p:spPr>
      </p:pic>
      <p:pic>
        <p:nvPicPr>
          <p:cNvPr id="8" name="图片 1" descr="图片包含 雨, 自然, 室内&#10;&#10;描述已自动生成"/>
          <p:cNvPicPr>
            <a:picLocks noChangeAspect="1"/>
          </p:cNvPicPr>
          <p:nvPr/>
        </p:nvPicPr>
        <p:blipFill rotWithShape="1">
          <a:blip r:embed="rId4">
            <a:extLst>
              <a:ext uri="{28A0092B-C50C-407E-A947-70E740481C1C}">
                <a14:useLocalDpi xmlns:a14="http://schemas.microsoft.com/office/drawing/2010/main" val="0"/>
              </a:ext>
            </a:extLst>
          </a:blip>
          <a:srcRect l="82495" t="28460" r="10423" b="58812"/>
          <a:stretch>
            <a:fillRect/>
          </a:stretch>
        </p:blipFill>
        <p:spPr>
          <a:xfrm>
            <a:off x="8517890" y="2950210"/>
            <a:ext cx="652145" cy="2324735"/>
          </a:xfrm>
          <a:prstGeom prst="rect">
            <a:avLst/>
          </a:prstGeom>
        </p:spPr>
      </p:pic>
      <p:pic>
        <p:nvPicPr>
          <p:cNvPr id="20" name="图片 5"/>
          <p:cNvPicPr>
            <a:picLocks noChangeAspect="1"/>
          </p:cNvPicPr>
          <p:nvPr/>
        </p:nvPicPr>
        <p:blipFill>
          <a:blip r:embed="rId5"/>
          <a:stretch>
            <a:fillRect/>
          </a:stretch>
        </p:blipFill>
        <p:spPr>
          <a:xfrm>
            <a:off x="747395" y="601980"/>
            <a:ext cx="6846570" cy="6846570"/>
          </a:xfrm>
          <a:prstGeom prst="rect">
            <a:avLst/>
          </a:prstGeom>
        </p:spPr>
      </p:pic>
      <p:pic>
        <p:nvPicPr>
          <p:cNvPr id="7" name="图片 1" descr="图片包含 雨, 自然, 室内&#10;&#10;描述已自动生成"/>
          <p:cNvPicPr>
            <a:picLocks noChangeAspect="1"/>
          </p:cNvPicPr>
          <p:nvPr/>
        </p:nvPicPr>
        <p:blipFill rotWithShape="1">
          <a:blip r:embed="rId4">
            <a:extLst>
              <a:ext uri="{28A0092B-C50C-407E-A947-70E740481C1C}">
                <a14:useLocalDpi xmlns:a14="http://schemas.microsoft.com/office/drawing/2010/main" val="0"/>
              </a:ext>
            </a:extLst>
          </a:blip>
          <a:srcRect l="4739" t="28460" r="91427" b="58725"/>
          <a:stretch>
            <a:fillRect/>
          </a:stretch>
        </p:blipFill>
        <p:spPr>
          <a:xfrm>
            <a:off x="5857240" y="2950210"/>
            <a:ext cx="353060" cy="2340610"/>
          </a:xfrm>
          <a:prstGeom prst="rect">
            <a:avLst/>
          </a:prstGeom>
        </p:spPr>
      </p:pic>
      <p:pic>
        <p:nvPicPr>
          <p:cNvPr id="5" name="图片 1" descr="图片包含 雨, 自然, 室内&#10;&#10;描述已自动生成"/>
          <p:cNvPicPr>
            <a:picLocks noChangeAspect="1"/>
          </p:cNvPicPr>
          <p:nvPr/>
        </p:nvPicPr>
        <p:blipFill rotWithShape="1">
          <a:blip r:embed="rId4">
            <a:extLst>
              <a:ext uri="{28A0092B-C50C-407E-A947-70E740481C1C}">
                <a14:useLocalDpi xmlns:a14="http://schemas.microsoft.com/office/drawing/2010/main" val="0"/>
              </a:ext>
            </a:extLst>
          </a:blip>
          <a:srcRect l="4739" t="28460" r="91427" b="58725"/>
          <a:stretch>
            <a:fillRect/>
          </a:stretch>
        </p:blipFill>
        <p:spPr>
          <a:xfrm>
            <a:off x="2990215" y="3194685"/>
            <a:ext cx="353060" cy="2340610"/>
          </a:xfrm>
          <a:prstGeom prst="rect">
            <a:avLst/>
          </a:prstGeom>
        </p:spPr>
      </p:pic>
      <p:grpSp>
        <p:nvGrpSpPr>
          <p:cNvPr id="6" name="Group 5"/>
          <p:cNvGrpSpPr/>
          <p:nvPr/>
        </p:nvGrpSpPr>
        <p:grpSpPr>
          <a:xfrm>
            <a:off x="3215640" y="-196850"/>
            <a:ext cx="5636895" cy="2044700"/>
            <a:chOff x="3599" y="-390"/>
            <a:chExt cx="11532" cy="3220"/>
          </a:xfrm>
        </p:grpSpPr>
        <p:grpSp>
          <p:nvGrpSpPr>
            <p:cNvPr id="80" name="Group 79"/>
            <p:cNvGrpSpPr/>
            <p:nvPr/>
          </p:nvGrpSpPr>
          <p:grpSpPr>
            <a:xfrm>
              <a:off x="3599" y="-390"/>
              <a:ext cx="11532" cy="3220"/>
              <a:chOff x="3370" y="-182"/>
              <a:chExt cx="11532" cy="3220"/>
            </a:xfrm>
          </p:grpSpPr>
          <p:sp>
            <p:nvSpPr>
              <p:cNvPr id="77" name="Google Shape;4238;p45"/>
              <p:cNvSpPr/>
              <p:nvPr/>
            </p:nvSpPr>
            <p:spPr>
              <a:xfrm rot="599">
                <a:off x="3370" y="786"/>
                <a:ext cx="11532" cy="2252"/>
              </a:xfrm>
              <a:prstGeom prst="rect">
                <a:avLst/>
              </a:prstGeom>
              <a:solidFill>
                <a:srgbClr val="FFC000"/>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Calibri"/>
                  <a:ea typeface="+mn-ea"/>
                  <a:cs typeface="+mn-cs"/>
                </a:endParaRPr>
              </a:p>
            </p:txBody>
          </p:sp>
          <p:sp>
            <p:nvSpPr>
              <p:cNvPr id="4238" name="Google Shape;4238;p45"/>
              <p:cNvSpPr/>
              <p:nvPr/>
            </p:nvSpPr>
            <p:spPr>
              <a:xfrm rot="599">
                <a:off x="3632" y="786"/>
                <a:ext cx="11009" cy="2113"/>
              </a:xfrm>
              <a:prstGeom prst="rect">
                <a:avLst/>
              </a:prstGeom>
              <a:solidFill>
                <a:srgbClr val="FCDF9D"/>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Calibri"/>
                  <a:ea typeface="+mn-ea"/>
                  <a:cs typeface="+mn-cs"/>
                </a:endParaRPr>
              </a:p>
            </p:txBody>
          </p:sp>
          <p:sp>
            <p:nvSpPr>
              <p:cNvPr id="4324" name="Google Shape;4324;p45"/>
              <p:cNvSpPr/>
              <p:nvPr/>
            </p:nvSpPr>
            <p:spPr>
              <a:xfrm rot="2153968">
                <a:off x="7746" y="-182"/>
                <a:ext cx="2676" cy="186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46A49"/>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4" name="Picture 103"/>
            <p:cNvPicPr/>
            <p:nvPr/>
          </p:nvPicPr>
          <p:blipFill>
            <a:blip r:embed="rId6"/>
            <a:stretch>
              <a:fillRect/>
            </a:stretch>
          </p:blipFill>
          <p:spPr>
            <a:xfrm>
              <a:off x="8259" y="-10"/>
              <a:ext cx="2552" cy="1282"/>
            </a:xfrm>
            <a:prstGeom prst="rect">
              <a:avLst/>
            </a:prstGeom>
            <a:noFill/>
            <a:ln w="9525">
              <a:noFill/>
            </a:ln>
          </p:spPr>
        </p:pic>
      </p:grpSp>
      <p:pic>
        <p:nvPicPr>
          <p:cNvPr id="16" name="图片 5"/>
          <p:cNvPicPr>
            <a:picLocks noChangeAspect="1"/>
          </p:cNvPicPr>
          <p:nvPr/>
        </p:nvPicPr>
        <p:blipFill>
          <a:blip r:embed="rId5"/>
          <a:stretch>
            <a:fillRect/>
          </a:stretch>
        </p:blipFill>
        <p:spPr>
          <a:xfrm>
            <a:off x="-2252980" y="601980"/>
            <a:ext cx="6846570" cy="6846570"/>
          </a:xfrm>
          <a:prstGeom prst="rect">
            <a:avLst/>
          </a:prstGeom>
        </p:spPr>
      </p:pic>
      <p:sp>
        <p:nvSpPr>
          <p:cNvPr id="25" name="Rounded Rectangle 24"/>
          <p:cNvSpPr/>
          <p:nvPr/>
        </p:nvSpPr>
        <p:spPr>
          <a:xfrm>
            <a:off x="73660" y="4613910"/>
            <a:ext cx="2310765" cy="1218565"/>
          </a:xfrm>
          <a:prstGeom prst="roundRect">
            <a:avLst>
              <a:gd name="adj" fmla="val 0"/>
            </a:avLst>
          </a:prstGeom>
          <a:solidFill>
            <a:srgbClr val="0070C0"/>
          </a:solidFill>
          <a:ln>
            <a:solidFill>
              <a:schemeClr val="accent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图片 1" descr="图片包含 雨, 自然, 室内&#10;&#10;描述已自动生成"/>
          <p:cNvPicPr>
            <a:picLocks noChangeAspect="1"/>
          </p:cNvPicPr>
          <p:nvPr/>
        </p:nvPicPr>
        <p:blipFill rotWithShape="1">
          <a:blip r:embed="rId4">
            <a:extLst>
              <a:ext uri="{28A0092B-C50C-407E-A947-70E740481C1C}">
                <a14:useLocalDpi xmlns:a14="http://schemas.microsoft.com/office/drawing/2010/main" val="0"/>
              </a:ext>
            </a:extLst>
          </a:blip>
          <a:srcRect l="4739" t="28460" r="91427" b="58725"/>
          <a:stretch>
            <a:fillRect/>
          </a:stretch>
        </p:blipFill>
        <p:spPr>
          <a:xfrm>
            <a:off x="0" y="3194685"/>
            <a:ext cx="353060" cy="2340610"/>
          </a:xfrm>
          <a:prstGeom prst="rect">
            <a:avLst/>
          </a:prstGeom>
        </p:spPr>
      </p:pic>
      <p:sp>
        <p:nvSpPr>
          <p:cNvPr id="10" name="Rectangle: Rounded Corners 39"/>
          <p:cNvSpPr/>
          <p:nvPr/>
        </p:nvSpPr>
        <p:spPr>
          <a:xfrm>
            <a:off x="71854" y="4656236"/>
            <a:ext cx="1310265" cy="1134582"/>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a:ln>
                <a:noFill/>
              </a:ln>
              <a:solidFill>
                <a:prstClr val="white"/>
              </a:solidFill>
              <a:effectLst/>
              <a:uLnTx/>
              <a:uFillTx/>
              <a:latin typeface="Times New Roman" panose="02020603050405020304" charset="0"/>
              <a:ea typeface="+mn-ea"/>
              <a:cs typeface="Times New Roman" panose="02020603050405020304" charset="0"/>
            </a:endParaRPr>
          </a:p>
        </p:txBody>
      </p:sp>
      <p:sp>
        <p:nvSpPr>
          <p:cNvPr id="11" name="Rectangle: Rounded Corners 26"/>
          <p:cNvSpPr/>
          <p:nvPr/>
        </p:nvSpPr>
        <p:spPr>
          <a:xfrm>
            <a:off x="71854" y="4688621"/>
            <a:ext cx="1310265" cy="1134582"/>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1</a:t>
            </a:r>
          </a:p>
        </p:txBody>
      </p:sp>
      <p:sp>
        <p:nvSpPr>
          <p:cNvPr id="12" name="Rectangle: Rounded Corners 30"/>
          <p:cNvSpPr/>
          <p:nvPr/>
        </p:nvSpPr>
        <p:spPr>
          <a:xfrm>
            <a:off x="72489" y="4690526"/>
            <a:ext cx="1310265" cy="1134582"/>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2</a:t>
            </a:r>
          </a:p>
        </p:txBody>
      </p:sp>
      <p:sp>
        <p:nvSpPr>
          <p:cNvPr id="13" name="Rectangle: Rounded Corners 31"/>
          <p:cNvSpPr/>
          <p:nvPr/>
        </p:nvSpPr>
        <p:spPr>
          <a:xfrm>
            <a:off x="73124" y="4679096"/>
            <a:ext cx="1310265" cy="1134582"/>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3</a:t>
            </a:r>
          </a:p>
        </p:txBody>
      </p:sp>
      <p:sp>
        <p:nvSpPr>
          <p:cNvPr id="14" name="Rectangle: Rounded Corners 32"/>
          <p:cNvSpPr/>
          <p:nvPr/>
        </p:nvSpPr>
        <p:spPr>
          <a:xfrm>
            <a:off x="73759" y="4649886"/>
            <a:ext cx="1310265" cy="1134582"/>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4</a:t>
            </a:r>
          </a:p>
        </p:txBody>
      </p:sp>
      <p:sp>
        <p:nvSpPr>
          <p:cNvPr id="15" name="Rectangle: Rounded Corners 33"/>
          <p:cNvSpPr/>
          <p:nvPr/>
        </p:nvSpPr>
        <p:spPr>
          <a:xfrm>
            <a:off x="71854" y="4659411"/>
            <a:ext cx="1310265" cy="1134582"/>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5</a:t>
            </a:r>
          </a:p>
        </p:txBody>
      </p:sp>
      <p:sp>
        <p:nvSpPr>
          <p:cNvPr id="59" name="Text Box 58"/>
          <p:cNvSpPr txBox="1"/>
          <p:nvPr/>
        </p:nvSpPr>
        <p:spPr>
          <a:xfrm>
            <a:off x="232410" y="1340485"/>
            <a:ext cx="1875790" cy="768350"/>
          </a:xfrm>
          <a:prstGeom prst="rect">
            <a:avLst/>
          </a:prstGeom>
          <a:noFill/>
          <a:extLst>
            <a:ext uri="{909E8E84-426E-40DD-AFC4-6F175D3DCCD1}">
              <a14:hiddenFill xmlns:a14="http://schemas.microsoft.com/office/drawing/2010/main">
                <a:solidFill>
                  <a:srgbClr val="7030A0"/>
                </a:solidFill>
              </a14:hiddenFill>
            </a:ext>
          </a:ex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a:ln>
                  <a:noFill/>
                </a:ln>
                <a:solidFill>
                  <a:prstClr val="white"/>
                </a:solidFill>
                <a:effectLst/>
                <a:uLnTx/>
                <a:uFillTx/>
                <a:latin typeface="Calibri" panose="020F0502020204030204" charset="0"/>
                <a:ea typeface="+mn-ea"/>
                <a:cs typeface="Calibri" panose="020F0502020204030204" charset="0"/>
              </a:rPr>
              <a:t>ĐIỂM:</a:t>
            </a:r>
          </a:p>
        </p:txBody>
      </p:sp>
      <p:sp>
        <p:nvSpPr>
          <p:cNvPr id="39" name="Rounded Rectangle 38"/>
          <p:cNvSpPr/>
          <p:nvPr/>
        </p:nvSpPr>
        <p:spPr>
          <a:xfrm>
            <a:off x="1057275" y="6042025"/>
            <a:ext cx="10077450" cy="580390"/>
          </a:xfrm>
          <a:prstGeom prst="roundRect">
            <a:avLst/>
          </a:prstGeom>
          <a:solidFill>
            <a:srgbClr val="FEF5EC"/>
          </a:solidFill>
          <a:ln>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Tổ nào </a:t>
            </a:r>
            <a:r>
              <a:rPr kumimoji="0" lang="en-US" sz="3600" b="0" i="0" u="none" strike="noStrike" kern="1200" cap="none" spc="0" normalizeH="0" baseline="0" noProof="0" err="1">
                <a:ln>
                  <a:noFill/>
                </a:ln>
                <a:solidFill>
                  <a:prstClr val="black"/>
                </a:solidFill>
                <a:effectLst/>
                <a:uLnTx/>
                <a:uFillTx/>
                <a:latin typeface="Calibri" panose="020F0502020204030204" charset="0"/>
                <a:ea typeface="+mn-ea"/>
                <a:cs typeface="Calibri" panose="020F0502020204030204" charset="0"/>
              </a:rPr>
              <a:t>có </a:t>
            </a:r>
            <a:r>
              <a:rPr kumimoji="0" lang="en-US" sz="3600" b="0" i="0" u="none" strike="noStrike" kern="1200" cap="none" spc="0" normalizeH="0" baseline="0" noProof="0">
                <a:ln>
                  <a:noFill/>
                </a:ln>
                <a:solidFill>
                  <a:prstClr val="black"/>
                </a:solidFill>
                <a:effectLst/>
                <a:uLnTx/>
                <a:uFillTx/>
                <a:latin typeface="Calibri" panose="020F0502020204030204" charset="0"/>
                <a:ea typeface="+mn-ea"/>
                <a:cs typeface="Calibri" panose="020F0502020204030204" charset="0"/>
              </a:rPr>
              <a:t>nhiều </a:t>
            </a:r>
            <a:r>
              <a:rPr kumimoji="0" lang="en-US" sz="36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thành </a:t>
            </a:r>
            <a:r>
              <a:rPr kumimoji="0" lang="en-US" sz="3600" b="0" i="0" u="none" strike="noStrike" kern="1200" cap="none" spc="0" normalizeH="0" baseline="0" noProof="0" err="1">
                <a:ln>
                  <a:noFill/>
                </a:ln>
                <a:solidFill>
                  <a:prstClr val="black"/>
                </a:solidFill>
                <a:effectLst/>
                <a:uLnTx/>
                <a:uFillTx/>
                <a:latin typeface="Calibri" panose="020F0502020204030204" charset="0"/>
                <a:ea typeface="+mn-ea"/>
                <a:cs typeface="Calibri" panose="020F0502020204030204" charset="0"/>
              </a:rPr>
              <a:t>viên </a:t>
            </a:r>
            <a:r>
              <a:rPr kumimoji="0" lang="en-US" sz="3600" b="0" i="0" u="none" strike="noStrike" kern="1200" cap="none" spc="0" normalizeH="0" baseline="0" noProof="0">
                <a:ln>
                  <a:noFill/>
                </a:ln>
                <a:solidFill>
                  <a:prstClr val="black"/>
                </a:solidFill>
                <a:effectLst/>
                <a:uLnTx/>
                <a:uFillTx/>
                <a:latin typeface="Calibri" panose="020F0502020204030204" charset="0"/>
                <a:ea typeface="+mn-ea"/>
                <a:cs typeface="Calibri" panose="020F0502020204030204" charset="0"/>
              </a:rPr>
              <a:t>xong </a:t>
            </a:r>
            <a:r>
              <a:rPr kumimoji="0" lang="en-US" sz="3600" b="0"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trước +1 điểm</a:t>
            </a:r>
          </a:p>
        </p:txBody>
      </p:sp>
      <p:sp>
        <p:nvSpPr>
          <p:cNvPr id="19" name="Plus Sign 27"/>
          <p:cNvSpPr/>
          <p:nvPr/>
        </p:nvSpPr>
        <p:spPr>
          <a:xfrm>
            <a:off x="1335761" y="4636551"/>
            <a:ext cx="1134582" cy="113458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9" name="Group 28"/>
          <p:cNvGrpSpPr/>
          <p:nvPr/>
        </p:nvGrpSpPr>
        <p:grpSpPr>
          <a:xfrm>
            <a:off x="1938655" y="2395855"/>
            <a:ext cx="1369060" cy="2233930"/>
            <a:chOff x="14392" y="3768"/>
            <a:chExt cx="2156" cy="3518"/>
          </a:xfrm>
        </p:grpSpPr>
        <p:cxnSp>
          <p:nvCxnSpPr>
            <p:cNvPr id="30" name="Straight Connector 29"/>
            <p:cNvCxnSpPr/>
            <p:nvPr/>
          </p:nvCxnSpPr>
          <p:spPr>
            <a:xfrm flipH="1">
              <a:off x="14810" y="5026"/>
              <a:ext cx="440" cy="226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tangles 34"/>
            <p:cNvSpPr/>
            <p:nvPr/>
          </p:nvSpPr>
          <p:spPr>
            <a:xfrm rot="600000">
              <a:off x="14392" y="3768"/>
              <a:ext cx="2156" cy="134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B0F0"/>
                  </a:solidFill>
                  <a:effectLst/>
                  <a:uLnTx/>
                  <a:uFillTx/>
                  <a:latin typeface="Calibri"/>
                  <a:ea typeface="+mn-ea"/>
                  <a:cs typeface="+mn-cs"/>
                </a:rPr>
                <a:t>TỔ 1</a:t>
              </a:r>
            </a:p>
          </p:txBody>
        </p:sp>
      </p:grpSp>
      <p:sp>
        <p:nvSpPr>
          <p:cNvPr id="21" name="Rounded Rectangle 20"/>
          <p:cNvSpPr/>
          <p:nvPr/>
        </p:nvSpPr>
        <p:spPr>
          <a:xfrm>
            <a:off x="3074035" y="4613910"/>
            <a:ext cx="2310765" cy="1218565"/>
          </a:xfrm>
          <a:prstGeom prst="roundRect">
            <a:avLst>
              <a:gd name="adj" fmla="val 0"/>
            </a:avLst>
          </a:prstGeom>
          <a:solidFill>
            <a:srgbClr val="92D050"/>
          </a:solidFill>
          <a:ln>
            <a:solidFill>
              <a:schemeClr val="accent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Rounded Corners 39"/>
          <p:cNvSpPr/>
          <p:nvPr/>
        </p:nvSpPr>
        <p:spPr>
          <a:xfrm>
            <a:off x="3072229" y="4656236"/>
            <a:ext cx="1310265" cy="1134582"/>
          </a:xfrm>
          <a:prstGeom prst="roundRect">
            <a:avLst>
              <a:gd name="adj"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a:ln>
                <a:noFill/>
              </a:ln>
              <a:solidFill>
                <a:prstClr val="white"/>
              </a:solidFill>
              <a:effectLst/>
              <a:uLnTx/>
              <a:uFillTx/>
              <a:latin typeface="Times New Roman" panose="02020603050405020304" charset="0"/>
              <a:ea typeface="+mn-ea"/>
              <a:cs typeface="Times New Roman" panose="02020603050405020304" charset="0"/>
            </a:endParaRPr>
          </a:p>
        </p:txBody>
      </p:sp>
      <p:sp>
        <p:nvSpPr>
          <p:cNvPr id="37" name="Rectangle: Rounded Corners 26"/>
          <p:cNvSpPr/>
          <p:nvPr/>
        </p:nvSpPr>
        <p:spPr>
          <a:xfrm>
            <a:off x="3072229" y="4688621"/>
            <a:ext cx="1310265" cy="1134582"/>
          </a:xfrm>
          <a:prstGeom prst="roundRect">
            <a:avLst>
              <a:gd name="adj"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1</a:t>
            </a:r>
          </a:p>
        </p:txBody>
      </p:sp>
      <p:sp>
        <p:nvSpPr>
          <p:cNvPr id="38" name="Rectangle: Rounded Corners 30"/>
          <p:cNvSpPr/>
          <p:nvPr/>
        </p:nvSpPr>
        <p:spPr>
          <a:xfrm>
            <a:off x="3072864" y="4690526"/>
            <a:ext cx="1310265" cy="1134582"/>
          </a:xfrm>
          <a:prstGeom prst="roundRect">
            <a:avLst>
              <a:gd name="adj"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2</a:t>
            </a:r>
          </a:p>
        </p:txBody>
      </p:sp>
      <p:sp>
        <p:nvSpPr>
          <p:cNvPr id="41" name="Rectangle: Rounded Corners 31"/>
          <p:cNvSpPr/>
          <p:nvPr/>
        </p:nvSpPr>
        <p:spPr>
          <a:xfrm>
            <a:off x="3073499" y="4679096"/>
            <a:ext cx="1310265" cy="1134582"/>
          </a:xfrm>
          <a:prstGeom prst="roundRect">
            <a:avLst>
              <a:gd name="adj"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3</a:t>
            </a:r>
          </a:p>
        </p:txBody>
      </p:sp>
      <p:sp>
        <p:nvSpPr>
          <p:cNvPr id="42" name="Rectangle: Rounded Corners 32"/>
          <p:cNvSpPr/>
          <p:nvPr/>
        </p:nvSpPr>
        <p:spPr>
          <a:xfrm>
            <a:off x="3074134" y="4649886"/>
            <a:ext cx="1310265" cy="1134582"/>
          </a:xfrm>
          <a:prstGeom prst="roundRect">
            <a:avLst>
              <a:gd name="adj"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4</a:t>
            </a:r>
          </a:p>
        </p:txBody>
      </p:sp>
      <p:sp>
        <p:nvSpPr>
          <p:cNvPr id="43" name="Rectangle: Rounded Corners 33"/>
          <p:cNvSpPr/>
          <p:nvPr/>
        </p:nvSpPr>
        <p:spPr>
          <a:xfrm>
            <a:off x="3072229" y="4659411"/>
            <a:ext cx="1310265" cy="1134582"/>
          </a:xfrm>
          <a:prstGeom prst="roundRect">
            <a:avLst>
              <a:gd name="adj"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5</a:t>
            </a:r>
          </a:p>
        </p:txBody>
      </p:sp>
      <p:sp>
        <p:nvSpPr>
          <p:cNvPr id="44" name="Plus Sign 27"/>
          <p:cNvSpPr/>
          <p:nvPr/>
        </p:nvSpPr>
        <p:spPr>
          <a:xfrm>
            <a:off x="4336136" y="4636551"/>
            <a:ext cx="1134582" cy="113458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5" name="Group 44"/>
          <p:cNvGrpSpPr/>
          <p:nvPr/>
        </p:nvGrpSpPr>
        <p:grpSpPr>
          <a:xfrm>
            <a:off x="4939030" y="2395855"/>
            <a:ext cx="1369060" cy="2233930"/>
            <a:chOff x="14392" y="3768"/>
            <a:chExt cx="2156" cy="3518"/>
          </a:xfrm>
        </p:grpSpPr>
        <p:cxnSp>
          <p:nvCxnSpPr>
            <p:cNvPr id="46" name="Straight Connector 45"/>
            <p:cNvCxnSpPr/>
            <p:nvPr/>
          </p:nvCxnSpPr>
          <p:spPr>
            <a:xfrm flipH="1">
              <a:off x="14810" y="5026"/>
              <a:ext cx="440" cy="226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s 46"/>
            <p:cNvSpPr/>
            <p:nvPr/>
          </p:nvSpPr>
          <p:spPr>
            <a:xfrm rot="600000">
              <a:off x="14392" y="3768"/>
              <a:ext cx="2156" cy="134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B050"/>
                  </a:solidFill>
                  <a:effectLst/>
                  <a:uLnTx/>
                  <a:uFillTx/>
                  <a:latin typeface="Calibri"/>
                  <a:ea typeface="+mn-ea"/>
                  <a:cs typeface="+mn-cs"/>
                </a:rPr>
                <a:t>TỔ 2</a:t>
              </a:r>
            </a:p>
          </p:txBody>
        </p:sp>
      </p:grpSp>
      <p:sp>
        <p:nvSpPr>
          <p:cNvPr id="62" name="Rounded Rectangle 61"/>
          <p:cNvSpPr/>
          <p:nvPr/>
        </p:nvSpPr>
        <p:spPr>
          <a:xfrm>
            <a:off x="5963920" y="4661535"/>
            <a:ext cx="2310765" cy="1218565"/>
          </a:xfrm>
          <a:prstGeom prst="roundRect">
            <a:avLst>
              <a:gd name="adj" fmla="val 0"/>
            </a:avLst>
          </a:prstGeom>
          <a:solidFill>
            <a:schemeClr val="accent6">
              <a:lumMod val="75000"/>
            </a:schemeClr>
          </a:solidFill>
          <a:ln>
            <a:solidFill>
              <a:schemeClr val="accent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Rectangle: Rounded Corners 39"/>
          <p:cNvSpPr/>
          <p:nvPr/>
        </p:nvSpPr>
        <p:spPr>
          <a:xfrm>
            <a:off x="5962114" y="4703861"/>
            <a:ext cx="1310265" cy="1134582"/>
          </a:xfrm>
          <a:prstGeom prst="roundRect">
            <a:avLst>
              <a:gd name="adj"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a:ln>
                <a:noFill/>
              </a:ln>
              <a:solidFill>
                <a:prstClr val="white"/>
              </a:solidFill>
              <a:effectLst/>
              <a:uLnTx/>
              <a:uFillTx/>
              <a:latin typeface="Times New Roman" panose="02020603050405020304" charset="0"/>
              <a:ea typeface="+mn-ea"/>
              <a:cs typeface="Times New Roman" panose="02020603050405020304" charset="0"/>
            </a:endParaRPr>
          </a:p>
        </p:txBody>
      </p:sp>
      <p:sp>
        <p:nvSpPr>
          <p:cNvPr id="64" name="Rectangle: Rounded Corners 26"/>
          <p:cNvSpPr/>
          <p:nvPr/>
        </p:nvSpPr>
        <p:spPr>
          <a:xfrm>
            <a:off x="5962114" y="4736246"/>
            <a:ext cx="1310265" cy="1134582"/>
          </a:xfrm>
          <a:prstGeom prst="roundRect">
            <a:avLst>
              <a:gd name="adj"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1</a:t>
            </a:r>
          </a:p>
        </p:txBody>
      </p:sp>
      <p:sp>
        <p:nvSpPr>
          <p:cNvPr id="65" name="Rectangle: Rounded Corners 30"/>
          <p:cNvSpPr/>
          <p:nvPr/>
        </p:nvSpPr>
        <p:spPr>
          <a:xfrm>
            <a:off x="5962749" y="4738151"/>
            <a:ext cx="1310265" cy="1134582"/>
          </a:xfrm>
          <a:prstGeom prst="roundRect">
            <a:avLst>
              <a:gd name="adj"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2</a:t>
            </a:r>
          </a:p>
        </p:txBody>
      </p:sp>
      <p:sp>
        <p:nvSpPr>
          <p:cNvPr id="66" name="Rectangle: Rounded Corners 31"/>
          <p:cNvSpPr/>
          <p:nvPr/>
        </p:nvSpPr>
        <p:spPr>
          <a:xfrm>
            <a:off x="5963384" y="4726721"/>
            <a:ext cx="1310265" cy="1134582"/>
          </a:xfrm>
          <a:prstGeom prst="roundRect">
            <a:avLst>
              <a:gd name="adj"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3</a:t>
            </a:r>
          </a:p>
        </p:txBody>
      </p:sp>
      <p:sp>
        <p:nvSpPr>
          <p:cNvPr id="67" name="Rectangle: Rounded Corners 32"/>
          <p:cNvSpPr/>
          <p:nvPr/>
        </p:nvSpPr>
        <p:spPr>
          <a:xfrm>
            <a:off x="5964019" y="4697511"/>
            <a:ext cx="1310265" cy="1134582"/>
          </a:xfrm>
          <a:prstGeom prst="roundRect">
            <a:avLst>
              <a:gd name="adj"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4</a:t>
            </a:r>
          </a:p>
        </p:txBody>
      </p:sp>
      <p:sp>
        <p:nvSpPr>
          <p:cNvPr id="68" name="Rectangle: Rounded Corners 33"/>
          <p:cNvSpPr/>
          <p:nvPr/>
        </p:nvSpPr>
        <p:spPr>
          <a:xfrm>
            <a:off x="5962114" y="4707036"/>
            <a:ext cx="1310265" cy="1134582"/>
          </a:xfrm>
          <a:prstGeom prst="roundRect">
            <a:avLst>
              <a:gd name="adj"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5</a:t>
            </a:r>
          </a:p>
        </p:txBody>
      </p:sp>
      <p:sp>
        <p:nvSpPr>
          <p:cNvPr id="69" name="Plus Sign 27"/>
          <p:cNvSpPr/>
          <p:nvPr/>
        </p:nvSpPr>
        <p:spPr>
          <a:xfrm>
            <a:off x="7226021" y="4684176"/>
            <a:ext cx="1134582" cy="113458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70" name="Group 69"/>
          <p:cNvGrpSpPr/>
          <p:nvPr/>
        </p:nvGrpSpPr>
        <p:grpSpPr>
          <a:xfrm>
            <a:off x="7828915" y="2443480"/>
            <a:ext cx="1369060" cy="2233930"/>
            <a:chOff x="14392" y="3768"/>
            <a:chExt cx="2156" cy="3518"/>
          </a:xfrm>
        </p:grpSpPr>
        <p:cxnSp>
          <p:nvCxnSpPr>
            <p:cNvPr id="71" name="Straight Connector 70"/>
            <p:cNvCxnSpPr/>
            <p:nvPr/>
          </p:nvCxnSpPr>
          <p:spPr>
            <a:xfrm flipH="1">
              <a:off x="14810" y="5026"/>
              <a:ext cx="440" cy="226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Rectangles 71"/>
            <p:cNvSpPr/>
            <p:nvPr/>
          </p:nvSpPr>
          <p:spPr>
            <a:xfrm rot="600000">
              <a:off x="14392" y="3768"/>
              <a:ext cx="2156" cy="134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79646">
                      <a:lumMod val="75000"/>
                    </a:srgbClr>
                  </a:solidFill>
                  <a:effectLst/>
                  <a:uLnTx/>
                  <a:uFillTx/>
                  <a:latin typeface="Calibri"/>
                  <a:ea typeface="+mn-ea"/>
                  <a:cs typeface="+mn-cs"/>
                </a:rPr>
                <a:t>TỔ 3</a:t>
              </a:r>
            </a:p>
          </p:txBody>
        </p:sp>
      </p:grpSp>
      <p:sp>
        <p:nvSpPr>
          <p:cNvPr id="74" name="Rounded Rectangle 73"/>
          <p:cNvSpPr/>
          <p:nvPr/>
        </p:nvSpPr>
        <p:spPr>
          <a:xfrm>
            <a:off x="8853805" y="4709160"/>
            <a:ext cx="2310765" cy="1218565"/>
          </a:xfrm>
          <a:prstGeom prst="roundRect">
            <a:avLst>
              <a:gd name="adj" fmla="val 0"/>
            </a:avLst>
          </a:prstGeom>
          <a:solidFill>
            <a:schemeClr val="bg1">
              <a:lumMod val="50000"/>
            </a:schemeClr>
          </a:solidFill>
          <a:ln>
            <a:solidFill>
              <a:schemeClr val="accent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Rectangle: Rounded Corners 39"/>
          <p:cNvSpPr/>
          <p:nvPr/>
        </p:nvSpPr>
        <p:spPr>
          <a:xfrm>
            <a:off x="8851999" y="4751486"/>
            <a:ext cx="1310265" cy="1134582"/>
          </a:xfrm>
          <a:prstGeom prst="roundRect">
            <a:avLst>
              <a:gd name="adj" fmla="val 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a:ln>
                <a:noFill/>
              </a:ln>
              <a:solidFill>
                <a:prstClr val="white"/>
              </a:solidFill>
              <a:effectLst/>
              <a:uLnTx/>
              <a:uFillTx/>
              <a:latin typeface="Times New Roman" panose="02020603050405020304" charset="0"/>
              <a:ea typeface="+mn-ea"/>
              <a:cs typeface="Times New Roman" panose="02020603050405020304" charset="0"/>
            </a:endParaRPr>
          </a:p>
        </p:txBody>
      </p:sp>
      <p:sp>
        <p:nvSpPr>
          <p:cNvPr id="76" name="Rectangle: Rounded Corners 26"/>
          <p:cNvSpPr/>
          <p:nvPr/>
        </p:nvSpPr>
        <p:spPr>
          <a:xfrm>
            <a:off x="8851999" y="4783871"/>
            <a:ext cx="1310265" cy="1134582"/>
          </a:xfrm>
          <a:prstGeom prst="roundRect">
            <a:avLst>
              <a:gd name="adj" fmla="val 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1</a:t>
            </a:r>
          </a:p>
        </p:txBody>
      </p:sp>
      <p:sp>
        <p:nvSpPr>
          <p:cNvPr id="78" name="Rectangle: Rounded Corners 30"/>
          <p:cNvSpPr/>
          <p:nvPr/>
        </p:nvSpPr>
        <p:spPr>
          <a:xfrm>
            <a:off x="8852634" y="4785776"/>
            <a:ext cx="1310265" cy="1134582"/>
          </a:xfrm>
          <a:prstGeom prst="roundRect">
            <a:avLst>
              <a:gd name="adj" fmla="val 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2</a:t>
            </a:r>
          </a:p>
        </p:txBody>
      </p:sp>
      <p:sp>
        <p:nvSpPr>
          <p:cNvPr id="79" name="Rectangle: Rounded Corners 31"/>
          <p:cNvSpPr/>
          <p:nvPr/>
        </p:nvSpPr>
        <p:spPr>
          <a:xfrm>
            <a:off x="8853269" y="4774346"/>
            <a:ext cx="1310265" cy="1134582"/>
          </a:xfrm>
          <a:prstGeom prst="roundRect">
            <a:avLst>
              <a:gd name="adj" fmla="val 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3</a:t>
            </a:r>
          </a:p>
        </p:txBody>
      </p:sp>
      <p:sp>
        <p:nvSpPr>
          <p:cNvPr id="81" name="Rectangle: Rounded Corners 32"/>
          <p:cNvSpPr/>
          <p:nvPr/>
        </p:nvSpPr>
        <p:spPr>
          <a:xfrm>
            <a:off x="8853904" y="4745136"/>
            <a:ext cx="1310265" cy="1134582"/>
          </a:xfrm>
          <a:prstGeom prst="roundRect">
            <a:avLst>
              <a:gd name="adj" fmla="val 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4</a:t>
            </a:r>
          </a:p>
        </p:txBody>
      </p:sp>
      <p:sp>
        <p:nvSpPr>
          <p:cNvPr id="82" name="Rectangle: Rounded Corners 33"/>
          <p:cNvSpPr/>
          <p:nvPr/>
        </p:nvSpPr>
        <p:spPr>
          <a:xfrm>
            <a:off x="8851999" y="4754661"/>
            <a:ext cx="1310265" cy="1134582"/>
          </a:xfrm>
          <a:prstGeom prst="roundRect">
            <a:avLst>
              <a:gd name="adj" fmla="val 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5</a:t>
            </a:r>
          </a:p>
        </p:txBody>
      </p:sp>
      <p:sp>
        <p:nvSpPr>
          <p:cNvPr id="83" name="Plus Sign 27"/>
          <p:cNvSpPr/>
          <p:nvPr/>
        </p:nvSpPr>
        <p:spPr>
          <a:xfrm>
            <a:off x="10115906" y="4731801"/>
            <a:ext cx="1134582" cy="113458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4" name="Group 83"/>
          <p:cNvGrpSpPr/>
          <p:nvPr/>
        </p:nvGrpSpPr>
        <p:grpSpPr>
          <a:xfrm>
            <a:off x="10718800" y="2491105"/>
            <a:ext cx="1369060" cy="2233930"/>
            <a:chOff x="14392" y="3768"/>
            <a:chExt cx="2156" cy="3518"/>
          </a:xfrm>
        </p:grpSpPr>
        <p:cxnSp>
          <p:nvCxnSpPr>
            <p:cNvPr id="85" name="Straight Connector 84"/>
            <p:cNvCxnSpPr/>
            <p:nvPr/>
          </p:nvCxnSpPr>
          <p:spPr>
            <a:xfrm flipH="1">
              <a:off x="14810" y="5026"/>
              <a:ext cx="440" cy="226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Rectangles 85"/>
            <p:cNvSpPr/>
            <p:nvPr/>
          </p:nvSpPr>
          <p:spPr>
            <a:xfrm rot="600000">
              <a:off x="14392" y="3768"/>
              <a:ext cx="2156" cy="134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a:ea typeface="+mn-ea"/>
                  <a:cs typeface="+mn-cs"/>
                </a:rPr>
                <a:t>TỔ 4</a:t>
              </a:r>
            </a:p>
          </p:txBody>
        </p:sp>
      </p:grpSp>
      <p:pic>
        <p:nvPicPr>
          <p:cNvPr id="87" name="Picture 86" descr="Picture7"/>
          <p:cNvPicPr>
            <a:picLocks noChangeAspect="1"/>
          </p:cNvPicPr>
          <p:nvPr/>
        </p:nvPicPr>
        <p:blipFill>
          <a:blip r:embed="rId7"/>
          <a:stretch>
            <a:fillRect/>
          </a:stretch>
        </p:blipFill>
        <p:spPr>
          <a:xfrm>
            <a:off x="3549650" y="611505"/>
            <a:ext cx="5175250" cy="1042670"/>
          </a:xfrm>
          <a:prstGeom prst="rect">
            <a:avLst/>
          </a:prstGeom>
        </p:spPr>
      </p:pic>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19"/>
                  </p:tgtEl>
                </p:cond>
              </p:nextCondLst>
            </p:seq>
            <p:seq concurrent="1" nextAc="seek">
              <p:cTn id="28" restart="whenNotActive" fill="hold" evtFilter="cancelBubble" nodeType="interactiveSeq">
                <p:stCondLst>
                  <p:cond evt="onClick" delay="0">
                    <p:tgtEl>
                      <p:spTgt spid="44"/>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subTnLst>
                                    <p:audio>
                                      <p:cMediaNode>
                                        <p:cTn display="0" masterRel="sameClick">
                                          <p:stCondLst>
                                            <p:cond evt="begin" delay="0">
                                              <p:tn val="31"/>
                                            </p:cond>
                                          </p:stCondLst>
                                          <p:endCondLst>
                                            <p:cond evt="onStopAudio" delay="0">
                                              <p:tgtEl>
                                                <p:sldTgt/>
                                              </p:tgtEl>
                                            </p:cond>
                                          </p:endCondLst>
                                        </p:cTn>
                                        <p:tgtEl>
                                          <p:sndTgt r:embed="rId3" name="laser.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subTnLst>
                                    <p:audio>
                                      <p:cMediaNode>
                                        <p:cTn display="0" masterRel="sameClick">
                                          <p:stCondLst>
                                            <p:cond evt="begin" delay="0">
                                              <p:tn val="36"/>
                                            </p:cond>
                                          </p:stCondLst>
                                          <p:endCondLst>
                                            <p:cond evt="onStopAudio" delay="0">
                                              <p:tgtEl>
                                                <p:sldTgt/>
                                              </p:tgtEl>
                                            </p:cond>
                                          </p:endCondLst>
                                        </p:cTn>
                                        <p:tgtEl>
                                          <p:sndTgt r:embed="rId3" name="laser.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subTnLst>
                                    <p:audio>
                                      <p:cMediaNode>
                                        <p:cTn display="0" masterRel="sameClick">
                                          <p:stCondLst>
                                            <p:cond evt="begin" delay="0">
                                              <p:tn val="41"/>
                                            </p:cond>
                                          </p:stCondLst>
                                          <p:endCondLst>
                                            <p:cond evt="onStopAudio" delay="0">
                                              <p:tgtEl>
                                                <p:sldTgt/>
                                              </p:tgtEl>
                                            </p:cond>
                                          </p:endCondLst>
                                        </p:cTn>
                                        <p:tgtEl>
                                          <p:sndTgt r:embed="rId3" name="laser.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subTnLst>
                                    <p:audio>
                                      <p:cMediaNode>
                                        <p:cTn display="0" masterRel="sameClick">
                                          <p:stCondLst>
                                            <p:cond evt="begin" delay="0">
                                              <p:tn val="46"/>
                                            </p:cond>
                                          </p:stCondLst>
                                          <p:endCondLst>
                                            <p:cond evt="onStopAudio" delay="0">
                                              <p:tgtEl>
                                                <p:sldTgt/>
                                              </p:tgtEl>
                                            </p:cond>
                                          </p:endCondLst>
                                        </p:cTn>
                                        <p:tgtEl>
                                          <p:sndTgt r:embed="rId3" name="laser.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subTnLst>
                                    <p:audio>
                                      <p:cMediaNode>
                                        <p:cTn display="0" masterRel="sameClick">
                                          <p:stCondLst>
                                            <p:cond evt="begin" delay="0">
                                              <p:tn val="51"/>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44"/>
                  </p:tgtEl>
                </p:cond>
              </p:nextCondLst>
            </p:seq>
            <p:seq concurrent="1" nextAc="seek">
              <p:cTn id="54" restart="whenNotActive" fill="hold" evtFilter="cancelBubble" nodeType="interactiveSeq">
                <p:stCondLst>
                  <p:cond evt="onClick" delay="0">
                    <p:tgtEl>
                      <p:spTgt spid="69"/>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subTnLst>
                                    <p:audio>
                                      <p:cMediaNode>
                                        <p:cTn display="0" masterRel="sameClick">
                                          <p:stCondLst>
                                            <p:cond evt="begin" delay="0">
                                              <p:tn val="57"/>
                                            </p:cond>
                                          </p:stCondLst>
                                          <p:endCondLst>
                                            <p:cond evt="onStopAudio" delay="0">
                                              <p:tgtEl>
                                                <p:sldTgt/>
                                              </p:tgtEl>
                                            </p:cond>
                                          </p:endCondLst>
                                        </p:cTn>
                                        <p:tgtEl>
                                          <p:sndTgt r:embed="rId3" name="laser.wav"/>
                                        </p:tgtEl>
                                      </p:cMediaNode>
                                    </p:audio>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500"/>
                                        <p:tgtEl>
                                          <p:spTgt spid="65"/>
                                        </p:tgtEl>
                                      </p:cBhvr>
                                    </p:animEffect>
                                  </p:childTnLst>
                                  <p:subTnLst>
                                    <p:audio>
                                      <p:cMediaNode>
                                        <p:cTn display="0" masterRel="sameClick">
                                          <p:stCondLst>
                                            <p:cond evt="begin" delay="0">
                                              <p:tn val="62"/>
                                            </p:cond>
                                          </p:stCondLst>
                                          <p:endCondLst>
                                            <p:cond evt="onStopAudio" delay="0">
                                              <p:tgtEl>
                                                <p:sldTgt/>
                                              </p:tgtEl>
                                            </p:cond>
                                          </p:endCondLst>
                                        </p:cTn>
                                        <p:tgtEl>
                                          <p:sndTgt r:embed="rId3" name="laser.wav"/>
                                        </p:tgtEl>
                                      </p:cMediaNode>
                                    </p:audio>
                                  </p:sub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500"/>
                                        <p:tgtEl>
                                          <p:spTgt spid="66"/>
                                        </p:tgtEl>
                                      </p:cBhvr>
                                    </p:animEffect>
                                  </p:childTnLst>
                                  <p:subTnLst>
                                    <p:audio>
                                      <p:cMediaNode>
                                        <p:cTn display="0" masterRel="sameClick">
                                          <p:stCondLst>
                                            <p:cond evt="begin" delay="0">
                                              <p:tn val="67"/>
                                            </p:cond>
                                          </p:stCondLst>
                                          <p:endCondLst>
                                            <p:cond evt="onStopAudio" delay="0">
                                              <p:tgtEl>
                                                <p:sldTgt/>
                                              </p:tgtEl>
                                            </p:cond>
                                          </p:endCondLst>
                                        </p:cTn>
                                        <p:tgtEl>
                                          <p:sndTgt r:embed="rId3" name="laser.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childTnLst>
                                  <p:subTnLst>
                                    <p:audio>
                                      <p:cMediaNode>
                                        <p:cTn display="0" masterRel="sameClick">
                                          <p:stCondLst>
                                            <p:cond evt="begin" delay="0">
                                              <p:tn val="72"/>
                                            </p:cond>
                                          </p:stCondLst>
                                          <p:endCondLst>
                                            <p:cond evt="onStopAudio" delay="0">
                                              <p:tgtEl>
                                                <p:sldTgt/>
                                              </p:tgtEl>
                                            </p:cond>
                                          </p:endCondLst>
                                        </p:cTn>
                                        <p:tgtEl>
                                          <p:sndTgt r:embed="rId3" name="laser.wav"/>
                                        </p:tgtEl>
                                      </p:cMediaNode>
                                    </p:audio>
                                  </p:sub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fade">
                                      <p:cBhvr>
                                        <p:cTn id="79" dur="500"/>
                                        <p:tgtEl>
                                          <p:spTgt spid="68"/>
                                        </p:tgtEl>
                                      </p:cBhvr>
                                    </p:animEffect>
                                  </p:childTnLst>
                                  <p:subTnLst>
                                    <p:audio>
                                      <p:cMediaNode>
                                        <p:cTn display="0" masterRel="sameClick">
                                          <p:stCondLst>
                                            <p:cond evt="begin" delay="0">
                                              <p:tn val="77"/>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69"/>
                  </p:tgtEl>
                </p:cond>
              </p:nextCondLst>
            </p:seq>
            <p:seq concurrent="1" nextAc="seek">
              <p:cTn id="80" restart="whenNotActive" fill="hold" evtFilter="cancelBubble" nodeType="interactiveSeq">
                <p:stCondLst>
                  <p:cond evt="onClick" delay="0">
                    <p:tgtEl>
                      <p:spTgt spid="83"/>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fade">
                                      <p:cBhvr>
                                        <p:cTn id="85" dur="500"/>
                                        <p:tgtEl>
                                          <p:spTgt spid="76"/>
                                        </p:tgtEl>
                                      </p:cBhvr>
                                    </p:animEffect>
                                  </p:childTnLst>
                                  <p:subTnLst>
                                    <p:audio>
                                      <p:cMediaNode>
                                        <p:cTn display="0" masterRel="sameClick">
                                          <p:stCondLst>
                                            <p:cond evt="begin" delay="0">
                                              <p:tn val="83"/>
                                            </p:cond>
                                          </p:stCondLst>
                                          <p:endCondLst>
                                            <p:cond evt="onStopAudio" delay="0">
                                              <p:tgtEl>
                                                <p:sldTgt/>
                                              </p:tgtEl>
                                            </p:cond>
                                          </p:endCondLst>
                                        </p:cTn>
                                        <p:tgtEl>
                                          <p:sndTgt r:embed="rId3" name="laser.wav"/>
                                        </p:tgtEl>
                                      </p:cMediaNode>
                                    </p:audio>
                                  </p:sub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fade">
                                      <p:cBhvr>
                                        <p:cTn id="90" dur="500"/>
                                        <p:tgtEl>
                                          <p:spTgt spid="78"/>
                                        </p:tgtEl>
                                      </p:cBhvr>
                                    </p:animEffect>
                                  </p:childTnLst>
                                  <p:subTnLst>
                                    <p:audio>
                                      <p:cMediaNode>
                                        <p:cTn display="0" masterRel="sameClick">
                                          <p:stCondLst>
                                            <p:cond evt="begin" delay="0">
                                              <p:tn val="88"/>
                                            </p:cond>
                                          </p:stCondLst>
                                          <p:endCondLst>
                                            <p:cond evt="onStopAudio" delay="0">
                                              <p:tgtEl>
                                                <p:sldTgt/>
                                              </p:tgtEl>
                                            </p:cond>
                                          </p:endCondLst>
                                        </p:cTn>
                                        <p:tgtEl>
                                          <p:sndTgt r:embed="rId3" name="laser.wav"/>
                                        </p:tgtEl>
                                      </p:cMediaNode>
                                    </p:audio>
                                  </p:sub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fade">
                                      <p:cBhvr>
                                        <p:cTn id="95" dur="500"/>
                                        <p:tgtEl>
                                          <p:spTgt spid="79"/>
                                        </p:tgtEl>
                                      </p:cBhvr>
                                    </p:animEffect>
                                  </p:childTnLst>
                                  <p:subTnLst>
                                    <p:audio>
                                      <p:cMediaNode>
                                        <p:cTn display="0" masterRel="sameClick">
                                          <p:stCondLst>
                                            <p:cond evt="begin" delay="0">
                                              <p:tn val="93"/>
                                            </p:cond>
                                          </p:stCondLst>
                                          <p:endCondLst>
                                            <p:cond evt="onStopAudio" delay="0">
                                              <p:tgtEl>
                                                <p:sldTgt/>
                                              </p:tgtEl>
                                            </p:cond>
                                          </p:endCondLst>
                                        </p:cTn>
                                        <p:tgtEl>
                                          <p:sndTgt r:embed="rId3" name="laser.wav"/>
                                        </p:tgtEl>
                                      </p:cMediaNode>
                                    </p:audio>
                                  </p:sub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fade">
                                      <p:cBhvr>
                                        <p:cTn id="100" dur="500"/>
                                        <p:tgtEl>
                                          <p:spTgt spid="81"/>
                                        </p:tgtEl>
                                      </p:cBhvr>
                                    </p:animEffect>
                                  </p:childTnLst>
                                  <p:subTnLst>
                                    <p:audio>
                                      <p:cMediaNode>
                                        <p:cTn display="0" masterRel="sameClick">
                                          <p:stCondLst>
                                            <p:cond evt="begin" delay="0">
                                              <p:tn val="98"/>
                                            </p:cond>
                                          </p:stCondLst>
                                          <p:endCondLst>
                                            <p:cond evt="onStopAudio" delay="0">
                                              <p:tgtEl>
                                                <p:sldTgt/>
                                              </p:tgtEl>
                                            </p:cond>
                                          </p:endCondLst>
                                        </p:cTn>
                                        <p:tgtEl>
                                          <p:sndTgt r:embed="rId3" name="laser.wav"/>
                                        </p:tgtEl>
                                      </p:cMediaNode>
                                    </p:audio>
                                  </p:sub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82"/>
                                        </p:tgtEl>
                                        <p:attrNameLst>
                                          <p:attrName>style.visibility</p:attrName>
                                        </p:attrNameLst>
                                      </p:cBhvr>
                                      <p:to>
                                        <p:strVal val="visible"/>
                                      </p:to>
                                    </p:set>
                                    <p:animEffect transition="in" filter="fade">
                                      <p:cBhvr>
                                        <p:cTn id="105" dur="500"/>
                                        <p:tgtEl>
                                          <p:spTgt spid="82"/>
                                        </p:tgtEl>
                                      </p:cBhvr>
                                    </p:animEffect>
                                  </p:childTnLst>
                                  <p:subTnLst>
                                    <p:audio>
                                      <p:cMediaNode>
                                        <p:cTn display="0" masterRel="sameClick">
                                          <p:stCondLst>
                                            <p:cond evt="begin" delay="0">
                                              <p:tn val="103"/>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83"/>
                  </p:tgtEl>
                </p:cond>
              </p:nextCondLst>
            </p:seq>
          </p:childTnLst>
        </p:cTn>
      </p:par>
    </p:tnLst>
    <p:bldLst>
      <p:bldP spid="11" grpId="0" bldLvl="0" animBg="1"/>
      <p:bldP spid="12" grpId="0" bldLvl="0" animBg="1"/>
      <p:bldP spid="13" grpId="0" bldLvl="0" animBg="1"/>
      <p:bldP spid="14" grpId="0" bldLvl="0" animBg="1"/>
      <p:bldP spid="15" grpId="0" bldLvl="0" animBg="1"/>
      <p:bldP spid="37" grpId="0" bldLvl="0" animBg="1"/>
      <p:bldP spid="38" grpId="0" bldLvl="0" animBg="1"/>
      <p:bldP spid="41" grpId="0" bldLvl="0" animBg="1"/>
      <p:bldP spid="42" grpId="0" bldLvl="0" animBg="1"/>
      <p:bldP spid="43" grpId="0" bldLvl="0" animBg="1"/>
      <p:bldP spid="64" grpId="0" bldLvl="0" animBg="1"/>
      <p:bldP spid="65" grpId="0" bldLvl="0" animBg="1"/>
      <p:bldP spid="66" grpId="0" bldLvl="0" animBg="1"/>
      <p:bldP spid="67" grpId="0" bldLvl="0" animBg="1"/>
      <p:bldP spid="68" grpId="0" bldLvl="0" animBg="1"/>
      <p:bldP spid="76" grpId="0" bldLvl="0" animBg="1"/>
      <p:bldP spid="78" grpId="0" bldLvl="0" animBg="1"/>
      <p:bldP spid="79" grpId="0" bldLvl="0" animBg="1"/>
      <p:bldP spid="81" grpId="0" bldLvl="0" animBg="1"/>
      <p:bldP spid="8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11" name="Google Shape;2441;p64">
            <a:extLst>
              <a:ext uri="{FF2B5EF4-FFF2-40B4-BE49-F238E27FC236}">
                <a16:creationId xmlns:a16="http://schemas.microsoft.com/office/drawing/2014/main" id="{35917A7F-EC3B-44E9-BF43-6095B4984D3D}"/>
              </a:ext>
            </a:extLst>
          </p:cNvPr>
          <p:cNvGrpSpPr/>
          <p:nvPr/>
        </p:nvGrpSpPr>
        <p:grpSpPr>
          <a:xfrm flipH="1">
            <a:off x="3896139" y="56520"/>
            <a:ext cx="9145212" cy="9519243"/>
            <a:chOff x="1919588" y="1932925"/>
            <a:chExt cx="5075100" cy="7132475"/>
          </a:xfrm>
        </p:grpSpPr>
        <p:sp>
          <p:nvSpPr>
            <p:cNvPr id="412" name="Google Shape;2442;p64">
              <a:extLst>
                <a:ext uri="{FF2B5EF4-FFF2-40B4-BE49-F238E27FC236}">
                  <a16:creationId xmlns:a16="http://schemas.microsoft.com/office/drawing/2014/main" id="{1E962E2D-81D6-49FB-B683-645DD504BA7F}"/>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2443;p64">
              <a:extLst>
                <a:ext uri="{FF2B5EF4-FFF2-40B4-BE49-F238E27FC236}">
                  <a16:creationId xmlns:a16="http://schemas.microsoft.com/office/drawing/2014/main" id="{672B2127-5B4E-4744-8FBE-52AEAEDAF688}"/>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2444;p64">
              <a:extLst>
                <a:ext uri="{FF2B5EF4-FFF2-40B4-BE49-F238E27FC236}">
                  <a16:creationId xmlns:a16="http://schemas.microsoft.com/office/drawing/2014/main" id="{680E1775-897E-476D-B9F3-DC9E4B2EB11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2445;p64">
              <a:extLst>
                <a:ext uri="{FF2B5EF4-FFF2-40B4-BE49-F238E27FC236}">
                  <a16:creationId xmlns:a16="http://schemas.microsoft.com/office/drawing/2014/main" id="{17C290E8-BB4F-41E8-A4CD-C806E68B50FB}"/>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2446;p64">
              <a:extLst>
                <a:ext uri="{FF2B5EF4-FFF2-40B4-BE49-F238E27FC236}">
                  <a16:creationId xmlns:a16="http://schemas.microsoft.com/office/drawing/2014/main" id="{5FD740F1-237D-45B8-8A13-AC5174C63759}"/>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2447;p64">
              <a:extLst>
                <a:ext uri="{FF2B5EF4-FFF2-40B4-BE49-F238E27FC236}">
                  <a16:creationId xmlns:a16="http://schemas.microsoft.com/office/drawing/2014/main" id="{1A507E82-10DD-4313-9607-9A2568057780}"/>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2448;p64">
              <a:extLst>
                <a:ext uri="{FF2B5EF4-FFF2-40B4-BE49-F238E27FC236}">
                  <a16:creationId xmlns:a16="http://schemas.microsoft.com/office/drawing/2014/main" id="{434B02D0-4E5B-4BDE-A10C-6B5206A18B78}"/>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2449;p64">
              <a:extLst>
                <a:ext uri="{FF2B5EF4-FFF2-40B4-BE49-F238E27FC236}">
                  <a16:creationId xmlns:a16="http://schemas.microsoft.com/office/drawing/2014/main" id="{D10A7E8D-2587-49B2-9426-BE40F83B6D41}"/>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2450;p64">
              <a:extLst>
                <a:ext uri="{FF2B5EF4-FFF2-40B4-BE49-F238E27FC236}">
                  <a16:creationId xmlns:a16="http://schemas.microsoft.com/office/drawing/2014/main" id="{4C6F9B9D-11AB-4D4E-88AE-6F979B720724}"/>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2451;p64">
              <a:extLst>
                <a:ext uri="{FF2B5EF4-FFF2-40B4-BE49-F238E27FC236}">
                  <a16:creationId xmlns:a16="http://schemas.microsoft.com/office/drawing/2014/main" id="{D6063A6A-4A77-487D-9ED8-529052BC4CAA}"/>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2452;p64">
              <a:extLst>
                <a:ext uri="{FF2B5EF4-FFF2-40B4-BE49-F238E27FC236}">
                  <a16:creationId xmlns:a16="http://schemas.microsoft.com/office/drawing/2014/main" id="{69F7C2F3-ABEB-4225-80EA-8E8607908AB7}"/>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 name="Google Shape;2453;p64">
              <a:extLst>
                <a:ext uri="{FF2B5EF4-FFF2-40B4-BE49-F238E27FC236}">
                  <a16:creationId xmlns:a16="http://schemas.microsoft.com/office/drawing/2014/main" id="{B88D127F-D469-4346-A71F-DDA0F800AA70}"/>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4" name="Google Shape;2454;p64">
              <a:extLst>
                <a:ext uri="{FF2B5EF4-FFF2-40B4-BE49-F238E27FC236}">
                  <a16:creationId xmlns:a16="http://schemas.microsoft.com/office/drawing/2014/main" id="{A4F82757-2355-464B-B093-551B66493B6C}"/>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2455;p64">
              <a:extLst>
                <a:ext uri="{FF2B5EF4-FFF2-40B4-BE49-F238E27FC236}">
                  <a16:creationId xmlns:a16="http://schemas.microsoft.com/office/drawing/2014/main" id="{2C9C6650-B13B-45DC-86CA-02E7212C52E6}"/>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2456;p64">
              <a:extLst>
                <a:ext uri="{FF2B5EF4-FFF2-40B4-BE49-F238E27FC236}">
                  <a16:creationId xmlns:a16="http://schemas.microsoft.com/office/drawing/2014/main" id="{AB8753C8-E549-4687-944B-3E27AB3ADA65}"/>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2457;p64">
              <a:extLst>
                <a:ext uri="{FF2B5EF4-FFF2-40B4-BE49-F238E27FC236}">
                  <a16:creationId xmlns:a16="http://schemas.microsoft.com/office/drawing/2014/main" id="{E9785D85-871C-464A-A24C-A5D4815918C5}"/>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2458;p64">
              <a:extLst>
                <a:ext uri="{FF2B5EF4-FFF2-40B4-BE49-F238E27FC236}">
                  <a16:creationId xmlns:a16="http://schemas.microsoft.com/office/drawing/2014/main" id="{EE00FB3C-7A8A-451E-A5C8-984DB6B6B77A}"/>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2459;p64">
              <a:extLst>
                <a:ext uri="{FF2B5EF4-FFF2-40B4-BE49-F238E27FC236}">
                  <a16:creationId xmlns:a16="http://schemas.microsoft.com/office/drawing/2014/main" id="{6C99E743-8B8B-4CAF-95BF-12EE22AC9CB1}"/>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2460;p64">
              <a:extLst>
                <a:ext uri="{FF2B5EF4-FFF2-40B4-BE49-F238E27FC236}">
                  <a16:creationId xmlns:a16="http://schemas.microsoft.com/office/drawing/2014/main" id="{52AEAD90-EAF7-42B3-AF54-E369B3B6DE4D}"/>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2461;p64">
              <a:extLst>
                <a:ext uri="{FF2B5EF4-FFF2-40B4-BE49-F238E27FC236}">
                  <a16:creationId xmlns:a16="http://schemas.microsoft.com/office/drawing/2014/main" id="{D35324DF-9559-44F6-9084-E1169A1C6F2B}"/>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2462;p64">
              <a:extLst>
                <a:ext uri="{FF2B5EF4-FFF2-40B4-BE49-F238E27FC236}">
                  <a16:creationId xmlns:a16="http://schemas.microsoft.com/office/drawing/2014/main" id="{BF0311BD-98C9-4A27-ABF2-AF72A9C50FC2}"/>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2463;p64">
              <a:extLst>
                <a:ext uri="{FF2B5EF4-FFF2-40B4-BE49-F238E27FC236}">
                  <a16:creationId xmlns:a16="http://schemas.microsoft.com/office/drawing/2014/main" id="{80F630FC-B41D-48A7-8790-73BAAA412A76}"/>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2464;p64">
              <a:extLst>
                <a:ext uri="{FF2B5EF4-FFF2-40B4-BE49-F238E27FC236}">
                  <a16:creationId xmlns:a16="http://schemas.microsoft.com/office/drawing/2014/main" id="{B62A6E41-94EA-4CE5-A0ED-533AE3B2A8D2}"/>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2465;p64">
              <a:extLst>
                <a:ext uri="{FF2B5EF4-FFF2-40B4-BE49-F238E27FC236}">
                  <a16:creationId xmlns:a16="http://schemas.microsoft.com/office/drawing/2014/main" id="{9663E730-ECC4-496B-8065-43B00C547207}"/>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2466;p64">
              <a:extLst>
                <a:ext uri="{FF2B5EF4-FFF2-40B4-BE49-F238E27FC236}">
                  <a16:creationId xmlns:a16="http://schemas.microsoft.com/office/drawing/2014/main" id="{9F58D0CD-50C8-4604-B08B-E5EA290862E2}"/>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2467;p64">
              <a:extLst>
                <a:ext uri="{FF2B5EF4-FFF2-40B4-BE49-F238E27FC236}">
                  <a16:creationId xmlns:a16="http://schemas.microsoft.com/office/drawing/2014/main" id="{09B17165-2E81-4917-9C4F-FD28F34AB48F}"/>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2468;p64">
              <a:extLst>
                <a:ext uri="{FF2B5EF4-FFF2-40B4-BE49-F238E27FC236}">
                  <a16:creationId xmlns:a16="http://schemas.microsoft.com/office/drawing/2014/main" id="{BCE8CFF9-100F-44A4-8FD1-7197430B16A0}"/>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 name="Google Shape;2469;p64">
              <a:extLst>
                <a:ext uri="{FF2B5EF4-FFF2-40B4-BE49-F238E27FC236}">
                  <a16:creationId xmlns:a16="http://schemas.microsoft.com/office/drawing/2014/main" id="{F1C93B48-E713-4B3D-99B7-0A37EB7BA42B}"/>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 name="Google Shape;2470;p64">
              <a:extLst>
                <a:ext uri="{FF2B5EF4-FFF2-40B4-BE49-F238E27FC236}">
                  <a16:creationId xmlns:a16="http://schemas.microsoft.com/office/drawing/2014/main" id="{16C313BF-64CD-46BD-94A3-4FC0443B7FE6}"/>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2471;p64">
              <a:extLst>
                <a:ext uri="{FF2B5EF4-FFF2-40B4-BE49-F238E27FC236}">
                  <a16:creationId xmlns:a16="http://schemas.microsoft.com/office/drawing/2014/main" id="{71E00BE1-66DA-4E56-BC76-F55F84747AC5}"/>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2472;p64">
              <a:extLst>
                <a:ext uri="{FF2B5EF4-FFF2-40B4-BE49-F238E27FC236}">
                  <a16:creationId xmlns:a16="http://schemas.microsoft.com/office/drawing/2014/main" id="{DF3B4FF1-0B92-4C5F-A7BD-3C1038CDE27E}"/>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2473;p64">
              <a:extLst>
                <a:ext uri="{FF2B5EF4-FFF2-40B4-BE49-F238E27FC236}">
                  <a16:creationId xmlns:a16="http://schemas.microsoft.com/office/drawing/2014/main" id="{F197EDAE-6EC9-4DEB-80BB-565C0922AA0D}"/>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2474;p64">
              <a:extLst>
                <a:ext uri="{FF2B5EF4-FFF2-40B4-BE49-F238E27FC236}">
                  <a16:creationId xmlns:a16="http://schemas.microsoft.com/office/drawing/2014/main" id="{09E11297-D168-4E01-A592-BEF58D415C33}"/>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2475;p64">
              <a:extLst>
                <a:ext uri="{FF2B5EF4-FFF2-40B4-BE49-F238E27FC236}">
                  <a16:creationId xmlns:a16="http://schemas.microsoft.com/office/drawing/2014/main" id="{F4AF519D-F7B4-468A-AA5F-32434A801463}"/>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 name="Google Shape;2476;p64">
              <a:extLst>
                <a:ext uri="{FF2B5EF4-FFF2-40B4-BE49-F238E27FC236}">
                  <a16:creationId xmlns:a16="http://schemas.microsoft.com/office/drawing/2014/main" id="{AD612D98-5C92-44F4-98BA-6067C0D1EA15}"/>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 name="Google Shape;2477;p64">
              <a:extLst>
                <a:ext uri="{FF2B5EF4-FFF2-40B4-BE49-F238E27FC236}">
                  <a16:creationId xmlns:a16="http://schemas.microsoft.com/office/drawing/2014/main" id="{57F30B23-41B8-43B8-93F3-E21233990CCE}"/>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2478;p64">
              <a:extLst>
                <a:ext uri="{FF2B5EF4-FFF2-40B4-BE49-F238E27FC236}">
                  <a16:creationId xmlns:a16="http://schemas.microsoft.com/office/drawing/2014/main" id="{F622D3D2-2E2E-4CA3-A8BD-212A250B95F9}"/>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2479;p64">
              <a:extLst>
                <a:ext uri="{FF2B5EF4-FFF2-40B4-BE49-F238E27FC236}">
                  <a16:creationId xmlns:a16="http://schemas.microsoft.com/office/drawing/2014/main" id="{13038881-5BCA-4D8E-9DA9-3BEAA3E805CB}"/>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2480;p64">
              <a:extLst>
                <a:ext uri="{FF2B5EF4-FFF2-40B4-BE49-F238E27FC236}">
                  <a16:creationId xmlns:a16="http://schemas.microsoft.com/office/drawing/2014/main" id="{3A8EF870-F234-48F2-981B-43F742369480}"/>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2481;p64">
              <a:extLst>
                <a:ext uri="{FF2B5EF4-FFF2-40B4-BE49-F238E27FC236}">
                  <a16:creationId xmlns:a16="http://schemas.microsoft.com/office/drawing/2014/main" id="{9C12FA81-0D50-470E-9A5E-597E543612A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2482;p64">
              <a:extLst>
                <a:ext uri="{FF2B5EF4-FFF2-40B4-BE49-F238E27FC236}">
                  <a16:creationId xmlns:a16="http://schemas.microsoft.com/office/drawing/2014/main" id="{C0DC036C-7ECB-45D9-8B19-042C8F47220B}"/>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2483;p64">
              <a:extLst>
                <a:ext uri="{FF2B5EF4-FFF2-40B4-BE49-F238E27FC236}">
                  <a16:creationId xmlns:a16="http://schemas.microsoft.com/office/drawing/2014/main" id="{CE247A04-C0FE-489A-942C-84FB47979214}"/>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2484;p64">
              <a:extLst>
                <a:ext uri="{FF2B5EF4-FFF2-40B4-BE49-F238E27FC236}">
                  <a16:creationId xmlns:a16="http://schemas.microsoft.com/office/drawing/2014/main" id="{7F4109EE-5828-460E-9B58-2FA8C1D4657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2485;p64">
              <a:extLst>
                <a:ext uri="{FF2B5EF4-FFF2-40B4-BE49-F238E27FC236}">
                  <a16:creationId xmlns:a16="http://schemas.microsoft.com/office/drawing/2014/main" id="{44DAC894-0A61-4365-A43E-30DF3E7433F0}"/>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2486;p64">
              <a:extLst>
                <a:ext uri="{FF2B5EF4-FFF2-40B4-BE49-F238E27FC236}">
                  <a16:creationId xmlns:a16="http://schemas.microsoft.com/office/drawing/2014/main" id="{29FBC9FC-46CD-4A3A-9F44-1E303C3D1B82}"/>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2487;p64">
              <a:extLst>
                <a:ext uri="{FF2B5EF4-FFF2-40B4-BE49-F238E27FC236}">
                  <a16:creationId xmlns:a16="http://schemas.microsoft.com/office/drawing/2014/main" id="{6EF701E9-C0B3-469C-B9E3-828D37FB0D92}"/>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 name="Google Shape;2488;p64">
              <a:extLst>
                <a:ext uri="{FF2B5EF4-FFF2-40B4-BE49-F238E27FC236}">
                  <a16:creationId xmlns:a16="http://schemas.microsoft.com/office/drawing/2014/main" id="{F4B38B96-89ED-4A59-B3F1-0FCF70EA8091}"/>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 name="Google Shape;2489;p64">
              <a:extLst>
                <a:ext uri="{FF2B5EF4-FFF2-40B4-BE49-F238E27FC236}">
                  <a16:creationId xmlns:a16="http://schemas.microsoft.com/office/drawing/2014/main" id="{8B30DBFB-46A0-4213-B463-077A5B765177}"/>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2490;p64">
              <a:extLst>
                <a:ext uri="{FF2B5EF4-FFF2-40B4-BE49-F238E27FC236}">
                  <a16:creationId xmlns:a16="http://schemas.microsoft.com/office/drawing/2014/main" id="{870A0E35-3306-4F24-8346-4E315853DAD3}"/>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2491;p64">
              <a:extLst>
                <a:ext uri="{FF2B5EF4-FFF2-40B4-BE49-F238E27FC236}">
                  <a16:creationId xmlns:a16="http://schemas.microsoft.com/office/drawing/2014/main" id="{B690CBFF-0155-41A7-AD88-F56ED9075734}"/>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 name="Google Shape;2492;p64">
              <a:extLst>
                <a:ext uri="{FF2B5EF4-FFF2-40B4-BE49-F238E27FC236}">
                  <a16:creationId xmlns:a16="http://schemas.microsoft.com/office/drawing/2014/main" id="{45F66EE8-F126-4BFA-8C3E-9EDF337DFC17}"/>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 name="Google Shape;2493;p64">
              <a:extLst>
                <a:ext uri="{FF2B5EF4-FFF2-40B4-BE49-F238E27FC236}">
                  <a16:creationId xmlns:a16="http://schemas.microsoft.com/office/drawing/2014/main" id="{0542F50D-1EFB-4973-B13D-3230B5D08A23}"/>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2494;p64">
              <a:extLst>
                <a:ext uri="{FF2B5EF4-FFF2-40B4-BE49-F238E27FC236}">
                  <a16:creationId xmlns:a16="http://schemas.microsoft.com/office/drawing/2014/main" id="{3FB4BB8D-D707-431A-ABD5-3AC1170E883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2495;p64">
              <a:extLst>
                <a:ext uri="{FF2B5EF4-FFF2-40B4-BE49-F238E27FC236}">
                  <a16:creationId xmlns:a16="http://schemas.microsoft.com/office/drawing/2014/main" id="{4154E8ED-E132-40F4-8220-6B32935233F5}"/>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2496;p64">
              <a:extLst>
                <a:ext uri="{FF2B5EF4-FFF2-40B4-BE49-F238E27FC236}">
                  <a16:creationId xmlns:a16="http://schemas.microsoft.com/office/drawing/2014/main" id="{825BC41D-0DE9-4EA1-A23E-776B60920244}"/>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2497;p64">
              <a:extLst>
                <a:ext uri="{FF2B5EF4-FFF2-40B4-BE49-F238E27FC236}">
                  <a16:creationId xmlns:a16="http://schemas.microsoft.com/office/drawing/2014/main" id="{2B828E0D-A42D-4B09-B0B9-3E525582F881}"/>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2498;p64">
              <a:extLst>
                <a:ext uri="{FF2B5EF4-FFF2-40B4-BE49-F238E27FC236}">
                  <a16:creationId xmlns:a16="http://schemas.microsoft.com/office/drawing/2014/main" id="{529D2E7B-11DA-4AE3-B47F-77826A7CDF5E}"/>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9" name="Google Shape;2499;p64">
              <a:extLst>
                <a:ext uri="{FF2B5EF4-FFF2-40B4-BE49-F238E27FC236}">
                  <a16:creationId xmlns:a16="http://schemas.microsoft.com/office/drawing/2014/main" id="{7F55D9CD-6553-409C-8129-123BB6F3DFEC}"/>
                </a:ext>
              </a:extLst>
            </p:cNvPr>
            <p:cNvGrpSpPr/>
            <p:nvPr/>
          </p:nvGrpSpPr>
          <p:grpSpPr>
            <a:xfrm>
              <a:off x="2411446" y="3785965"/>
              <a:ext cx="3735993" cy="1390283"/>
              <a:chOff x="2411446" y="3785965"/>
              <a:chExt cx="3735993" cy="1390283"/>
            </a:xfrm>
          </p:grpSpPr>
          <p:sp>
            <p:nvSpPr>
              <p:cNvPr id="470" name="Google Shape;2500;p64">
                <a:extLst>
                  <a:ext uri="{FF2B5EF4-FFF2-40B4-BE49-F238E27FC236}">
                    <a16:creationId xmlns:a16="http://schemas.microsoft.com/office/drawing/2014/main" id="{359E6818-9126-42ED-B6A9-EE4036912D86}"/>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2501;p64">
                <a:extLst>
                  <a:ext uri="{FF2B5EF4-FFF2-40B4-BE49-F238E27FC236}">
                    <a16:creationId xmlns:a16="http://schemas.microsoft.com/office/drawing/2014/main" id="{7123F8E3-6429-4B4D-9418-076047810FAC}"/>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2502;p64">
                <a:extLst>
                  <a:ext uri="{FF2B5EF4-FFF2-40B4-BE49-F238E27FC236}">
                    <a16:creationId xmlns:a16="http://schemas.microsoft.com/office/drawing/2014/main" id="{223A1B39-8EE8-492C-8EDD-8C7E690C1F83}"/>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2503;p64">
                <a:extLst>
                  <a:ext uri="{FF2B5EF4-FFF2-40B4-BE49-F238E27FC236}">
                    <a16:creationId xmlns:a16="http://schemas.microsoft.com/office/drawing/2014/main" id="{6EE112DB-9D88-4134-BBF6-97EE3D7CB5BF}"/>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2504;p64">
                <a:extLst>
                  <a:ext uri="{FF2B5EF4-FFF2-40B4-BE49-F238E27FC236}">
                    <a16:creationId xmlns:a16="http://schemas.microsoft.com/office/drawing/2014/main" id="{F1F0CC3D-5CC4-46B6-9832-259E75D6A755}"/>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2505;p64">
                <a:extLst>
                  <a:ext uri="{FF2B5EF4-FFF2-40B4-BE49-F238E27FC236}">
                    <a16:creationId xmlns:a16="http://schemas.microsoft.com/office/drawing/2014/main" id="{72AB4DBB-6AE7-48FB-B255-379806635DFE}"/>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2506;p64">
                <a:extLst>
                  <a:ext uri="{FF2B5EF4-FFF2-40B4-BE49-F238E27FC236}">
                    <a16:creationId xmlns:a16="http://schemas.microsoft.com/office/drawing/2014/main" id="{3AEB9A02-3CAA-4170-936D-F5C804F599A8}"/>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2507;p64">
                <a:extLst>
                  <a:ext uri="{FF2B5EF4-FFF2-40B4-BE49-F238E27FC236}">
                    <a16:creationId xmlns:a16="http://schemas.microsoft.com/office/drawing/2014/main" id="{DEB6567B-F0E5-4D5A-B6B7-694A667EA5F2}"/>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2508;p64">
                <a:extLst>
                  <a:ext uri="{FF2B5EF4-FFF2-40B4-BE49-F238E27FC236}">
                    <a16:creationId xmlns:a16="http://schemas.microsoft.com/office/drawing/2014/main" id="{2137F937-647A-4063-96DA-51BEEAB3337C}"/>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2509;p64">
                <a:extLst>
                  <a:ext uri="{FF2B5EF4-FFF2-40B4-BE49-F238E27FC236}">
                    <a16:creationId xmlns:a16="http://schemas.microsoft.com/office/drawing/2014/main" id="{3E1874F1-E3ED-4652-AC85-F0B88001F0D6}"/>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2510;p64">
                <a:extLst>
                  <a:ext uri="{FF2B5EF4-FFF2-40B4-BE49-F238E27FC236}">
                    <a16:creationId xmlns:a16="http://schemas.microsoft.com/office/drawing/2014/main" id="{FAD8C8BF-75C2-4802-8A7C-FA9DB6D5C89F}"/>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2511;p64">
                <a:extLst>
                  <a:ext uri="{FF2B5EF4-FFF2-40B4-BE49-F238E27FC236}">
                    <a16:creationId xmlns:a16="http://schemas.microsoft.com/office/drawing/2014/main" id="{2383B71F-3EB6-4DEC-8AEB-30CE6E25E618}"/>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2512;p64">
                <a:extLst>
                  <a:ext uri="{FF2B5EF4-FFF2-40B4-BE49-F238E27FC236}">
                    <a16:creationId xmlns:a16="http://schemas.microsoft.com/office/drawing/2014/main" id="{2484EF00-16D3-45E0-80C7-5E0509A48DA8}"/>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2513;p64">
                <a:extLst>
                  <a:ext uri="{FF2B5EF4-FFF2-40B4-BE49-F238E27FC236}">
                    <a16:creationId xmlns:a16="http://schemas.microsoft.com/office/drawing/2014/main" id="{FD4542E9-1E0C-4547-A118-9ED838C52792}"/>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 name="Google Shape;2514;p64">
                <a:extLst>
                  <a:ext uri="{FF2B5EF4-FFF2-40B4-BE49-F238E27FC236}">
                    <a16:creationId xmlns:a16="http://schemas.microsoft.com/office/drawing/2014/main" id="{55484BBA-1380-4722-AE49-C28B4BB947DD}"/>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 name="Google Shape;2515;p64">
                <a:extLst>
                  <a:ext uri="{FF2B5EF4-FFF2-40B4-BE49-F238E27FC236}">
                    <a16:creationId xmlns:a16="http://schemas.microsoft.com/office/drawing/2014/main" id="{EF286693-5E80-4F8E-878A-390630D4E787}"/>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2516;p64">
                <a:extLst>
                  <a:ext uri="{FF2B5EF4-FFF2-40B4-BE49-F238E27FC236}">
                    <a16:creationId xmlns:a16="http://schemas.microsoft.com/office/drawing/2014/main" id="{4A743A6F-2C4B-4DBB-B4CA-541177530FEE}"/>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2517;p64">
                <a:extLst>
                  <a:ext uri="{FF2B5EF4-FFF2-40B4-BE49-F238E27FC236}">
                    <a16:creationId xmlns:a16="http://schemas.microsoft.com/office/drawing/2014/main" id="{3DE442C0-FDA6-42A1-BF47-36CB0D77450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2518;p64">
                <a:extLst>
                  <a:ext uri="{FF2B5EF4-FFF2-40B4-BE49-F238E27FC236}">
                    <a16:creationId xmlns:a16="http://schemas.microsoft.com/office/drawing/2014/main" id="{089D1AD9-B442-432D-A15B-0F8E0F0F7671}"/>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2519;p64">
                <a:extLst>
                  <a:ext uri="{FF2B5EF4-FFF2-40B4-BE49-F238E27FC236}">
                    <a16:creationId xmlns:a16="http://schemas.microsoft.com/office/drawing/2014/main" id="{333F2217-AB4F-448A-A3E1-42D3A8CA3864}"/>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2520;p64">
                <a:extLst>
                  <a:ext uri="{FF2B5EF4-FFF2-40B4-BE49-F238E27FC236}">
                    <a16:creationId xmlns:a16="http://schemas.microsoft.com/office/drawing/2014/main" id="{F0E56954-A399-4AA0-B3F3-227E6A4E7F16}"/>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2521;p64">
                <a:extLst>
                  <a:ext uri="{FF2B5EF4-FFF2-40B4-BE49-F238E27FC236}">
                    <a16:creationId xmlns:a16="http://schemas.microsoft.com/office/drawing/2014/main" id="{EF9E7F57-933B-4A8A-9F6A-5BB5A20B33CD}"/>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2522;p64">
                <a:extLst>
                  <a:ext uri="{FF2B5EF4-FFF2-40B4-BE49-F238E27FC236}">
                    <a16:creationId xmlns:a16="http://schemas.microsoft.com/office/drawing/2014/main" id="{38214329-A7A5-481A-BF0E-A961DAA832A3}"/>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2523;p64">
                <a:extLst>
                  <a:ext uri="{FF2B5EF4-FFF2-40B4-BE49-F238E27FC236}">
                    <a16:creationId xmlns:a16="http://schemas.microsoft.com/office/drawing/2014/main" id="{74158295-99A2-427A-8487-851908136A3F}"/>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 name="Google Shape;2524;p64">
                <a:extLst>
                  <a:ext uri="{FF2B5EF4-FFF2-40B4-BE49-F238E27FC236}">
                    <a16:creationId xmlns:a16="http://schemas.microsoft.com/office/drawing/2014/main" id="{DAEE5677-3DE5-4106-90AF-9B69BC68FA23}"/>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 name="Google Shape;2525;p64">
                <a:extLst>
                  <a:ext uri="{FF2B5EF4-FFF2-40B4-BE49-F238E27FC236}">
                    <a16:creationId xmlns:a16="http://schemas.microsoft.com/office/drawing/2014/main" id="{CCB86BAB-6DC6-4F02-9B42-88E3CE759058}"/>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 name="Google Shape;2526;p64">
                <a:extLst>
                  <a:ext uri="{FF2B5EF4-FFF2-40B4-BE49-F238E27FC236}">
                    <a16:creationId xmlns:a16="http://schemas.microsoft.com/office/drawing/2014/main" id="{AECF5348-868D-4759-9456-08BE4510367A}"/>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 name="Google Shape;2527;p64">
                <a:extLst>
                  <a:ext uri="{FF2B5EF4-FFF2-40B4-BE49-F238E27FC236}">
                    <a16:creationId xmlns:a16="http://schemas.microsoft.com/office/drawing/2014/main" id="{81F8BFE5-ADBC-4D45-9350-6FED40382BD5}"/>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 name="Google Shape;2528;p64">
                <a:extLst>
                  <a:ext uri="{FF2B5EF4-FFF2-40B4-BE49-F238E27FC236}">
                    <a16:creationId xmlns:a16="http://schemas.microsoft.com/office/drawing/2014/main" id="{7C6FBB39-6784-4EB6-8588-468759C27F8E}"/>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 name="Google Shape;2529;p64">
                <a:extLst>
                  <a:ext uri="{FF2B5EF4-FFF2-40B4-BE49-F238E27FC236}">
                    <a16:creationId xmlns:a16="http://schemas.microsoft.com/office/drawing/2014/main" id="{E23DF9CF-494E-4905-8083-8515D0B14B9D}"/>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 name="Google Shape;2530;p64">
                <a:extLst>
                  <a:ext uri="{FF2B5EF4-FFF2-40B4-BE49-F238E27FC236}">
                    <a16:creationId xmlns:a16="http://schemas.microsoft.com/office/drawing/2014/main" id="{723CA92C-B626-4C02-A76B-6F29682593A3}"/>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 name="Google Shape;2531;p64">
                <a:extLst>
                  <a:ext uri="{FF2B5EF4-FFF2-40B4-BE49-F238E27FC236}">
                    <a16:creationId xmlns:a16="http://schemas.microsoft.com/office/drawing/2014/main" id="{0188017C-E395-4F70-8305-EF9FCE7A87D1}"/>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 name="Google Shape;2532;p64">
                <a:extLst>
                  <a:ext uri="{FF2B5EF4-FFF2-40B4-BE49-F238E27FC236}">
                    <a16:creationId xmlns:a16="http://schemas.microsoft.com/office/drawing/2014/main" id="{A689AAFF-2DF3-497D-8E47-BBF895A9A40C}"/>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 name="Google Shape;2533;p64">
                <a:extLst>
                  <a:ext uri="{FF2B5EF4-FFF2-40B4-BE49-F238E27FC236}">
                    <a16:creationId xmlns:a16="http://schemas.microsoft.com/office/drawing/2014/main" id="{D8D0EFEA-4872-4528-8ED5-73182EA2DF3C}"/>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 name="Google Shape;2534;p64">
                <a:extLst>
                  <a:ext uri="{FF2B5EF4-FFF2-40B4-BE49-F238E27FC236}">
                    <a16:creationId xmlns:a16="http://schemas.microsoft.com/office/drawing/2014/main" id="{1B744E4B-74EE-4336-B9E6-351BE0D6E8D7}"/>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 name="Google Shape;2535;p64">
                <a:extLst>
                  <a:ext uri="{FF2B5EF4-FFF2-40B4-BE49-F238E27FC236}">
                    <a16:creationId xmlns:a16="http://schemas.microsoft.com/office/drawing/2014/main" id="{A546BEE0-B255-4C31-B15A-23B382C09568}"/>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 name="Google Shape;2536;p64">
                <a:extLst>
                  <a:ext uri="{FF2B5EF4-FFF2-40B4-BE49-F238E27FC236}">
                    <a16:creationId xmlns:a16="http://schemas.microsoft.com/office/drawing/2014/main" id="{05893509-B326-462C-B616-ABA98E2FE417}"/>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 name="Google Shape;2537;p64">
                <a:extLst>
                  <a:ext uri="{FF2B5EF4-FFF2-40B4-BE49-F238E27FC236}">
                    <a16:creationId xmlns:a16="http://schemas.microsoft.com/office/drawing/2014/main" id="{29EAF977-BD68-421A-A2F5-93F76C57F394}"/>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 name="Google Shape;2538;p64">
                <a:extLst>
                  <a:ext uri="{FF2B5EF4-FFF2-40B4-BE49-F238E27FC236}">
                    <a16:creationId xmlns:a16="http://schemas.microsoft.com/office/drawing/2014/main" id="{1D85E611-3AC4-4ECD-BF9E-4656C060354E}"/>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Google Shape;2539;p64">
                <a:extLst>
                  <a:ext uri="{FF2B5EF4-FFF2-40B4-BE49-F238E27FC236}">
                    <a16:creationId xmlns:a16="http://schemas.microsoft.com/office/drawing/2014/main" id="{0CFB884A-5103-43A3-9039-15266F6404FF}"/>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2540;p64">
                <a:extLst>
                  <a:ext uri="{FF2B5EF4-FFF2-40B4-BE49-F238E27FC236}">
                    <a16:creationId xmlns:a16="http://schemas.microsoft.com/office/drawing/2014/main" id="{8839EE25-3BE7-4544-A85A-A9148EC08416}"/>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 name="Google Shape;2541;p64">
                <a:extLst>
                  <a:ext uri="{FF2B5EF4-FFF2-40B4-BE49-F238E27FC236}">
                    <a16:creationId xmlns:a16="http://schemas.microsoft.com/office/drawing/2014/main" id="{DF171458-2BB9-4809-A8DC-170E21F0EEF2}"/>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2542;p64">
                <a:extLst>
                  <a:ext uri="{FF2B5EF4-FFF2-40B4-BE49-F238E27FC236}">
                    <a16:creationId xmlns:a16="http://schemas.microsoft.com/office/drawing/2014/main" id="{3B9D9EF3-62CB-45BD-9E4E-868092626F66}"/>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 name="Google Shape;2543;p64">
                <a:extLst>
                  <a:ext uri="{FF2B5EF4-FFF2-40B4-BE49-F238E27FC236}">
                    <a16:creationId xmlns:a16="http://schemas.microsoft.com/office/drawing/2014/main" id="{457222E4-814A-47BD-AF93-DB11FF8291C8}"/>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 name="Google Shape;2544;p64">
                <a:extLst>
                  <a:ext uri="{FF2B5EF4-FFF2-40B4-BE49-F238E27FC236}">
                    <a16:creationId xmlns:a16="http://schemas.microsoft.com/office/drawing/2014/main" id="{CA229692-4E0D-4E97-9BA7-CD996ED845CD}"/>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Google Shape;2545;p64">
                <a:extLst>
                  <a:ext uri="{FF2B5EF4-FFF2-40B4-BE49-F238E27FC236}">
                    <a16:creationId xmlns:a16="http://schemas.microsoft.com/office/drawing/2014/main" id="{3F10402C-29EE-44C2-8336-C24D475367C5}"/>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 name="Google Shape;2546;p64">
                <a:extLst>
                  <a:ext uri="{FF2B5EF4-FFF2-40B4-BE49-F238E27FC236}">
                    <a16:creationId xmlns:a16="http://schemas.microsoft.com/office/drawing/2014/main" id="{93E0905F-5760-4D8B-95F8-9237EEA5D278}"/>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2547;p64">
                <a:extLst>
                  <a:ext uri="{FF2B5EF4-FFF2-40B4-BE49-F238E27FC236}">
                    <a16:creationId xmlns:a16="http://schemas.microsoft.com/office/drawing/2014/main" id="{1F4B9CA3-2604-4CCA-AF7B-22F7BA99376D}"/>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 name="Google Shape;2548;p64">
                <a:extLst>
                  <a:ext uri="{FF2B5EF4-FFF2-40B4-BE49-F238E27FC236}">
                    <a16:creationId xmlns:a16="http://schemas.microsoft.com/office/drawing/2014/main" id="{F585D925-8BB9-40A1-9D22-1FE53AE4B611}"/>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 name="Google Shape;2549;p64">
                <a:extLst>
                  <a:ext uri="{FF2B5EF4-FFF2-40B4-BE49-F238E27FC236}">
                    <a16:creationId xmlns:a16="http://schemas.microsoft.com/office/drawing/2014/main" id="{56D1344E-7B7D-42D6-892D-7CEFA219D679}"/>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 name="Google Shape;2550;p64">
                <a:extLst>
                  <a:ext uri="{FF2B5EF4-FFF2-40B4-BE49-F238E27FC236}">
                    <a16:creationId xmlns:a16="http://schemas.microsoft.com/office/drawing/2014/main" id="{03012EB1-E5CE-4636-91DD-29F5E24E9A0E}"/>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 name="Google Shape;2551;p64">
                <a:extLst>
                  <a:ext uri="{FF2B5EF4-FFF2-40B4-BE49-F238E27FC236}">
                    <a16:creationId xmlns:a16="http://schemas.microsoft.com/office/drawing/2014/main" id="{B9168D54-7A19-478F-AEEC-1E221AC045EA}"/>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 name="Google Shape;2552;p64">
                <a:extLst>
                  <a:ext uri="{FF2B5EF4-FFF2-40B4-BE49-F238E27FC236}">
                    <a16:creationId xmlns:a16="http://schemas.microsoft.com/office/drawing/2014/main" id="{AC14012C-D95C-4544-A0B8-AEBDD0520281}"/>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 name="Google Shape;2553;p64">
                <a:extLst>
                  <a:ext uri="{FF2B5EF4-FFF2-40B4-BE49-F238E27FC236}">
                    <a16:creationId xmlns:a16="http://schemas.microsoft.com/office/drawing/2014/main" id="{367FBDC0-F633-4B72-B509-2C6B3DF437A9}"/>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 name="Google Shape;2554;p64">
                <a:extLst>
                  <a:ext uri="{FF2B5EF4-FFF2-40B4-BE49-F238E27FC236}">
                    <a16:creationId xmlns:a16="http://schemas.microsoft.com/office/drawing/2014/main" id="{DADE4D0A-CC20-4C3B-B8B1-39A6FAA992A7}"/>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 name="Google Shape;2555;p64">
                <a:extLst>
                  <a:ext uri="{FF2B5EF4-FFF2-40B4-BE49-F238E27FC236}">
                    <a16:creationId xmlns:a16="http://schemas.microsoft.com/office/drawing/2014/main" id="{BF50B4FE-1A4F-4144-A76C-8592EB76A2D3}"/>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 name="Google Shape;2556;p64">
                <a:extLst>
                  <a:ext uri="{FF2B5EF4-FFF2-40B4-BE49-F238E27FC236}">
                    <a16:creationId xmlns:a16="http://schemas.microsoft.com/office/drawing/2014/main" id="{2C0BE2B8-125C-4537-8260-A70E6F337B48}"/>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 name="Google Shape;2557;p64">
                <a:extLst>
                  <a:ext uri="{FF2B5EF4-FFF2-40B4-BE49-F238E27FC236}">
                    <a16:creationId xmlns:a16="http://schemas.microsoft.com/office/drawing/2014/main" id="{2B2C0DA6-6133-4AB1-B5B6-D21F7F76CB51}"/>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 name="Google Shape;2558;p64">
                <a:extLst>
                  <a:ext uri="{FF2B5EF4-FFF2-40B4-BE49-F238E27FC236}">
                    <a16:creationId xmlns:a16="http://schemas.microsoft.com/office/drawing/2014/main" id="{32F38E9C-D476-4609-AB11-4E8D6419758B}"/>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 name="Google Shape;2559;p64">
                <a:extLst>
                  <a:ext uri="{FF2B5EF4-FFF2-40B4-BE49-F238E27FC236}">
                    <a16:creationId xmlns:a16="http://schemas.microsoft.com/office/drawing/2014/main" id="{99A9EA39-40FB-44A3-9660-358938794542}"/>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 name="Google Shape;2560;p64">
                <a:extLst>
                  <a:ext uri="{FF2B5EF4-FFF2-40B4-BE49-F238E27FC236}">
                    <a16:creationId xmlns:a16="http://schemas.microsoft.com/office/drawing/2014/main" id="{6FF92319-6E23-4F82-AD99-9EC6DADA1529}"/>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 name="Google Shape;2561;p64">
                <a:extLst>
                  <a:ext uri="{FF2B5EF4-FFF2-40B4-BE49-F238E27FC236}">
                    <a16:creationId xmlns:a16="http://schemas.microsoft.com/office/drawing/2014/main" id="{BD77D6CB-5E67-4F5F-8468-F756E17FC030}"/>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2" name="Google Shape;2562;p64">
                <a:extLst>
                  <a:ext uri="{FF2B5EF4-FFF2-40B4-BE49-F238E27FC236}">
                    <a16:creationId xmlns:a16="http://schemas.microsoft.com/office/drawing/2014/main" id="{B4A1D158-E763-43B2-BB1F-659C0E78E8D5}"/>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3" name="Google Shape;2563;p64">
                <a:extLst>
                  <a:ext uri="{FF2B5EF4-FFF2-40B4-BE49-F238E27FC236}">
                    <a16:creationId xmlns:a16="http://schemas.microsoft.com/office/drawing/2014/main" id="{CFE10CD2-B6B4-41C5-9063-FBA786574203}"/>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4" name="Google Shape;2564;p64">
                <a:extLst>
                  <a:ext uri="{FF2B5EF4-FFF2-40B4-BE49-F238E27FC236}">
                    <a16:creationId xmlns:a16="http://schemas.microsoft.com/office/drawing/2014/main" id="{0C65BC4F-93CD-4F33-B517-DBE02D7EE775}"/>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5" name="Google Shape;2565;p64">
                <a:extLst>
                  <a:ext uri="{FF2B5EF4-FFF2-40B4-BE49-F238E27FC236}">
                    <a16:creationId xmlns:a16="http://schemas.microsoft.com/office/drawing/2014/main" id="{7E98F07E-24C0-4A5C-B408-03A4D8E6A84D}"/>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6" name="Google Shape;2566;p64">
                <a:extLst>
                  <a:ext uri="{FF2B5EF4-FFF2-40B4-BE49-F238E27FC236}">
                    <a16:creationId xmlns:a16="http://schemas.microsoft.com/office/drawing/2014/main" id="{4FBA7BCB-68EB-4B10-98A6-5E4D3CB08DE0}"/>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7" name="Google Shape;2567;p64">
                <a:extLst>
                  <a:ext uri="{FF2B5EF4-FFF2-40B4-BE49-F238E27FC236}">
                    <a16:creationId xmlns:a16="http://schemas.microsoft.com/office/drawing/2014/main" id="{E7702752-B3E8-4D72-AF14-D5AA9F995346}"/>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8" name="Google Shape;2568;p64">
                <a:extLst>
                  <a:ext uri="{FF2B5EF4-FFF2-40B4-BE49-F238E27FC236}">
                    <a16:creationId xmlns:a16="http://schemas.microsoft.com/office/drawing/2014/main" id="{CA34E954-FD74-4CCB-B69D-48D8B1CA57BB}"/>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9" name="Google Shape;2569;p64">
                <a:extLst>
                  <a:ext uri="{FF2B5EF4-FFF2-40B4-BE49-F238E27FC236}">
                    <a16:creationId xmlns:a16="http://schemas.microsoft.com/office/drawing/2014/main" id="{FB4DBACC-3335-4CBC-A14F-D0177C32505B}"/>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0" name="Google Shape;2570;p64">
                <a:extLst>
                  <a:ext uri="{FF2B5EF4-FFF2-40B4-BE49-F238E27FC236}">
                    <a16:creationId xmlns:a16="http://schemas.microsoft.com/office/drawing/2014/main" id="{FB02F825-8A50-4273-9959-28D0B4743C9A}"/>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1" name="Google Shape;2571;p64">
                <a:extLst>
                  <a:ext uri="{FF2B5EF4-FFF2-40B4-BE49-F238E27FC236}">
                    <a16:creationId xmlns:a16="http://schemas.microsoft.com/office/drawing/2014/main" id="{3864B072-3B86-452A-BA2D-859ABBFCA187}"/>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2" name="Google Shape;2572;p64">
                <a:extLst>
                  <a:ext uri="{FF2B5EF4-FFF2-40B4-BE49-F238E27FC236}">
                    <a16:creationId xmlns:a16="http://schemas.microsoft.com/office/drawing/2014/main" id="{A988DFB0-DF3D-4697-AF92-628852214DC4}"/>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3" name="Google Shape;2573;p64">
                <a:extLst>
                  <a:ext uri="{FF2B5EF4-FFF2-40B4-BE49-F238E27FC236}">
                    <a16:creationId xmlns:a16="http://schemas.microsoft.com/office/drawing/2014/main" id="{E89F862A-5528-4C9A-8342-C01984EA1CFE}"/>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4" name="Google Shape;2574;p64">
                <a:extLst>
                  <a:ext uri="{FF2B5EF4-FFF2-40B4-BE49-F238E27FC236}">
                    <a16:creationId xmlns:a16="http://schemas.microsoft.com/office/drawing/2014/main" id="{EBE077B5-644C-4EF6-A83C-BBAEB0916743}"/>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5" name="Google Shape;2575;p64">
                <a:extLst>
                  <a:ext uri="{FF2B5EF4-FFF2-40B4-BE49-F238E27FC236}">
                    <a16:creationId xmlns:a16="http://schemas.microsoft.com/office/drawing/2014/main" id="{914FC5DC-3A78-4EB9-A5E3-32C4C9F6B3F3}"/>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211" name="Google Shape;1211;p35"/>
          <p:cNvSpPr/>
          <p:nvPr/>
        </p:nvSpPr>
        <p:spPr>
          <a:xfrm>
            <a:off x="2026883" y="34321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12" name="Google Shape;1212;p35"/>
          <p:cNvGrpSpPr/>
          <p:nvPr/>
        </p:nvGrpSpPr>
        <p:grpSpPr>
          <a:xfrm>
            <a:off x="-362991" y="2889587"/>
            <a:ext cx="3917420" cy="4076695"/>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 name="Picture 5">
            <a:extLst>
              <a:ext uri="{FF2B5EF4-FFF2-40B4-BE49-F238E27FC236}">
                <a16:creationId xmlns:a16="http://schemas.microsoft.com/office/drawing/2014/main" id="{4C7B7E5D-8D0C-8321-A7AB-05AAEE5B7E53}"/>
              </a:ext>
            </a:extLst>
          </p:cNvPr>
          <p:cNvPicPr>
            <a:picLocks noChangeAspect="1"/>
          </p:cNvPicPr>
          <p:nvPr/>
        </p:nvPicPr>
        <p:blipFill>
          <a:blip r:embed="rId3"/>
          <a:stretch>
            <a:fillRect/>
          </a:stretch>
        </p:blipFill>
        <p:spPr>
          <a:xfrm>
            <a:off x="1779334" y="435314"/>
            <a:ext cx="2853175" cy="1975275"/>
          </a:xfrm>
          <a:prstGeom prst="rect">
            <a:avLst/>
          </a:prstGeom>
        </p:spPr>
      </p:pic>
      <p:pic>
        <p:nvPicPr>
          <p:cNvPr id="3" name="Picture 2">
            <a:extLst>
              <a:ext uri="{FF2B5EF4-FFF2-40B4-BE49-F238E27FC236}">
                <a16:creationId xmlns:a16="http://schemas.microsoft.com/office/drawing/2014/main" id="{5D18DF27-C9D4-5BA5-FD18-3EB3628D74F1}"/>
              </a:ext>
            </a:extLst>
          </p:cNvPr>
          <p:cNvPicPr>
            <a:picLocks noChangeAspect="1"/>
          </p:cNvPicPr>
          <p:nvPr/>
        </p:nvPicPr>
        <p:blipFill>
          <a:blip r:embed="rId4"/>
          <a:stretch>
            <a:fillRect/>
          </a:stretch>
        </p:blipFill>
        <p:spPr>
          <a:xfrm>
            <a:off x="4269583" y="3431967"/>
            <a:ext cx="8559526" cy="3023878"/>
          </a:xfrm>
          <a:prstGeom prst="rect">
            <a:avLst/>
          </a:prstGeom>
        </p:spPr>
      </p:pic>
      <p:pic>
        <p:nvPicPr>
          <p:cNvPr id="5" name="Picture 4">
            <a:extLst>
              <a:ext uri="{FF2B5EF4-FFF2-40B4-BE49-F238E27FC236}">
                <a16:creationId xmlns:a16="http://schemas.microsoft.com/office/drawing/2014/main" id="{CE2E63BC-5055-EFDA-BD42-98852382F439}"/>
              </a:ext>
            </a:extLst>
          </p:cNvPr>
          <p:cNvPicPr>
            <a:picLocks noChangeAspect="1"/>
          </p:cNvPicPr>
          <p:nvPr/>
        </p:nvPicPr>
        <p:blipFill>
          <a:blip r:embed="rId5"/>
          <a:stretch>
            <a:fillRect/>
          </a:stretch>
        </p:blipFill>
        <p:spPr>
          <a:xfrm>
            <a:off x="7519301" y="5780027"/>
            <a:ext cx="2639797"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11" name="Google Shape;1211;p35"/>
          <p:cNvSpPr/>
          <p:nvPr/>
        </p:nvSpPr>
        <p:spPr>
          <a:xfrm>
            <a:off x="297603" y="-76300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12" name="Google Shape;1212;p35"/>
          <p:cNvGrpSpPr/>
          <p:nvPr/>
        </p:nvGrpSpPr>
        <p:grpSpPr>
          <a:xfrm>
            <a:off x="-303546" y="2647008"/>
            <a:ext cx="4220819" cy="4420536"/>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E5788A20-33BB-E01B-A537-75F1DBBEB3C1}"/>
              </a:ext>
            </a:extLst>
          </p:cNvPr>
          <p:cNvPicPr>
            <a:picLocks noChangeAspect="1"/>
          </p:cNvPicPr>
          <p:nvPr/>
        </p:nvPicPr>
        <p:blipFill>
          <a:blip r:embed="rId3"/>
          <a:stretch>
            <a:fillRect/>
          </a:stretch>
        </p:blipFill>
        <p:spPr>
          <a:xfrm>
            <a:off x="3079132" y="2684757"/>
            <a:ext cx="9413040" cy="3078747"/>
          </a:xfrm>
          <a:prstGeom prst="rect">
            <a:avLst/>
          </a:prstGeom>
        </p:spPr>
      </p:pic>
    </p:spTree>
    <p:extLst>
      <p:ext uri="{BB962C8B-B14F-4D97-AF65-F5344CB8AC3E}">
        <p14:creationId xmlns:p14="http://schemas.microsoft.com/office/powerpoint/2010/main" val="4202827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391275"/>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7742D65-6135-EF27-1394-1D8508B002A8}"/>
              </a:ext>
            </a:extLst>
          </p:cNvPr>
          <p:cNvPicPr>
            <a:picLocks noChangeAspect="1"/>
          </p:cNvPicPr>
          <p:nvPr/>
        </p:nvPicPr>
        <p:blipFill>
          <a:blip r:embed="rId3"/>
          <a:stretch>
            <a:fillRect/>
          </a:stretch>
        </p:blipFill>
        <p:spPr>
          <a:xfrm>
            <a:off x="676275" y="485775"/>
            <a:ext cx="10363200" cy="895350"/>
          </a:xfrm>
          <a:prstGeom prst="rect">
            <a:avLst/>
          </a:prstGeom>
        </p:spPr>
      </p:pic>
      <p:pic>
        <p:nvPicPr>
          <p:cNvPr id="9" name="Picture 8">
            <a:extLst>
              <a:ext uri="{FF2B5EF4-FFF2-40B4-BE49-F238E27FC236}">
                <a16:creationId xmlns:a16="http://schemas.microsoft.com/office/drawing/2014/main" id="{BE6DEDA3-7A70-28F1-E3AE-2795FE2E06E9}"/>
              </a:ext>
            </a:extLst>
          </p:cNvPr>
          <p:cNvPicPr>
            <a:picLocks noChangeAspect="1"/>
          </p:cNvPicPr>
          <p:nvPr/>
        </p:nvPicPr>
        <p:blipFill>
          <a:blip r:embed="rId4"/>
          <a:stretch>
            <a:fillRect/>
          </a:stretch>
        </p:blipFill>
        <p:spPr>
          <a:xfrm>
            <a:off x="342900" y="1998721"/>
            <a:ext cx="11472862" cy="143980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391275"/>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6" name="Picture 5">
            <a:extLst>
              <a:ext uri="{FF2B5EF4-FFF2-40B4-BE49-F238E27FC236}">
                <a16:creationId xmlns:a16="http://schemas.microsoft.com/office/drawing/2014/main" id="{578399AA-6769-57C5-5916-D8F0F775B0FE}"/>
              </a:ext>
            </a:extLst>
          </p:cNvPr>
          <p:cNvPicPr>
            <a:picLocks noChangeAspect="1"/>
          </p:cNvPicPr>
          <p:nvPr/>
        </p:nvPicPr>
        <p:blipFill>
          <a:blip r:embed="rId3"/>
          <a:stretch>
            <a:fillRect/>
          </a:stretch>
        </p:blipFill>
        <p:spPr>
          <a:xfrm>
            <a:off x="814387" y="404812"/>
            <a:ext cx="3771441" cy="1166813"/>
          </a:xfrm>
          <a:prstGeom prst="rect">
            <a:avLst/>
          </a:prstGeom>
        </p:spPr>
      </p:pic>
      <p:grpSp>
        <p:nvGrpSpPr>
          <p:cNvPr id="12" name="Group 11">
            <a:extLst>
              <a:ext uri="{FF2B5EF4-FFF2-40B4-BE49-F238E27FC236}">
                <a16:creationId xmlns:a16="http://schemas.microsoft.com/office/drawing/2014/main" id="{FACDB07B-C0EB-2EF5-B314-B58A0DFE53B8}"/>
              </a:ext>
            </a:extLst>
          </p:cNvPr>
          <p:cNvGrpSpPr/>
          <p:nvPr/>
        </p:nvGrpSpPr>
        <p:grpSpPr>
          <a:xfrm>
            <a:off x="1657350" y="1409700"/>
            <a:ext cx="2362200" cy="1446550"/>
            <a:chOff x="1495425" y="1628775"/>
            <a:chExt cx="2362200" cy="1446550"/>
          </a:xfrm>
        </p:grpSpPr>
        <p:sp>
          <p:nvSpPr>
            <p:cNvPr id="8" name="TextBox 7">
              <a:extLst>
                <a:ext uri="{FF2B5EF4-FFF2-40B4-BE49-F238E27FC236}">
                  <a16:creationId xmlns:a16="http://schemas.microsoft.com/office/drawing/2014/main" id="{E7AC2AF8-5401-93FB-78A3-7E1DB48BBFD7}"/>
                </a:ext>
              </a:extLst>
            </p:cNvPr>
            <p:cNvSpPr txBox="1"/>
            <p:nvPr/>
          </p:nvSpPr>
          <p:spPr>
            <a:xfrm>
              <a:off x="1895475" y="1628775"/>
              <a:ext cx="1962150" cy="1446550"/>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7 235</a:t>
              </a:r>
            </a:p>
            <a:p>
              <a:r>
                <a:rPr lang="en-US" sz="4400" dirty="0">
                  <a:solidFill>
                    <a:srgbClr val="002060"/>
                  </a:solidFill>
                  <a:latin typeface="Cambria" panose="02040503050406030204" pitchFamily="18" charset="0"/>
                  <a:ea typeface="Cambria" panose="02040503050406030204" pitchFamily="18" charset="0"/>
                </a:rPr>
                <a:t>2 345</a:t>
              </a:r>
            </a:p>
          </p:txBody>
        </p:sp>
        <p:sp>
          <p:nvSpPr>
            <p:cNvPr id="9" name="TextBox 8">
              <a:extLst>
                <a:ext uri="{FF2B5EF4-FFF2-40B4-BE49-F238E27FC236}">
                  <a16:creationId xmlns:a16="http://schemas.microsoft.com/office/drawing/2014/main" id="{2C79BB86-DF0C-D50E-1D6C-15B0BE7130F3}"/>
                </a:ext>
              </a:extLst>
            </p:cNvPr>
            <p:cNvSpPr txBox="1"/>
            <p:nvPr/>
          </p:nvSpPr>
          <p:spPr>
            <a:xfrm>
              <a:off x="1495425" y="1866900"/>
              <a:ext cx="590550"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a:t>
              </a:r>
            </a:p>
          </p:txBody>
        </p:sp>
        <p:cxnSp>
          <p:nvCxnSpPr>
            <p:cNvPr id="11" name="Straight Connector 10">
              <a:extLst>
                <a:ext uri="{FF2B5EF4-FFF2-40B4-BE49-F238E27FC236}">
                  <a16:creationId xmlns:a16="http://schemas.microsoft.com/office/drawing/2014/main" id="{78CBE6BE-1585-F174-28A6-1797D9E69A9E}"/>
                </a:ext>
              </a:extLst>
            </p:cNvPr>
            <p:cNvCxnSpPr>
              <a:cxnSpLocks/>
            </p:cNvCxnSpPr>
            <p:nvPr/>
          </p:nvCxnSpPr>
          <p:spPr>
            <a:xfrm>
              <a:off x="1781175" y="2971800"/>
              <a:ext cx="16859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C217DA2B-0854-8D7D-3C4B-D5ED3D2CFEC6}"/>
              </a:ext>
            </a:extLst>
          </p:cNvPr>
          <p:cNvSpPr txBox="1"/>
          <p:nvPr/>
        </p:nvSpPr>
        <p:spPr>
          <a:xfrm>
            <a:off x="2047875" y="2838450"/>
            <a:ext cx="1628775"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9 580</a:t>
            </a:r>
          </a:p>
        </p:txBody>
      </p:sp>
      <p:pic>
        <p:nvPicPr>
          <p:cNvPr id="16" name="Picture 15">
            <a:extLst>
              <a:ext uri="{FF2B5EF4-FFF2-40B4-BE49-F238E27FC236}">
                <a16:creationId xmlns:a16="http://schemas.microsoft.com/office/drawing/2014/main" id="{E229E82E-D6E2-08F9-34DE-9CE71C4A559F}"/>
              </a:ext>
            </a:extLst>
          </p:cNvPr>
          <p:cNvPicPr>
            <a:picLocks noChangeAspect="1"/>
          </p:cNvPicPr>
          <p:nvPr/>
        </p:nvPicPr>
        <p:blipFill>
          <a:blip r:embed="rId4"/>
          <a:stretch>
            <a:fillRect/>
          </a:stretch>
        </p:blipFill>
        <p:spPr>
          <a:xfrm>
            <a:off x="7102476" y="247649"/>
            <a:ext cx="3889374" cy="1285875"/>
          </a:xfrm>
          <a:prstGeom prst="rect">
            <a:avLst/>
          </a:prstGeom>
        </p:spPr>
      </p:pic>
      <p:sp>
        <p:nvSpPr>
          <p:cNvPr id="18" name="Rectangle: Rounded Corners 17">
            <a:extLst>
              <a:ext uri="{FF2B5EF4-FFF2-40B4-BE49-F238E27FC236}">
                <a16:creationId xmlns:a16="http://schemas.microsoft.com/office/drawing/2014/main" id="{DAF9FEE4-E005-BE12-20C8-C879C450F050}"/>
              </a:ext>
            </a:extLst>
          </p:cNvPr>
          <p:cNvSpPr/>
          <p:nvPr/>
        </p:nvSpPr>
        <p:spPr>
          <a:xfrm>
            <a:off x="390525" y="3543300"/>
            <a:ext cx="1552575" cy="561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Thử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lại</a:t>
            </a:r>
            <a:endParaRPr lang="en-US" sz="2800" b="1" dirty="0">
              <a:solidFill>
                <a:srgbClr val="002060"/>
              </a:solidFill>
              <a:latin typeface="Cambria" panose="02040503050406030204" pitchFamily="18" charset="0"/>
              <a:ea typeface="Cambria" panose="02040503050406030204" pitchFamily="18" charset="0"/>
            </a:endParaRPr>
          </a:p>
        </p:txBody>
      </p:sp>
      <p:grpSp>
        <p:nvGrpSpPr>
          <p:cNvPr id="25" name="Group 24">
            <a:extLst>
              <a:ext uri="{FF2B5EF4-FFF2-40B4-BE49-F238E27FC236}">
                <a16:creationId xmlns:a16="http://schemas.microsoft.com/office/drawing/2014/main" id="{1262D113-17BF-F997-2680-5C3918753C3A}"/>
              </a:ext>
            </a:extLst>
          </p:cNvPr>
          <p:cNvGrpSpPr/>
          <p:nvPr/>
        </p:nvGrpSpPr>
        <p:grpSpPr>
          <a:xfrm>
            <a:off x="1714500" y="4086225"/>
            <a:ext cx="2362200" cy="1446550"/>
            <a:chOff x="1495425" y="1628775"/>
            <a:chExt cx="2362200" cy="1446550"/>
          </a:xfrm>
        </p:grpSpPr>
        <p:sp>
          <p:nvSpPr>
            <p:cNvPr id="26" name="TextBox 25">
              <a:extLst>
                <a:ext uri="{FF2B5EF4-FFF2-40B4-BE49-F238E27FC236}">
                  <a16:creationId xmlns:a16="http://schemas.microsoft.com/office/drawing/2014/main" id="{C2E83BE6-632A-B2F0-B0C8-01BBBE48CFB3}"/>
                </a:ext>
              </a:extLst>
            </p:cNvPr>
            <p:cNvSpPr txBox="1"/>
            <p:nvPr/>
          </p:nvSpPr>
          <p:spPr>
            <a:xfrm>
              <a:off x="1895475" y="1628775"/>
              <a:ext cx="1962150" cy="1446550"/>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9 580</a:t>
              </a:r>
            </a:p>
            <a:p>
              <a:r>
                <a:rPr lang="en-US" sz="4400" dirty="0">
                  <a:solidFill>
                    <a:srgbClr val="002060"/>
                  </a:solidFill>
                  <a:latin typeface="Cambria" panose="02040503050406030204" pitchFamily="18" charset="0"/>
                  <a:ea typeface="Cambria" panose="02040503050406030204" pitchFamily="18" charset="0"/>
                </a:rPr>
                <a:t>7 235</a:t>
              </a:r>
            </a:p>
          </p:txBody>
        </p:sp>
        <p:sp>
          <p:nvSpPr>
            <p:cNvPr id="27" name="TextBox 26">
              <a:extLst>
                <a:ext uri="{FF2B5EF4-FFF2-40B4-BE49-F238E27FC236}">
                  <a16:creationId xmlns:a16="http://schemas.microsoft.com/office/drawing/2014/main" id="{AE1C31D8-4185-9A7A-2035-707C0E2E17B6}"/>
                </a:ext>
              </a:extLst>
            </p:cNvPr>
            <p:cNvSpPr txBox="1"/>
            <p:nvPr/>
          </p:nvSpPr>
          <p:spPr>
            <a:xfrm>
              <a:off x="1495425" y="1866900"/>
              <a:ext cx="590550"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279CC97A-5F58-6810-2A91-C59D3EC37679}"/>
                </a:ext>
              </a:extLst>
            </p:cNvPr>
            <p:cNvCxnSpPr>
              <a:cxnSpLocks/>
            </p:cNvCxnSpPr>
            <p:nvPr/>
          </p:nvCxnSpPr>
          <p:spPr>
            <a:xfrm>
              <a:off x="1781175" y="2971800"/>
              <a:ext cx="16859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A853EEF0-FC05-12E9-F800-F91FA7EE8A65}"/>
              </a:ext>
            </a:extLst>
          </p:cNvPr>
          <p:cNvSpPr txBox="1"/>
          <p:nvPr/>
        </p:nvSpPr>
        <p:spPr>
          <a:xfrm>
            <a:off x="2105025" y="5514975"/>
            <a:ext cx="1628775"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2 345</a:t>
            </a:r>
          </a:p>
        </p:txBody>
      </p:sp>
      <p:grpSp>
        <p:nvGrpSpPr>
          <p:cNvPr id="30" name="Group 29">
            <a:extLst>
              <a:ext uri="{FF2B5EF4-FFF2-40B4-BE49-F238E27FC236}">
                <a16:creationId xmlns:a16="http://schemas.microsoft.com/office/drawing/2014/main" id="{C1614E15-0992-7A18-100B-E3742A76620C}"/>
              </a:ext>
            </a:extLst>
          </p:cNvPr>
          <p:cNvGrpSpPr/>
          <p:nvPr/>
        </p:nvGrpSpPr>
        <p:grpSpPr>
          <a:xfrm>
            <a:off x="8143875" y="1419225"/>
            <a:ext cx="2362200" cy="1446550"/>
            <a:chOff x="1495425" y="1628775"/>
            <a:chExt cx="2362200" cy="1446550"/>
          </a:xfrm>
        </p:grpSpPr>
        <p:sp>
          <p:nvSpPr>
            <p:cNvPr id="31" name="TextBox 30">
              <a:extLst>
                <a:ext uri="{FF2B5EF4-FFF2-40B4-BE49-F238E27FC236}">
                  <a16:creationId xmlns:a16="http://schemas.microsoft.com/office/drawing/2014/main" id="{184AE04B-B71E-A8A3-0FE2-29A96C152ACF}"/>
                </a:ext>
              </a:extLst>
            </p:cNvPr>
            <p:cNvSpPr txBox="1"/>
            <p:nvPr/>
          </p:nvSpPr>
          <p:spPr>
            <a:xfrm>
              <a:off x="1895475" y="1628775"/>
              <a:ext cx="1962150" cy="1446550"/>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2 456</a:t>
              </a:r>
            </a:p>
            <a:p>
              <a:r>
                <a:rPr lang="en-US" sz="4400" dirty="0">
                  <a:solidFill>
                    <a:srgbClr val="002060"/>
                  </a:solidFill>
                  <a:latin typeface="Cambria" panose="02040503050406030204" pitchFamily="18" charset="0"/>
                  <a:ea typeface="Cambria" panose="02040503050406030204" pitchFamily="18" charset="0"/>
                </a:rPr>
                <a:t>    538</a:t>
              </a:r>
            </a:p>
          </p:txBody>
        </p:sp>
        <p:sp>
          <p:nvSpPr>
            <p:cNvPr id="32" name="TextBox 31">
              <a:extLst>
                <a:ext uri="{FF2B5EF4-FFF2-40B4-BE49-F238E27FC236}">
                  <a16:creationId xmlns:a16="http://schemas.microsoft.com/office/drawing/2014/main" id="{D3E6C251-2483-3152-F07A-81B4681E3B91}"/>
                </a:ext>
              </a:extLst>
            </p:cNvPr>
            <p:cNvSpPr txBox="1"/>
            <p:nvPr/>
          </p:nvSpPr>
          <p:spPr>
            <a:xfrm>
              <a:off x="1495425" y="1866900"/>
              <a:ext cx="590550"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a:t>
              </a:r>
            </a:p>
          </p:txBody>
        </p:sp>
        <p:cxnSp>
          <p:nvCxnSpPr>
            <p:cNvPr id="33" name="Straight Connector 32">
              <a:extLst>
                <a:ext uri="{FF2B5EF4-FFF2-40B4-BE49-F238E27FC236}">
                  <a16:creationId xmlns:a16="http://schemas.microsoft.com/office/drawing/2014/main" id="{6D7269C5-07DB-715F-B696-716D7186F2BD}"/>
                </a:ext>
              </a:extLst>
            </p:cNvPr>
            <p:cNvCxnSpPr>
              <a:cxnSpLocks/>
            </p:cNvCxnSpPr>
            <p:nvPr/>
          </p:nvCxnSpPr>
          <p:spPr>
            <a:xfrm>
              <a:off x="1781175" y="2971800"/>
              <a:ext cx="16859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FE79C37B-87B7-C007-DCA9-71840A2881A8}"/>
              </a:ext>
            </a:extLst>
          </p:cNvPr>
          <p:cNvSpPr txBox="1"/>
          <p:nvPr/>
        </p:nvSpPr>
        <p:spPr>
          <a:xfrm>
            <a:off x="8534400" y="2847975"/>
            <a:ext cx="1628775"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3 094</a:t>
            </a:r>
          </a:p>
        </p:txBody>
      </p:sp>
      <p:sp>
        <p:nvSpPr>
          <p:cNvPr id="35" name="Rectangle: Rounded Corners 34">
            <a:extLst>
              <a:ext uri="{FF2B5EF4-FFF2-40B4-BE49-F238E27FC236}">
                <a16:creationId xmlns:a16="http://schemas.microsoft.com/office/drawing/2014/main" id="{ED451EE6-9A6C-F084-1BE8-B2EF9D262071}"/>
              </a:ext>
            </a:extLst>
          </p:cNvPr>
          <p:cNvSpPr/>
          <p:nvPr/>
        </p:nvSpPr>
        <p:spPr>
          <a:xfrm>
            <a:off x="6877050" y="3552825"/>
            <a:ext cx="1552575" cy="561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Thử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lại</a:t>
            </a:r>
            <a:endParaRPr lang="en-US" sz="2800" b="1" dirty="0">
              <a:solidFill>
                <a:srgbClr val="002060"/>
              </a:solidFill>
              <a:latin typeface="Cambria" panose="02040503050406030204" pitchFamily="18" charset="0"/>
              <a:ea typeface="Cambria" panose="02040503050406030204" pitchFamily="18" charset="0"/>
            </a:endParaRPr>
          </a:p>
        </p:txBody>
      </p:sp>
      <p:grpSp>
        <p:nvGrpSpPr>
          <p:cNvPr id="36" name="Group 35">
            <a:extLst>
              <a:ext uri="{FF2B5EF4-FFF2-40B4-BE49-F238E27FC236}">
                <a16:creationId xmlns:a16="http://schemas.microsoft.com/office/drawing/2014/main" id="{19AB5779-35CC-9110-CC5C-AB64285F84D4}"/>
              </a:ext>
            </a:extLst>
          </p:cNvPr>
          <p:cNvGrpSpPr/>
          <p:nvPr/>
        </p:nvGrpSpPr>
        <p:grpSpPr>
          <a:xfrm>
            <a:off x="8201025" y="4095750"/>
            <a:ext cx="2362200" cy="1446550"/>
            <a:chOff x="1495425" y="1628775"/>
            <a:chExt cx="2362200" cy="1446550"/>
          </a:xfrm>
        </p:grpSpPr>
        <p:sp>
          <p:nvSpPr>
            <p:cNvPr id="37" name="TextBox 36">
              <a:extLst>
                <a:ext uri="{FF2B5EF4-FFF2-40B4-BE49-F238E27FC236}">
                  <a16:creationId xmlns:a16="http://schemas.microsoft.com/office/drawing/2014/main" id="{936EAEC7-61AD-9E02-5D3C-4A119F36392B}"/>
                </a:ext>
              </a:extLst>
            </p:cNvPr>
            <p:cNvSpPr txBox="1"/>
            <p:nvPr/>
          </p:nvSpPr>
          <p:spPr>
            <a:xfrm>
              <a:off x="1895475" y="1628775"/>
              <a:ext cx="1962150" cy="1446550"/>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3 094</a:t>
              </a:r>
            </a:p>
            <a:p>
              <a:r>
                <a:rPr lang="en-US" sz="4400" dirty="0">
                  <a:solidFill>
                    <a:srgbClr val="002060"/>
                  </a:solidFill>
                  <a:latin typeface="Cambria" panose="02040503050406030204" pitchFamily="18" charset="0"/>
                  <a:ea typeface="Cambria" panose="02040503050406030204" pitchFamily="18" charset="0"/>
                </a:rPr>
                <a:t>    538</a:t>
              </a:r>
            </a:p>
          </p:txBody>
        </p:sp>
        <p:sp>
          <p:nvSpPr>
            <p:cNvPr id="38" name="TextBox 37">
              <a:extLst>
                <a:ext uri="{FF2B5EF4-FFF2-40B4-BE49-F238E27FC236}">
                  <a16:creationId xmlns:a16="http://schemas.microsoft.com/office/drawing/2014/main" id="{C72CB1A4-EF02-EE21-CCF2-AA7167FFA59C}"/>
                </a:ext>
              </a:extLst>
            </p:cNvPr>
            <p:cNvSpPr txBox="1"/>
            <p:nvPr/>
          </p:nvSpPr>
          <p:spPr>
            <a:xfrm>
              <a:off x="1495425" y="1866900"/>
              <a:ext cx="590550"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a:t>
              </a:r>
            </a:p>
          </p:txBody>
        </p:sp>
        <p:cxnSp>
          <p:nvCxnSpPr>
            <p:cNvPr id="39" name="Straight Connector 38">
              <a:extLst>
                <a:ext uri="{FF2B5EF4-FFF2-40B4-BE49-F238E27FC236}">
                  <a16:creationId xmlns:a16="http://schemas.microsoft.com/office/drawing/2014/main" id="{CCD38E04-0AFF-5AF6-31B9-4E9B52964274}"/>
                </a:ext>
              </a:extLst>
            </p:cNvPr>
            <p:cNvCxnSpPr>
              <a:cxnSpLocks/>
            </p:cNvCxnSpPr>
            <p:nvPr/>
          </p:nvCxnSpPr>
          <p:spPr>
            <a:xfrm>
              <a:off x="1781175" y="2971800"/>
              <a:ext cx="16859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29F3BD7C-F6C4-17B4-9E07-A0193EFB6063}"/>
              </a:ext>
            </a:extLst>
          </p:cNvPr>
          <p:cNvSpPr txBox="1"/>
          <p:nvPr/>
        </p:nvSpPr>
        <p:spPr>
          <a:xfrm>
            <a:off x="8705850" y="5505450"/>
            <a:ext cx="1628775"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2 456</a:t>
            </a:r>
          </a:p>
        </p:txBody>
      </p:sp>
    </p:spTree>
    <p:extLst>
      <p:ext uri="{BB962C8B-B14F-4D97-AF65-F5344CB8AC3E}">
        <p14:creationId xmlns:p14="http://schemas.microsoft.com/office/powerpoint/2010/main" val="1952765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barn(inVertical)">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29" grpId="0"/>
      <p:bldP spid="34" grpId="0"/>
      <p:bldP spid="35" grpId="0" animBg="1"/>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0F8346-CA4A-DFF0-0749-118B0A177B4E}"/>
              </a:ext>
            </a:extLst>
          </p:cNvPr>
          <p:cNvSpPr/>
          <p:nvPr/>
        </p:nvSpPr>
        <p:spPr>
          <a:xfrm>
            <a:off x="200025" y="247650"/>
            <a:ext cx="11620500" cy="661035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92C1AE53-854B-EEA7-5A69-CBB1B170A30A}"/>
              </a:ext>
            </a:extLst>
          </p:cNvPr>
          <p:cNvPicPr>
            <a:picLocks noChangeAspect="1"/>
          </p:cNvPicPr>
          <p:nvPr/>
        </p:nvPicPr>
        <p:blipFill>
          <a:blip r:embed="rId3"/>
          <a:stretch>
            <a:fillRect/>
          </a:stretch>
        </p:blipFill>
        <p:spPr>
          <a:xfrm>
            <a:off x="990600" y="337722"/>
            <a:ext cx="10591800" cy="1976337"/>
          </a:xfrm>
          <a:prstGeom prst="rect">
            <a:avLst/>
          </a:prstGeom>
        </p:spPr>
      </p:pic>
      <p:grpSp>
        <p:nvGrpSpPr>
          <p:cNvPr id="6" name="Group 5">
            <a:extLst>
              <a:ext uri="{FF2B5EF4-FFF2-40B4-BE49-F238E27FC236}">
                <a16:creationId xmlns:a16="http://schemas.microsoft.com/office/drawing/2014/main" id="{97B2B70A-EF17-ED8B-08F8-BCB685834963}"/>
              </a:ext>
            </a:extLst>
          </p:cNvPr>
          <p:cNvGrpSpPr/>
          <p:nvPr/>
        </p:nvGrpSpPr>
        <p:grpSpPr>
          <a:xfrm>
            <a:off x="1752600" y="1914525"/>
            <a:ext cx="2362200" cy="1446550"/>
            <a:chOff x="1495425" y="1628775"/>
            <a:chExt cx="2362200" cy="1446550"/>
          </a:xfrm>
        </p:grpSpPr>
        <p:sp>
          <p:nvSpPr>
            <p:cNvPr id="7" name="TextBox 6">
              <a:extLst>
                <a:ext uri="{FF2B5EF4-FFF2-40B4-BE49-F238E27FC236}">
                  <a16:creationId xmlns:a16="http://schemas.microsoft.com/office/drawing/2014/main" id="{5BB6C1E2-8629-FFDE-746E-F06BB26BFBFA}"/>
                </a:ext>
              </a:extLst>
            </p:cNvPr>
            <p:cNvSpPr txBox="1"/>
            <p:nvPr/>
          </p:nvSpPr>
          <p:spPr>
            <a:xfrm>
              <a:off x="1895475" y="1628775"/>
              <a:ext cx="1962150" cy="1446550"/>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8 928</a:t>
              </a:r>
            </a:p>
            <a:p>
              <a:r>
                <a:rPr lang="en-US" sz="4400" dirty="0">
                  <a:solidFill>
                    <a:srgbClr val="002060"/>
                  </a:solidFill>
                  <a:latin typeface="Cambria" panose="02040503050406030204" pitchFamily="18" charset="0"/>
                  <a:ea typeface="Cambria" panose="02040503050406030204" pitchFamily="18" charset="0"/>
                </a:rPr>
                <a:t>   572</a:t>
              </a:r>
            </a:p>
          </p:txBody>
        </p:sp>
        <p:sp>
          <p:nvSpPr>
            <p:cNvPr id="8" name="TextBox 7">
              <a:extLst>
                <a:ext uri="{FF2B5EF4-FFF2-40B4-BE49-F238E27FC236}">
                  <a16:creationId xmlns:a16="http://schemas.microsoft.com/office/drawing/2014/main" id="{FB48D488-A50B-5B5B-5987-0F54EB8F2303}"/>
                </a:ext>
              </a:extLst>
            </p:cNvPr>
            <p:cNvSpPr txBox="1"/>
            <p:nvPr/>
          </p:nvSpPr>
          <p:spPr>
            <a:xfrm>
              <a:off x="1495425" y="1866900"/>
              <a:ext cx="590550"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a:t>
              </a:r>
            </a:p>
          </p:txBody>
        </p:sp>
        <p:cxnSp>
          <p:nvCxnSpPr>
            <p:cNvPr id="10" name="Straight Connector 9">
              <a:extLst>
                <a:ext uri="{FF2B5EF4-FFF2-40B4-BE49-F238E27FC236}">
                  <a16:creationId xmlns:a16="http://schemas.microsoft.com/office/drawing/2014/main" id="{C4E6BDCE-098D-C830-6B37-426291E77E12}"/>
                </a:ext>
              </a:extLst>
            </p:cNvPr>
            <p:cNvCxnSpPr>
              <a:cxnSpLocks/>
            </p:cNvCxnSpPr>
            <p:nvPr/>
          </p:nvCxnSpPr>
          <p:spPr>
            <a:xfrm>
              <a:off x="1781175" y="2971800"/>
              <a:ext cx="16859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5844FD60-9029-4F35-AA41-A9EA4E02187C}"/>
              </a:ext>
            </a:extLst>
          </p:cNvPr>
          <p:cNvSpPr txBox="1"/>
          <p:nvPr/>
        </p:nvSpPr>
        <p:spPr>
          <a:xfrm>
            <a:off x="2143125" y="3343275"/>
            <a:ext cx="1628775"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8 356</a:t>
            </a:r>
          </a:p>
        </p:txBody>
      </p:sp>
      <p:sp>
        <p:nvSpPr>
          <p:cNvPr id="12" name="Rectangle: Rounded Corners 11">
            <a:extLst>
              <a:ext uri="{FF2B5EF4-FFF2-40B4-BE49-F238E27FC236}">
                <a16:creationId xmlns:a16="http://schemas.microsoft.com/office/drawing/2014/main" id="{DF1468AF-60C2-2485-EE1A-5299299DCCBC}"/>
              </a:ext>
            </a:extLst>
          </p:cNvPr>
          <p:cNvSpPr/>
          <p:nvPr/>
        </p:nvSpPr>
        <p:spPr>
          <a:xfrm>
            <a:off x="485775" y="4048125"/>
            <a:ext cx="1552575" cy="561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Thử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lại</a:t>
            </a:r>
            <a:endParaRPr lang="en-US" sz="2800" b="1" dirty="0">
              <a:solidFill>
                <a:srgbClr val="002060"/>
              </a:solidFill>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id="{B4AB7A36-4A0F-551E-04BD-6D9CA9659840}"/>
              </a:ext>
            </a:extLst>
          </p:cNvPr>
          <p:cNvGrpSpPr/>
          <p:nvPr/>
        </p:nvGrpSpPr>
        <p:grpSpPr>
          <a:xfrm>
            <a:off x="1809750" y="4591050"/>
            <a:ext cx="2362200" cy="1446550"/>
            <a:chOff x="1495425" y="1628775"/>
            <a:chExt cx="2362200" cy="1446550"/>
          </a:xfrm>
        </p:grpSpPr>
        <p:sp>
          <p:nvSpPr>
            <p:cNvPr id="14" name="TextBox 13">
              <a:extLst>
                <a:ext uri="{FF2B5EF4-FFF2-40B4-BE49-F238E27FC236}">
                  <a16:creationId xmlns:a16="http://schemas.microsoft.com/office/drawing/2014/main" id="{509BA14B-80BA-E479-62DB-D1DE765CA55A}"/>
                </a:ext>
              </a:extLst>
            </p:cNvPr>
            <p:cNvSpPr txBox="1"/>
            <p:nvPr/>
          </p:nvSpPr>
          <p:spPr>
            <a:xfrm>
              <a:off x="1895475" y="1628775"/>
              <a:ext cx="1962150" cy="1446550"/>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8 356</a:t>
              </a:r>
            </a:p>
            <a:p>
              <a:r>
                <a:rPr lang="en-US" sz="4400" dirty="0">
                  <a:solidFill>
                    <a:srgbClr val="002060"/>
                  </a:solidFill>
                  <a:latin typeface="Cambria" panose="02040503050406030204" pitchFamily="18" charset="0"/>
                  <a:ea typeface="Cambria" panose="02040503050406030204" pitchFamily="18" charset="0"/>
                </a:rPr>
                <a:t>    572</a:t>
              </a:r>
            </a:p>
          </p:txBody>
        </p:sp>
        <p:sp>
          <p:nvSpPr>
            <p:cNvPr id="15" name="TextBox 14">
              <a:extLst>
                <a:ext uri="{FF2B5EF4-FFF2-40B4-BE49-F238E27FC236}">
                  <a16:creationId xmlns:a16="http://schemas.microsoft.com/office/drawing/2014/main" id="{DAD46455-5B60-9D0D-D863-63C5123B1359}"/>
                </a:ext>
              </a:extLst>
            </p:cNvPr>
            <p:cNvSpPr txBox="1"/>
            <p:nvPr/>
          </p:nvSpPr>
          <p:spPr>
            <a:xfrm>
              <a:off x="1495425" y="1866900"/>
              <a:ext cx="590550"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a:t>
              </a:r>
            </a:p>
          </p:txBody>
        </p:sp>
        <p:cxnSp>
          <p:nvCxnSpPr>
            <p:cNvPr id="16" name="Straight Connector 15">
              <a:extLst>
                <a:ext uri="{FF2B5EF4-FFF2-40B4-BE49-F238E27FC236}">
                  <a16:creationId xmlns:a16="http://schemas.microsoft.com/office/drawing/2014/main" id="{52C134B8-6231-770F-4F62-9F99B16B4706}"/>
                </a:ext>
              </a:extLst>
            </p:cNvPr>
            <p:cNvCxnSpPr>
              <a:cxnSpLocks/>
            </p:cNvCxnSpPr>
            <p:nvPr/>
          </p:nvCxnSpPr>
          <p:spPr>
            <a:xfrm>
              <a:off x="1781175" y="2971800"/>
              <a:ext cx="16859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3E0325EA-60E3-5A33-2E7C-B8DC4C2F1B32}"/>
              </a:ext>
            </a:extLst>
          </p:cNvPr>
          <p:cNvSpPr txBox="1"/>
          <p:nvPr/>
        </p:nvSpPr>
        <p:spPr>
          <a:xfrm>
            <a:off x="2228850" y="6019800"/>
            <a:ext cx="1628775"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8 928</a:t>
            </a:r>
          </a:p>
        </p:txBody>
      </p:sp>
      <p:grpSp>
        <p:nvGrpSpPr>
          <p:cNvPr id="18" name="Group 17">
            <a:extLst>
              <a:ext uri="{FF2B5EF4-FFF2-40B4-BE49-F238E27FC236}">
                <a16:creationId xmlns:a16="http://schemas.microsoft.com/office/drawing/2014/main" id="{F1AAB09D-DE00-C05C-1773-566DFF276DAE}"/>
              </a:ext>
            </a:extLst>
          </p:cNvPr>
          <p:cNvGrpSpPr/>
          <p:nvPr/>
        </p:nvGrpSpPr>
        <p:grpSpPr>
          <a:xfrm>
            <a:off x="7934325" y="1983284"/>
            <a:ext cx="2362200" cy="1446550"/>
            <a:chOff x="1495425" y="1628775"/>
            <a:chExt cx="2362200" cy="1446550"/>
          </a:xfrm>
        </p:grpSpPr>
        <p:sp>
          <p:nvSpPr>
            <p:cNvPr id="19" name="TextBox 18">
              <a:extLst>
                <a:ext uri="{FF2B5EF4-FFF2-40B4-BE49-F238E27FC236}">
                  <a16:creationId xmlns:a16="http://schemas.microsoft.com/office/drawing/2014/main" id="{007E421C-B532-F189-8DF9-F273F51F94C0}"/>
                </a:ext>
              </a:extLst>
            </p:cNvPr>
            <p:cNvSpPr txBox="1"/>
            <p:nvPr/>
          </p:nvSpPr>
          <p:spPr>
            <a:xfrm>
              <a:off x="1895475" y="1628775"/>
              <a:ext cx="1962150" cy="1446550"/>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7 592</a:t>
              </a:r>
            </a:p>
            <a:p>
              <a:r>
                <a:rPr lang="en-US" sz="4400" dirty="0">
                  <a:solidFill>
                    <a:srgbClr val="002060"/>
                  </a:solidFill>
                  <a:latin typeface="Cambria" panose="02040503050406030204" pitchFamily="18" charset="0"/>
                  <a:ea typeface="Cambria" panose="02040503050406030204" pitchFamily="18" charset="0"/>
                </a:rPr>
                <a:t>      67</a:t>
              </a:r>
            </a:p>
          </p:txBody>
        </p:sp>
        <p:sp>
          <p:nvSpPr>
            <p:cNvPr id="20" name="TextBox 19">
              <a:extLst>
                <a:ext uri="{FF2B5EF4-FFF2-40B4-BE49-F238E27FC236}">
                  <a16:creationId xmlns:a16="http://schemas.microsoft.com/office/drawing/2014/main" id="{0CEBCB28-AF5F-B532-3E0B-1987970DE438}"/>
                </a:ext>
              </a:extLst>
            </p:cNvPr>
            <p:cNvSpPr txBox="1"/>
            <p:nvPr/>
          </p:nvSpPr>
          <p:spPr>
            <a:xfrm>
              <a:off x="1495425" y="1866900"/>
              <a:ext cx="590550"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a:t>
              </a:r>
            </a:p>
          </p:txBody>
        </p:sp>
        <p:cxnSp>
          <p:nvCxnSpPr>
            <p:cNvPr id="21" name="Straight Connector 20">
              <a:extLst>
                <a:ext uri="{FF2B5EF4-FFF2-40B4-BE49-F238E27FC236}">
                  <a16:creationId xmlns:a16="http://schemas.microsoft.com/office/drawing/2014/main" id="{94B90766-05B8-B94A-42BD-84267418E67B}"/>
                </a:ext>
              </a:extLst>
            </p:cNvPr>
            <p:cNvCxnSpPr>
              <a:cxnSpLocks/>
            </p:cNvCxnSpPr>
            <p:nvPr/>
          </p:nvCxnSpPr>
          <p:spPr>
            <a:xfrm>
              <a:off x="1781175" y="2971800"/>
              <a:ext cx="16859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4CE00AF4-90F3-44BB-94A3-BA6B173D2E47}"/>
              </a:ext>
            </a:extLst>
          </p:cNvPr>
          <p:cNvSpPr txBox="1"/>
          <p:nvPr/>
        </p:nvSpPr>
        <p:spPr>
          <a:xfrm>
            <a:off x="8324850" y="3412034"/>
            <a:ext cx="1628775"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7 525</a:t>
            </a:r>
          </a:p>
        </p:txBody>
      </p:sp>
      <p:sp>
        <p:nvSpPr>
          <p:cNvPr id="23" name="Rectangle: Rounded Corners 22">
            <a:extLst>
              <a:ext uri="{FF2B5EF4-FFF2-40B4-BE49-F238E27FC236}">
                <a16:creationId xmlns:a16="http://schemas.microsoft.com/office/drawing/2014/main" id="{467DE83B-63EF-5746-5A14-14E6CBF2328C}"/>
              </a:ext>
            </a:extLst>
          </p:cNvPr>
          <p:cNvSpPr/>
          <p:nvPr/>
        </p:nvSpPr>
        <p:spPr>
          <a:xfrm>
            <a:off x="6667500" y="4116884"/>
            <a:ext cx="1552575" cy="561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Thử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lại</a:t>
            </a:r>
            <a:endParaRPr lang="en-US" sz="2800" b="1" dirty="0">
              <a:solidFill>
                <a:srgbClr val="002060"/>
              </a:solidFill>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id="{BD17B431-9ECF-E3AB-8334-F6AB46DC3561}"/>
              </a:ext>
            </a:extLst>
          </p:cNvPr>
          <p:cNvGrpSpPr/>
          <p:nvPr/>
        </p:nvGrpSpPr>
        <p:grpSpPr>
          <a:xfrm>
            <a:off x="7991475" y="4659809"/>
            <a:ext cx="2362200" cy="1446550"/>
            <a:chOff x="1495425" y="1628775"/>
            <a:chExt cx="2362200" cy="1446550"/>
          </a:xfrm>
        </p:grpSpPr>
        <p:sp>
          <p:nvSpPr>
            <p:cNvPr id="25" name="TextBox 24">
              <a:extLst>
                <a:ext uri="{FF2B5EF4-FFF2-40B4-BE49-F238E27FC236}">
                  <a16:creationId xmlns:a16="http://schemas.microsoft.com/office/drawing/2014/main" id="{EB2D2135-32D5-272A-CDFA-6EFFBAA791D6}"/>
                </a:ext>
              </a:extLst>
            </p:cNvPr>
            <p:cNvSpPr txBox="1"/>
            <p:nvPr/>
          </p:nvSpPr>
          <p:spPr>
            <a:xfrm>
              <a:off x="1895475" y="1628775"/>
              <a:ext cx="1962150" cy="1446550"/>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7 525</a:t>
              </a:r>
            </a:p>
            <a:p>
              <a:r>
                <a:rPr lang="en-US" sz="4400" dirty="0">
                  <a:solidFill>
                    <a:srgbClr val="002060"/>
                  </a:solidFill>
                  <a:latin typeface="Cambria" panose="02040503050406030204" pitchFamily="18" charset="0"/>
                  <a:ea typeface="Cambria" panose="02040503050406030204" pitchFamily="18" charset="0"/>
                </a:rPr>
                <a:t>      67</a:t>
              </a:r>
            </a:p>
          </p:txBody>
        </p:sp>
        <p:sp>
          <p:nvSpPr>
            <p:cNvPr id="26" name="TextBox 25">
              <a:extLst>
                <a:ext uri="{FF2B5EF4-FFF2-40B4-BE49-F238E27FC236}">
                  <a16:creationId xmlns:a16="http://schemas.microsoft.com/office/drawing/2014/main" id="{364F47D5-6DEE-C214-494B-13ED922339B4}"/>
                </a:ext>
              </a:extLst>
            </p:cNvPr>
            <p:cNvSpPr txBox="1"/>
            <p:nvPr/>
          </p:nvSpPr>
          <p:spPr>
            <a:xfrm>
              <a:off x="1495425" y="1866900"/>
              <a:ext cx="590550"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a:t>
              </a:r>
            </a:p>
          </p:txBody>
        </p:sp>
        <p:cxnSp>
          <p:nvCxnSpPr>
            <p:cNvPr id="27" name="Straight Connector 26">
              <a:extLst>
                <a:ext uri="{FF2B5EF4-FFF2-40B4-BE49-F238E27FC236}">
                  <a16:creationId xmlns:a16="http://schemas.microsoft.com/office/drawing/2014/main" id="{2CDEF8AD-F053-58B4-8E81-6B1F762F6684}"/>
                </a:ext>
              </a:extLst>
            </p:cNvPr>
            <p:cNvCxnSpPr>
              <a:cxnSpLocks/>
            </p:cNvCxnSpPr>
            <p:nvPr/>
          </p:nvCxnSpPr>
          <p:spPr>
            <a:xfrm>
              <a:off x="1781175" y="2971800"/>
              <a:ext cx="16859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30B88C5C-ACDE-5114-0D55-3CEFFFC204AE}"/>
              </a:ext>
            </a:extLst>
          </p:cNvPr>
          <p:cNvSpPr txBox="1"/>
          <p:nvPr/>
        </p:nvSpPr>
        <p:spPr>
          <a:xfrm>
            <a:off x="8410575" y="6088559"/>
            <a:ext cx="1628775" cy="769441"/>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7 592</a:t>
            </a:r>
          </a:p>
        </p:txBody>
      </p:sp>
    </p:spTree>
    <p:extLst>
      <p:ext uri="{BB962C8B-B14F-4D97-AF65-F5344CB8AC3E}">
        <p14:creationId xmlns:p14="http://schemas.microsoft.com/office/powerpoint/2010/main" val="15734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arn(inVertical)">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7" grpId="0"/>
      <p:bldP spid="22" grpId="0"/>
      <p:bldP spid="23" grpId="0" animBg="1"/>
      <p:bldP spid="28" grpId="0"/>
    </p:bldLst>
  </p:timing>
</p:sld>
</file>

<file path=ppt/theme/theme1.xml><?xml version="1.0" encoding="utf-8"?>
<a:theme xmlns:a="http://schemas.openxmlformats.org/drawingml/2006/main" name="Find a Rainbow Day by Slidesgo">
  <a:themeElements>
    <a:clrScheme name="Simple Light">
      <a:dk1>
        <a:srgbClr val="434343"/>
      </a:dk1>
      <a:lt1>
        <a:srgbClr val="E1FDFF"/>
      </a:lt1>
      <a:dk2>
        <a:srgbClr val="FF7D7D"/>
      </a:dk2>
      <a:lt2>
        <a:srgbClr val="6AA0FF"/>
      </a:lt2>
      <a:accent1>
        <a:srgbClr val="FFBE5D"/>
      </a:accent1>
      <a:accent2>
        <a:srgbClr val="E8AEFF"/>
      </a:accent2>
      <a:accent3>
        <a:srgbClr val="6FFFBC"/>
      </a:accent3>
      <a:accent4>
        <a:srgbClr val="FFE340"/>
      </a:accent4>
      <a:accent5>
        <a:srgbClr val="00E8ED"/>
      </a:accent5>
      <a:accent6>
        <a:srgbClr val="FFFFB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809</Words>
  <Application>Microsoft Office PowerPoint</Application>
  <PresentationFormat>Widescreen</PresentationFormat>
  <Paragraphs>111</Paragraphs>
  <Slides>19</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等线</vt:lpstr>
      <vt:lpstr>华康方圆体W7</vt:lpstr>
      <vt:lpstr>Arial</vt:lpstr>
      <vt:lpstr>Calibri</vt:lpstr>
      <vt:lpstr>Cambria</vt:lpstr>
      <vt:lpstr>Times New Roman</vt:lpstr>
      <vt:lpstr>Wingdings</vt:lpstr>
      <vt:lpstr>Find a Rainbow Day by Slidesgo</vt:lpstr>
      <vt:lpstr>1_Office Theme</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23</cp:revision>
  <dcterms:created xsi:type="dcterms:W3CDTF">2023-10-06T09:24:43Z</dcterms:created>
  <dcterms:modified xsi:type="dcterms:W3CDTF">2023-10-07T11:31:09Z</dcterms:modified>
</cp:coreProperties>
</file>