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  <p:sldMasterId id="2147483745" r:id="rId7"/>
  </p:sldMasterIdLst>
  <p:notesMasterIdLst>
    <p:notesMasterId r:id="rId32"/>
  </p:notesMasterIdLst>
  <p:sldIdLst>
    <p:sldId id="508" r:id="rId8"/>
    <p:sldId id="263" r:id="rId9"/>
    <p:sldId id="280" r:id="rId10"/>
    <p:sldId id="297" r:id="rId11"/>
    <p:sldId id="298" r:id="rId12"/>
    <p:sldId id="299" r:id="rId13"/>
    <p:sldId id="300" r:id="rId14"/>
    <p:sldId id="319" r:id="rId15"/>
    <p:sldId id="885" r:id="rId16"/>
    <p:sldId id="866" r:id="rId17"/>
    <p:sldId id="837" r:id="rId18"/>
    <p:sldId id="838" r:id="rId19"/>
    <p:sldId id="878" r:id="rId20"/>
    <p:sldId id="879" r:id="rId21"/>
    <p:sldId id="869" r:id="rId22"/>
    <p:sldId id="860" r:id="rId23"/>
    <p:sldId id="876" r:id="rId24"/>
    <p:sldId id="880" r:id="rId25"/>
    <p:sldId id="881" r:id="rId26"/>
    <p:sldId id="882" r:id="rId27"/>
    <p:sldId id="273" r:id="rId28"/>
    <p:sldId id="884" r:id="rId29"/>
    <p:sldId id="372" r:id="rId30"/>
    <p:sldId id="8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3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4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2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8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4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5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10/28/2023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AD8FB38-6B69-BC57-17BC-06985234C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6" y="314325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7.xml"/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0972.115.126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HAY FACEBOOK, CÁC WEB.....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723</Words>
  <Application>Microsoft Office PowerPoint</Application>
  <PresentationFormat>Widescreen</PresentationFormat>
  <Paragraphs>94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等线</vt:lpstr>
      <vt:lpstr>华康方圆体W7</vt:lpstr>
      <vt:lpstr>印品黑体</vt:lpstr>
      <vt:lpstr>杨任东竹石体-Medium</vt:lpstr>
      <vt:lpstr>Arial</vt:lpstr>
      <vt:lpstr>Calibri</vt:lpstr>
      <vt:lpstr>Calibri Light</vt:lpstr>
      <vt:lpstr>Cambria</vt:lpstr>
      <vt:lpstr>Times New Roman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45</cp:revision>
  <dcterms:created xsi:type="dcterms:W3CDTF">2023-10-27T02:37:55Z</dcterms:created>
  <dcterms:modified xsi:type="dcterms:W3CDTF">2023-10-28T07:40:49Z</dcterms:modified>
</cp:coreProperties>
</file>