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06" r:id="rId3"/>
  </p:sldMasterIdLst>
  <p:notesMasterIdLst>
    <p:notesMasterId r:id="rId27"/>
  </p:notesMasterIdLst>
  <p:sldIdLst>
    <p:sldId id="1057" r:id="rId4"/>
    <p:sldId id="1060" r:id="rId5"/>
    <p:sldId id="1070" r:id="rId6"/>
    <p:sldId id="1069" r:id="rId7"/>
    <p:sldId id="257" r:id="rId8"/>
    <p:sldId id="258" r:id="rId9"/>
    <p:sldId id="259" r:id="rId10"/>
    <p:sldId id="1061" r:id="rId11"/>
    <p:sldId id="1074" r:id="rId12"/>
    <p:sldId id="1075" r:id="rId13"/>
    <p:sldId id="1058" r:id="rId14"/>
    <p:sldId id="1064" r:id="rId15"/>
    <p:sldId id="1066" r:id="rId16"/>
    <p:sldId id="2634" r:id="rId17"/>
    <p:sldId id="2635" r:id="rId18"/>
    <p:sldId id="2636" r:id="rId19"/>
    <p:sldId id="2637" r:id="rId20"/>
    <p:sldId id="2638" r:id="rId21"/>
    <p:sldId id="1059" r:id="rId22"/>
    <p:sldId id="1072" r:id="rId23"/>
    <p:sldId id="1056" r:id="rId24"/>
    <p:sldId id="1068" r:id="rId25"/>
    <p:sldId id="3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7F74A-9D85-48C2-B748-4305CBEEE72B}" type="datetimeFigureOut">
              <a:rPr lang="en-US" smtClean="0"/>
              <a:t>06/11/2023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2E301-E881-4224-B77F-4B76254C1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243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7781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35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A685D-1B7D-41D7-944C-9B423A6E13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827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1929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702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386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6c21a602b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6c21a602b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42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9FE2CA-7442-415B-86AF-29DD26089C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9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6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07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9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0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2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3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11" y="474968"/>
            <a:ext cx="616039" cy="5265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6750268" y="1416271"/>
            <a:ext cx="6858002" cy="402546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7050060" y="1718112"/>
            <a:ext cx="6858002" cy="342178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399608" y="2399606"/>
            <a:ext cx="6858002" cy="205878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9" y="5544312"/>
            <a:ext cx="3044755" cy="136655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21" y="4956424"/>
            <a:ext cx="1485090" cy="156203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22644" y="1351601"/>
            <a:ext cx="1100152" cy="80162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0" y="135850"/>
            <a:ext cx="588679" cy="6314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526436" y="4757060"/>
            <a:ext cx="2627376" cy="157450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06" y="5787389"/>
            <a:ext cx="721543" cy="73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0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33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81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13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95767" y="4876300"/>
            <a:ext cx="6090000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95933" y="3984217"/>
            <a:ext cx="60900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95933" y="1384067"/>
            <a:ext cx="6090000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238662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34117" y="33446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40333" y="1460884"/>
            <a:ext cx="4201200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34117" y="47547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0843760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314300" y="-1"/>
            <a:ext cx="11563200" cy="6758609"/>
            <a:chOff x="235725" y="229350"/>
            <a:chExt cx="8672400" cy="4684800"/>
          </a:xfrm>
        </p:grpSpPr>
        <p:sp>
          <p:nvSpPr>
            <p:cNvPr id="73" name="Google Shape;73;p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7100403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oogle Shape;79;p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80" name="Google Shape;80;p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" name="Google Shape;82;p5"/>
          <p:cNvSpPr txBox="1">
            <a:spLocks noGrp="1"/>
          </p:cNvSpPr>
          <p:nvPr>
            <p:ph type="subTitle" idx="1"/>
          </p:nvPr>
        </p:nvSpPr>
        <p:spPr>
          <a:xfrm>
            <a:off x="960000" y="4891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3" name="Google Shape;83;p5"/>
          <p:cNvSpPr txBox="1">
            <a:spLocks noGrp="1"/>
          </p:cNvSpPr>
          <p:nvPr>
            <p:ph type="subTitle" idx="2"/>
          </p:nvPr>
        </p:nvSpPr>
        <p:spPr>
          <a:xfrm>
            <a:off x="7355300" y="2234267"/>
            <a:ext cx="38768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  <p:sp>
        <p:nvSpPr>
          <p:cNvPr id="84" name="Google Shape;84;p5"/>
          <p:cNvSpPr txBox="1">
            <a:spLocks noGrp="1"/>
          </p:cNvSpPr>
          <p:nvPr>
            <p:ph type="subTitle" idx="3"/>
          </p:nvPr>
        </p:nvSpPr>
        <p:spPr>
          <a:xfrm>
            <a:off x="960000" y="5537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ubTitle" idx="4"/>
          </p:nvPr>
        </p:nvSpPr>
        <p:spPr>
          <a:xfrm>
            <a:off x="7355300" y="2880600"/>
            <a:ext cx="3876800" cy="4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7" name="Google Shape;87;p5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908244976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2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6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0" name="Google Shape;90;p6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93" name="Google Shape;93;p6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893046672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2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96" name="Google Shape;96;p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" name="Google Shape;98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subTitle" idx="1"/>
          </p:nvPr>
        </p:nvSpPr>
        <p:spPr>
          <a:xfrm>
            <a:off x="6376900" y="3603017"/>
            <a:ext cx="48552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0" name="Google Shape;100;p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1" name="Google Shape;101;p7"/>
          <p:cNvSpPr txBox="1">
            <a:spLocks noGrp="1"/>
          </p:cNvSpPr>
          <p:nvPr>
            <p:ph type="subTitle" idx="2"/>
          </p:nvPr>
        </p:nvSpPr>
        <p:spPr>
          <a:xfrm>
            <a:off x="6376767" y="2944617"/>
            <a:ext cx="4855200" cy="6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 sz="2400"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Bebas Neue" panose="020B0606020202050201"/>
              <a:buNone/>
              <a:defRPr>
                <a:latin typeface="Bebas Neue" panose="020B0606020202050201"/>
                <a:ea typeface="Bebas Neue" panose="020B0606020202050201"/>
                <a:cs typeface="Bebas Neue" panose="020B0606020202050201"/>
                <a:sym typeface="Bebas Neue" panose="020B0606020202050201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6819397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66133" y="1742800"/>
            <a:ext cx="59496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505752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67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2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33" name="Google Shape;133;p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9" name="Google Shape;159;p9"/>
          <p:cNvSpPr txBox="1">
            <a:spLocks noGrp="1"/>
          </p:cNvSpPr>
          <p:nvPr>
            <p:ph type="title"/>
          </p:nvPr>
        </p:nvSpPr>
        <p:spPr>
          <a:xfrm>
            <a:off x="3434133" y="2082217"/>
            <a:ext cx="5813600" cy="1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9"/>
          <p:cNvSpPr txBox="1">
            <a:spLocks noGrp="1"/>
          </p:cNvSpPr>
          <p:nvPr>
            <p:ph type="subTitle" idx="1"/>
          </p:nvPr>
        </p:nvSpPr>
        <p:spPr>
          <a:xfrm>
            <a:off x="3434133" y="4116984"/>
            <a:ext cx="5813600" cy="6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3920971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7146" y="886554"/>
            <a:ext cx="9177705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60000" y="1925200"/>
            <a:ext cx="5680400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3927750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2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11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174" name="Google Shape;174;p11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1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1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" name="Google Shape;200;p11"/>
          <p:cNvSpPr txBox="1">
            <a:spLocks noGrp="1"/>
          </p:cNvSpPr>
          <p:nvPr>
            <p:ph type="title" hasCustomPrompt="1"/>
          </p:nvPr>
        </p:nvSpPr>
        <p:spPr>
          <a:xfrm>
            <a:off x="2261733" y="2077967"/>
            <a:ext cx="87680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01" name="Google Shape;201;p11"/>
          <p:cNvSpPr txBox="1">
            <a:spLocks noGrp="1"/>
          </p:cNvSpPr>
          <p:nvPr>
            <p:ph type="subTitle" idx="1"/>
          </p:nvPr>
        </p:nvSpPr>
        <p:spPr>
          <a:xfrm>
            <a:off x="2261733" y="4273400"/>
            <a:ext cx="87680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0703332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4657489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2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1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05" name="Google Shape;205;p1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1" name="Google Shape;231;p13"/>
          <p:cNvSpPr txBox="1">
            <a:spLocks noGrp="1"/>
          </p:cNvSpPr>
          <p:nvPr>
            <p:ph type="title"/>
          </p:nvPr>
        </p:nvSpPr>
        <p:spPr>
          <a:xfrm>
            <a:off x="3288908" y="4441551"/>
            <a:ext cx="6438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subTitle" idx="1"/>
          </p:nvPr>
        </p:nvSpPr>
        <p:spPr>
          <a:xfrm>
            <a:off x="3288767" y="1707251"/>
            <a:ext cx="6438000" cy="26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0153725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4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235" name="Google Shape;235;p14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2512284" y="2373784"/>
            <a:ext cx="5813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66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title" idx="2" hasCustomPrompt="1"/>
          </p:nvPr>
        </p:nvSpPr>
        <p:spPr>
          <a:xfrm>
            <a:off x="8377500" y="2373800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64" name="Google Shape;264;p14"/>
          <p:cNvSpPr txBox="1">
            <a:spLocks noGrp="1"/>
          </p:cNvSpPr>
          <p:nvPr>
            <p:ph type="subTitle" idx="1"/>
          </p:nvPr>
        </p:nvSpPr>
        <p:spPr>
          <a:xfrm>
            <a:off x="2512284" y="3783817"/>
            <a:ext cx="5813600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503256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bg>
      <p:bgPr>
        <a:solidFill>
          <a:schemeClr val="accent2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Google Shape;266;p15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67" name="Google Shape;267;p15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15"/>
          <p:cNvSpPr txBox="1">
            <a:spLocks noGrp="1"/>
          </p:cNvSpPr>
          <p:nvPr>
            <p:ph type="title"/>
          </p:nvPr>
        </p:nvSpPr>
        <p:spPr>
          <a:xfrm>
            <a:off x="2083067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subTitle" idx="1"/>
          </p:nvPr>
        </p:nvSpPr>
        <p:spPr>
          <a:xfrm>
            <a:off x="2083067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title" idx="2"/>
          </p:nvPr>
        </p:nvSpPr>
        <p:spPr>
          <a:xfrm>
            <a:off x="6993733" y="4040217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subTitle" idx="3"/>
          </p:nvPr>
        </p:nvSpPr>
        <p:spPr>
          <a:xfrm>
            <a:off x="6993733" y="4720673"/>
            <a:ext cx="3115200" cy="8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title" idx="4" hasCustomPrompt="1"/>
          </p:nvPr>
        </p:nvSpPr>
        <p:spPr>
          <a:xfrm>
            <a:off x="7338933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75" name="Google Shape;275;p15"/>
          <p:cNvSpPr txBox="1">
            <a:spLocks noGrp="1"/>
          </p:cNvSpPr>
          <p:nvPr>
            <p:ph type="title" idx="5" hasCustomPrompt="1"/>
          </p:nvPr>
        </p:nvSpPr>
        <p:spPr>
          <a:xfrm>
            <a:off x="2428267" y="1938733"/>
            <a:ext cx="2424800" cy="20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7004807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accent2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oogle Shape;286;p17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87" name="Google Shape;287;p17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7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9" name="Google Shape;289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7"/>
          <p:cNvSpPr txBox="1">
            <a:spLocks noGrp="1"/>
          </p:cNvSpPr>
          <p:nvPr>
            <p:ph type="title" idx="2"/>
          </p:nvPr>
        </p:nvSpPr>
        <p:spPr>
          <a:xfrm>
            <a:off x="9600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1"/>
          </p:nvPr>
        </p:nvSpPr>
        <p:spPr>
          <a:xfrm>
            <a:off x="90642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7"/>
          <p:cNvSpPr txBox="1">
            <a:spLocks noGrp="1"/>
          </p:cNvSpPr>
          <p:nvPr>
            <p:ph type="title" idx="3"/>
          </p:nvPr>
        </p:nvSpPr>
        <p:spPr>
          <a:xfrm>
            <a:off x="45384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4"/>
          </p:nvPr>
        </p:nvSpPr>
        <p:spPr>
          <a:xfrm>
            <a:off x="4450195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7"/>
          <p:cNvSpPr txBox="1">
            <a:spLocks noGrp="1"/>
          </p:cNvSpPr>
          <p:nvPr>
            <p:ph type="title" idx="5"/>
          </p:nvPr>
        </p:nvSpPr>
        <p:spPr>
          <a:xfrm>
            <a:off x="8116800" y="4811151"/>
            <a:ext cx="311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6"/>
          </p:nvPr>
        </p:nvSpPr>
        <p:spPr>
          <a:xfrm>
            <a:off x="8083951" y="5491600"/>
            <a:ext cx="3188400" cy="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96" name="Google Shape;296;p17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2156327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eight columns">
  <p:cSld name="Title and eight columns">
    <p:bg>
      <p:bgPr>
        <a:solidFill>
          <a:schemeClr val="accent2"/>
        </a:solidFill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8" name="Google Shape;298;p18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299" name="Google Shape;299;p18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8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1" name="Google Shape;301;p18"/>
          <p:cNvSpPr txBox="1">
            <a:spLocks noGrp="1"/>
          </p:cNvSpPr>
          <p:nvPr>
            <p:ph type="title"/>
          </p:nvPr>
        </p:nvSpPr>
        <p:spPr>
          <a:xfrm>
            <a:off x="9600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"/>
          </p:nvPr>
        </p:nvSpPr>
        <p:spPr>
          <a:xfrm>
            <a:off x="9600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03" name="Google Shape;303;p18"/>
          <p:cNvCxnSpPr/>
          <p:nvPr/>
        </p:nvCxnSpPr>
        <p:spPr>
          <a:xfrm>
            <a:off x="1089033" y="14724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04" name="Google Shape;304;p18"/>
          <p:cNvSpPr txBox="1">
            <a:spLocks noGrp="1"/>
          </p:cNvSpPr>
          <p:nvPr>
            <p:ph type="title" idx="2"/>
          </p:nvPr>
        </p:nvSpPr>
        <p:spPr>
          <a:xfrm>
            <a:off x="3723067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3"/>
          </p:nvPr>
        </p:nvSpPr>
        <p:spPr>
          <a:xfrm>
            <a:off x="3723067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title" idx="4"/>
          </p:nvPr>
        </p:nvSpPr>
        <p:spPr>
          <a:xfrm>
            <a:off x="6486133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5"/>
          </p:nvPr>
        </p:nvSpPr>
        <p:spPr>
          <a:xfrm>
            <a:off x="6486133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 idx="6"/>
          </p:nvPr>
        </p:nvSpPr>
        <p:spPr>
          <a:xfrm>
            <a:off x="9249200" y="2604133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7"/>
          </p:nvPr>
        </p:nvSpPr>
        <p:spPr>
          <a:xfrm>
            <a:off x="9249200" y="3386167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title" idx="8"/>
          </p:nvPr>
        </p:nvSpPr>
        <p:spPr>
          <a:xfrm>
            <a:off x="9600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9"/>
          </p:nvPr>
        </p:nvSpPr>
        <p:spPr>
          <a:xfrm>
            <a:off x="9600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title" idx="13"/>
          </p:nvPr>
        </p:nvSpPr>
        <p:spPr>
          <a:xfrm>
            <a:off x="3723067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subTitle" idx="14"/>
          </p:nvPr>
        </p:nvSpPr>
        <p:spPr>
          <a:xfrm>
            <a:off x="3723067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title" idx="15"/>
          </p:nvPr>
        </p:nvSpPr>
        <p:spPr>
          <a:xfrm>
            <a:off x="6486133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subTitle" idx="16"/>
          </p:nvPr>
        </p:nvSpPr>
        <p:spPr>
          <a:xfrm>
            <a:off x="6486133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title" idx="17"/>
          </p:nvPr>
        </p:nvSpPr>
        <p:spPr>
          <a:xfrm>
            <a:off x="9249200" y="4889167"/>
            <a:ext cx="19828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subTitle" idx="18"/>
          </p:nvPr>
        </p:nvSpPr>
        <p:spPr>
          <a:xfrm>
            <a:off x="9249200" y="5671200"/>
            <a:ext cx="1982800" cy="46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title" idx="19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272685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solidFill>
          <a:schemeClr val="accent2"/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9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21" name="Google Shape;321;p19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9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9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9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9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9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9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9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9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9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9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9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9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9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9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9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9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9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9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9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7" name="Google Shape;347;p19"/>
          <p:cNvSpPr txBox="1">
            <a:spLocks noGrp="1"/>
          </p:cNvSpPr>
          <p:nvPr>
            <p:ph type="ctrTitle"/>
          </p:nvPr>
        </p:nvSpPr>
        <p:spPr>
          <a:xfrm>
            <a:off x="3572400" y="720000"/>
            <a:ext cx="5047200" cy="2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8" name="Google Shape;348;p19"/>
          <p:cNvSpPr txBox="1">
            <a:spLocks noGrp="1"/>
          </p:cNvSpPr>
          <p:nvPr>
            <p:ph type="subTitle" idx="1"/>
          </p:nvPr>
        </p:nvSpPr>
        <p:spPr>
          <a:xfrm>
            <a:off x="3572400" y="2941300"/>
            <a:ext cx="50472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19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3572400" y="4541600"/>
            <a:ext cx="5047200" cy="9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600" b="1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CREDITS: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This presentation template was created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2"/>
              </a:rPr>
              <a:t>Slidesgo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including icons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3"/>
              </a:rPr>
              <a:t>Flaticon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,</a:t>
            </a:r>
            <a:r>
              <a:rPr lang="en-GB" sz="1600"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rPr>
              <a:t> and infographics &amp; images by </a:t>
            </a:r>
            <a:r>
              <a:rPr lang="en-GB" sz="1600" b="1" u="sng">
                <a:solidFill>
                  <a:schemeClr val="dk2"/>
                </a:solidFill>
                <a:highlight>
                  <a:schemeClr val="lt1"/>
                </a:highlight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  <a:hlinkClick r:id="rId4"/>
              </a:rPr>
              <a:t>Freepik</a:t>
            </a:r>
            <a:endParaRPr sz="1600" b="1" u="sng">
              <a:solidFill>
                <a:schemeClr val="dk2"/>
              </a:solidFill>
              <a:highlight>
                <a:schemeClr val="lt1"/>
              </a:highlight>
              <a:latin typeface="Karla" panose="020B0004030503030003"/>
              <a:ea typeface="Karla" panose="020B0004030503030003"/>
              <a:cs typeface="Karla" panose="020B0004030503030003"/>
              <a:sym typeface="Karla" panose="020B0004030503030003"/>
            </a:endParaRPr>
          </a:p>
        </p:txBody>
      </p:sp>
      <p:cxnSp>
        <p:nvCxnSpPr>
          <p:cNvPr id="351" name="Google Shape;351;p19"/>
          <p:cNvCxnSpPr/>
          <p:nvPr/>
        </p:nvCxnSpPr>
        <p:spPr>
          <a:xfrm>
            <a:off x="5681400" y="2880200"/>
            <a:ext cx="829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50071540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2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940694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6566032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107640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4401" y="284734"/>
            <a:ext cx="11563191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25875440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4300" y="305800"/>
            <a:ext cx="11563200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9794146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383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2374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285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048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79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18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217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7987187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788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510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148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501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4826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3081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4433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740645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29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50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44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74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4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829EE4D-A8E4-D43A-E752-045D8BD89F70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900" y="276224"/>
            <a:ext cx="1247775" cy="1247775"/>
          </a:xfrm>
          <a:prstGeom prst="rect">
            <a:avLst/>
          </a:prstGeom>
        </p:spPr>
      </p:pic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FAC73465-317B-D8FA-8DE1-1B7D31503451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989" y="8952392"/>
            <a:ext cx="124777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1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 panose="02000000000000000000"/>
              <a:buNone/>
              <a:defRPr sz="2800">
                <a:solidFill>
                  <a:schemeClr val="dk2"/>
                </a:solidFill>
                <a:latin typeface="Love Ya Like A Sister" panose="02000000000000000000"/>
                <a:ea typeface="Love Ya Like A Sister" panose="02000000000000000000"/>
                <a:cs typeface="Love Ya Like A Sister" panose="02000000000000000000"/>
                <a:sym typeface="Love Ya Like A Sister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0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248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</p:sldLayoutIdLst>
  <p:transition>
    <p:random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7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20588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4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50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1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png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5" Type="http://schemas.openxmlformats.org/officeDocument/2006/relationships/image" Target="../media/image32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10.png"/><Relationship Id="rId9" Type="http://schemas.openxmlformats.org/officeDocument/2006/relationships/image" Target="../media/image21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6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11" Type="http://schemas.openxmlformats.org/officeDocument/2006/relationships/image" Target="../media/image21.pn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87960E-5197-80D2-43BF-7537E964ED4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974" y="892992"/>
            <a:ext cx="6118489" cy="51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920837"/>
            <a:chOff x="5960318" y="3592285"/>
            <a:chExt cx="4168200" cy="92083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Làm thêm vào nháp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341 231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2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6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AF1EBF9-C9A0-76E6-4060-6E47435D72AE}"/>
              </a:ext>
            </a:extLst>
          </p:cNvPr>
          <p:cNvSpPr/>
          <p:nvPr/>
        </p:nvSpPr>
        <p:spPr>
          <a:xfrm>
            <a:off x="6734175" y="23622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2A6CE6-9253-4E05-0108-9861707E4FC7}"/>
              </a:ext>
            </a:extLst>
          </p:cNvPr>
          <p:cNvSpPr txBox="1"/>
          <p:nvPr/>
        </p:nvSpPr>
        <p:spPr>
          <a:xfrm>
            <a:off x="7296150" y="24193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214 325                              </a:t>
            </a:r>
          </a:p>
          <a:p>
            <a:pPr lvl="0"/>
            <a:r>
              <a:rPr kumimoji="0" lang="nl-NL" sz="4000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</a:t>
            </a: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4</a:t>
            </a: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              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E19D61-CD7E-AC14-6CB2-6E541F5AF5F3}"/>
              </a:ext>
            </a:extLst>
          </p:cNvPr>
          <p:cNvSpPr txBox="1"/>
          <p:nvPr/>
        </p:nvSpPr>
        <p:spPr>
          <a:xfrm>
            <a:off x="6886575" y="30384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6643D5-9B3A-FD1A-677F-D1B8C30783CD}"/>
              </a:ext>
            </a:extLst>
          </p:cNvPr>
          <p:cNvCxnSpPr/>
          <p:nvPr/>
        </p:nvCxnSpPr>
        <p:spPr>
          <a:xfrm>
            <a:off x="7353300" y="36671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7FA28C9-A9BF-5CEE-BECE-A423D10126A8}"/>
              </a:ext>
            </a:extLst>
          </p:cNvPr>
          <p:cNvSpPr txBox="1"/>
          <p:nvPr/>
        </p:nvSpPr>
        <p:spPr>
          <a:xfrm>
            <a:off x="89630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1246FE-8FEE-56E4-DD23-F6753B2E25FC}"/>
              </a:ext>
            </a:extLst>
          </p:cNvPr>
          <p:cNvSpPr txBox="1"/>
          <p:nvPr/>
        </p:nvSpPr>
        <p:spPr>
          <a:xfrm>
            <a:off x="86391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4144E8-F148-BACB-1657-14155BCA4E06}"/>
              </a:ext>
            </a:extLst>
          </p:cNvPr>
          <p:cNvSpPr txBox="1"/>
          <p:nvPr/>
        </p:nvSpPr>
        <p:spPr>
          <a:xfrm>
            <a:off x="835342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4EFFFB-A4AE-26D8-9A7F-283F48E06E82}"/>
              </a:ext>
            </a:extLst>
          </p:cNvPr>
          <p:cNvSpPr txBox="1"/>
          <p:nvPr/>
        </p:nvSpPr>
        <p:spPr>
          <a:xfrm>
            <a:off x="796290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76F9406-3A61-82DE-B0D8-BF8012845418}"/>
              </a:ext>
            </a:extLst>
          </p:cNvPr>
          <p:cNvSpPr txBox="1"/>
          <p:nvPr/>
        </p:nvSpPr>
        <p:spPr>
          <a:xfrm>
            <a:off x="7648575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598F9B-87A7-5C93-7868-CEAB9E149F2D}"/>
              </a:ext>
            </a:extLst>
          </p:cNvPr>
          <p:cNvSpPr txBox="1"/>
          <p:nvPr/>
        </p:nvSpPr>
        <p:spPr>
          <a:xfrm>
            <a:off x="7334250" y="35909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101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8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69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ABC844-E8A2-A26C-F189-8B263C19A9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20325" y="1044456"/>
            <a:ext cx="6396108" cy="52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1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02E71CCE-3C6A-83D1-E1F2-C6D46EBE181F}"/>
              </a:ext>
            </a:extLst>
          </p:cNvPr>
          <p:cNvGrpSpPr/>
          <p:nvPr/>
        </p:nvGrpSpPr>
        <p:grpSpPr>
          <a:xfrm>
            <a:off x="2188414" y="252108"/>
            <a:ext cx="1878761" cy="757542"/>
            <a:chOff x="2188414" y="252108"/>
            <a:chExt cx="7329212" cy="135566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B52EEC7F-01E2-BD9A-40FC-E1A4489D850D}"/>
                </a:ext>
              </a:extLst>
            </p:cNvPr>
            <p:cNvSpPr/>
            <p:nvPr/>
          </p:nvSpPr>
          <p:spPr>
            <a:xfrm>
              <a:off x="2188414" y="252108"/>
              <a:ext cx="7329212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3AF51C-D6C9-B67F-499D-98FDE222914F}"/>
                </a:ext>
              </a:extLst>
            </p:cNvPr>
            <p:cNvSpPr txBox="1"/>
            <p:nvPr/>
          </p:nvSpPr>
          <p:spPr>
            <a:xfrm>
              <a:off x="2451122" y="304711"/>
              <a:ext cx="680379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5F78A97-C6F0-EC7B-75D6-67B645562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543" y="-120628"/>
            <a:ext cx="1347333" cy="16033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039B8FA-1775-6FD6-09E9-0BD67236A730}"/>
              </a:ext>
            </a:extLst>
          </p:cNvPr>
          <p:cNvSpPr/>
          <p:nvPr/>
        </p:nvSpPr>
        <p:spPr>
          <a:xfrm>
            <a:off x="276225" y="1152524"/>
            <a:ext cx="115824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D0FC98-B29B-7140-6155-9C7E05434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160301"/>
            <a:ext cx="11377612" cy="197831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9963360-C7D9-44BE-1C8B-07D94AC6306B}"/>
              </a:ext>
            </a:extLst>
          </p:cNvPr>
          <p:cNvSpPr/>
          <p:nvPr/>
        </p:nvSpPr>
        <p:spPr>
          <a:xfrm>
            <a:off x="619125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A4AA9-B512-73CA-861A-F2DBC8EC0A60}"/>
              </a:ext>
            </a:extLst>
          </p:cNvPr>
          <p:cNvSpPr/>
          <p:nvPr/>
        </p:nvSpPr>
        <p:spPr>
          <a:xfrm>
            <a:off x="3486150" y="3324225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87B223-72A2-2492-9E9B-764A971A40DC}"/>
              </a:ext>
            </a:extLst>
          </p:cNvPr>
          <p:cNvSpPr/>
          <p:nvPr/>
        </p:nvSpPr>
        <p:spPr>
          <a:xfrm>
            <a:off x="6677025" y="33337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E8D8C-F640-9872-A08A-5B7BB23E47E0}"/>
              </a:ext>
            </a:extLst>
          </p:cNvPr>
          <p:cNvSpPr/>
          <p:nvPr/>
        </p:nvSpPr>
        <p:spPr>
          <a:xfrm>
            <a:off x="9944100" y="3333750"/>
            <a:ext cx="1790700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DCEAF-27E1-E6C2-437E-E42944A32E7B}"/>
              </a:ext>
            </a:extLst>
          </p:cNvPr>
          <p:cNvSpPr txBox="1"/>
          <p:nvPr/>
        </p:nvSpPr>
        <p:spPr>
          <a:xfrm>
            <a:off x="16859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9BD903-8CA3-36C0-68A4-551B53000C50}"/>
              </a:ext>
            </a:extLst>
          </p:cNvPr>
          <p:cNvSpPr txBox="1"/>
          <p:nvPr/>
        </p:nvSpPr>
        <p:spPr>
          <a:xfrm>
            <a:off x="143827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13FE2A-1A1F-8FE0-769F-B5C9D0A563D7}"/>
              </a:ext>
            </a:extLst>
          </p:cNvPr>
          <p:cNvSpPr txBox="1"/>
          <p:nvPr/>
        </p:nvSpPr>
        <p:spPr>
          <a:xfrm>
            <a:off x="1190625" y="32575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981ABE-47F0-E1EF-0692-7F69CCB2F333}"/>
              </a:ext>
            </a:extLst>
          </p:cNvPr>
          <p:cNvSpPr txBox="1"/>
          <p:nvPr/>
        </p:nvSpPr>
        <p:spPr>
          <a:xfrm>
            <a:off x="676275" y="3257550"/>
            <a:ext cx="94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5EB4657A-C5C1-354E-988D-592A7E46D652}"/>
              </a:ext>
            </a:extLst>
          </p:cNvPr>
          <p:cNvSpPr/>
          <p:nvPr/>
        </p:nvSpPr>
        <p:spPr>
          <a:xfrm>
            <a:off x="3533775" y="3295650"/>
            <a:ext cx="1438275" cy="65722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C3D70EB-EDA7-87DA-5263-BE55A0C3B3FF}"/>
              </a:ext>
            </a:extLst>
          </p:cNvPr>
          <p:cNvSpPr txBox="1"/>
          <p:nvPr/>
        </p:nvSpPr>
        <p:spPr>
          <a:xfrm>
            <a:off x="46005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CF4F69-8164-9FD7-30F6-6E3EE02DE16F}"/>
              </a:ext>
            </a:extLst>
          </p:cNvPr>
          <p:cNvSpPr txBox="1"/>
          <p:nvPr/>
        </p:nvSpPr>
        <p:spPr>
          <a:xfrm>
            <a:off x="435292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271AE89-F6B8-BB25-ECD5-B06D76F40172}"/>
              </a:ext>
            </a:extLst>
          </p:cNvPr>
          <p:cNvSpPr txBox="1"/>
          <p:nvPr/>
        </p:nvSpPr>
        <p:spPr>
          <a:xfrm>
            <a:off x="4105275" y="322897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0A5064D-E75E-7F54-666D-DC3D03456877}"/>
              </a:ext>
            </a:extLst>
          </p:cNvPr>
          <p:cNvSpPr txBox="1"/>
          <p:nvPr/>
        </p:nvSpPr>
        <p:spPr>
          <a:xfrm>
            <a:off x="382905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6D9976-1DC1-C21B-1E7A-1723172E24F0}"/>
              </a:ext>
            </a:extLst>
          </p:cNvPr>
          <p:cNvSpPr txBox="1"/>
          <p:nvPr/>
        </p:nvSpPr>
        <p:spPr>
          <a:xfrm>
            <a:off x="3581400" y="3228975"/>
            <a:ext cx="48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0DD6E26-8DF1-E82D-26DB-D69F44540800}"/>
              </a:ext>
            </a:extLst>
          </p:cNvPr>
          <p:cNvSpPr txBox="1"/>
          <p:nvPr/>
        </p:nvSpPr>
        <p:spPr>
          <a:xfrm>
            <a:off x="782002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0C4D850-6645-9231-5E52-612E8DA0AEAF}"/>
              </a:ext>
            </a:extLst>
          </p:cNvPr>
          <p:cNvSpPr txBox="1"/>
          <p:nvPr/>
        </p:nvSpPr>
        <p:spPr>
          <a:xfrm>
            <a:off x="75628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B15458E-7CB5-2F3A-DCC5-14CFF1F7B6D0}"/>
              </a:ext>
            </a:extLst>
          </p:cNvPr>
          <p:cNvSpPr txBox="1"/>
          <p:nvPr/>
        </p:nvSpPr>
        <p:spPr>
          <a:xfrm>
            <a:off x="732472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9A69349-C77E-268B-BFA1-983CD1FC3885}"/>
              </a:ext>
            </a:extLst>
          </p:cNvPr>
          <p:cNvSpPr txBox="1"/>
          <p:nvPr/>
        </p:nvSpPr>
        <p:spPr>
          <a:xfrm>
            <a:off x="70675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DC9D66-9381-A7AA-A60D-6940AFB17C3F}"/>
              </a:ext>
            </a:extLst>
          </p:cNvPr>
          <p:cNvSpPr txBox="1"/>
          <p:nvPr/>
        </p:nvSpPr>
        <p:spPr>
          <a:xfrm>
            <a:off x="6838950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F1C56F4-BD14-42A3-0D51-01FFD735CA81}"/>
              </a:ext>
            </a:extLst>
          </p:cNvPr>
          <p:cNvSpPr txBox="1"/>
          <p:nvPr/>
        </p:nvSpPr>
        <p:spPr>
          <a:xfrm>
            <a:off x="6581775" y="314325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E13A03F-F61B-AB01-D931-AFE59B81703A}"/>
              </a:ext>
            </a:extLst>
          </p:cNvPr>
          <p:cNvSpPr txBox="1"/>
          <p:nvPr/>
        </p:nvSpPr>
        <p:spPr>
          <a:xfrm>
            <a:off x="11306175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F7C01C-A882-8C09-FEC2-98061F3CCAF0}"/>
              </a:ext>
            </a:extLst>
          </p:cNvPr>
          <p:cNvSpPr txBox="1"/>
          <p:nvPr/>
        </p:nvSpPr>
        <p:spPr>
          <a:xfrm>
            <a:off x="110775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A1FBA4-35BC-F93A-4968-7CA1E19E3C2D}"/>
              </a:ext>
            </a:extLst>
          </p:cNvPr>
          <p:cNvSpPr txBox="1"/>
          <p:nvPr/>
        </p:nvSpPr>
        <p:spPr>
          <a:xfrm>
            <a:off x="10848975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5E2E06D-9222-FED0-BA36-2442309B257F}"/>
              </a:ext>
            </a:extLst>
          </p:cNvPr>
          <p:cNvSpPr txBox="1"/>
          <p:nvPr/>
        </p:nvSpPr>
        <p:spPr>
          <a:xfrm>
            <a:off x="10610850" y="3133725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9E55512-4CDD-13C0-9AD5-2C2BABF4623F}"/>
              </a:ext>
            </a:extLst>
          </p:cNvPr>
          <p:cNvSpPr txBox="1"/>
          <p:nvPr/>
        </p:nvSpPr>
        <p:spPr>
          <a:xfrm>
            <a:off x="10382250" y="31242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69010DF-A123-76D0-32DD-6F681BF42CB2}"/>
              </a:ext>
            </a:extLst>
          </p:cNvPr>
          <p:cNvSpPr txBox="1"/>
          <p:nvPr/>
        </p:nvSpPr>
        <p:spPr>
          <a:xfrm>
            <a:off x="9867900" y="3133725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2933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3601730" cy="824217"/>
            <a:chOff x="1458354" y="227044"/>
            <a:chExt cx="9648514" cy="13556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8"/>
              <a:ext cx="964851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Đặt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6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32B10790-6B55-0326-869C-6D02E6A12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4" y="-89331"/>
            <a:ext cx="1347333" cy="1609483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6278B7-46D6-05F7-EB4C-0055EA24A7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5" y="2382965"/>
            <a:ext cx="11582400" cy="72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1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908 x 6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5219699" y="1426447"/>
            <a:ext cx="3400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908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6753225" y="269162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4816042" y="29847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4610102" y="3962399"/>
            <a:ext cx="3533774" cy="1143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6902404" y="388078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144641" y="391104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5446734" y="39150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4638675" y="3898448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4806517" y="29942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0334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31 206 x 7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4143375" y="1512172"/>
            <a:ext cx="4514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spc="600" dirty="0">
                <a:solidFill>
                  <a:prstClr val="white"/>
                </a:solidFill>
                <a:latin typeface="Arial"/>
                <a:cs typeface="Arial" panose="020B0604020202020204" pitchFamily="34" charset="0"/>
              </a:rPr>
              <a:t>31 206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505700" y="2596374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682567" y="300382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838575" y="3962397"/>
            <a:ext cx="4667250" cy="12382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464379" y="3871258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6754241" y="388247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075384" y="387690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673042" y="301334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3838575" y="3879398"/>
            <a:ext cx="17335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1585530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241 306 x 4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241 306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3505200" y="3971924"/>
            <a:ext cx="5000625" cy="114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3724275" y="3869873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8778147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11">
            <a:extLst>
              <a:ext uri="{FF2B5EF4-FFF2-40B4-BE49-F238E27FC236}">
                <a16:creationId xmlns:a16="http://schemas.microsoft.com/office/drawing/2014/main" id="{26BE81DA-BFC7-4A3D-9CAC-187EC584BD38}"/>
              </a:ext>
            </a:extLst>
          </p:cNvPr>
          <p:cNvSpPr/>
          <p:nvPr/>
        </p:nvSpPr>
        <p:spPr>
          <a:xfrm>
            <a:off x="2600326" y="161925"/>
            <a:ext cx="7172324" cy="1033304"/>
          </a:xfrm>
          <a:prstGeom prst="roundRect">
            <a:avLst/>
          </a:prstGeom>
          <a:solidFill>
            <a:sysClr val="window" lastClr="FFFFFF">
              <a:alpha val="83000"/>
            </a:sys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64D2">
                    <a:lumMod val="50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Arial" panose="020B0604020202020204" pitchFamily="34" charset="0"/>
              </a:rPr>
              <a:t>418 051 x 5 = ?</a:t>
            </a:r>
          </a:p>
        </p:txBody>
      </p:sp>
      <p:pic>
        <p:nvPicPr>
          <p:cNvPr id="4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106EF8AF-86D5-48FE-98C7-31980EF88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2298680" y="1348280"/>
            <a:ext cx="7480137" cy="5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1CB267AE-0D87-4DD5-9366-502B234999A1}"/>
              </a:ext>
            </a:extLst>
          </p:cNvPr>
          <p:cNvSpPr txBox="1"/>
          <p:nvPr/>
        </p:nvSpPr>
        <p:spPr>
          <a:xfrm>
            <a:off x="3552825" y="1340722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9600" spc="600" dirty="0">
                <a:solidFill>
                  <a:prstClr val="white"/>
                </a:solidFill>
                <a:cs typeface="Arial" panose="020B0604020202020204" pitchFamily="34" charset="0"/>
              </a:rPr>
              <a:t>418 051 </a:t>
            </a:r>
            <a:endParaRPr kumimoji="0" lang="en-US" sz="96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58DF9BE-F7B0-4466-8BD9-0A25E6EB4EF5}"/>
              </a:ext>
            </a:extLst>
          </p:cNvPr>
          <p:cNvSpPr txBox="1"/>
          <p:nvPr/>
        </p:nvSpPr>
        <p:spPr>
          <a:xfrm>
            <a:off x="7620000" y="2586849"/>
            <a:ext cx="1467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9194A3C-8066-43B5-8E20-4085EB5B2714}"/>
              </a:ext>
            </a:extLst>
          </p:cNvPr>
          <p:cNvSpPr/>
          <p:nvPr/>
        </p:nvSpPr>
        <p:spPr>
          <a:xfrm rot="19297982">
            <a:off x="3092017" y="3022871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9C2A949-61EB-45A3-AAD7-8A449AF4207C}"/>
              </a:ext>
            </a:extLst>
          </p:cNvPr>
          <p:cNvSpPr/>
          <p:nvPr/>
        </p:nvSpPr>
        <p:spPr>
          <a:xfrm flipV="1">
            <a:off x="2809876" y="3981449"/>
            <a:ext cx="5695950" cy="10477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C2C6882-C48D-46AC-838E-0BBB0DA3A626}"/>
              </a:ext>
            </a:extLst>
          </p:cNvPr>
          <p:cNvSpPr txBox="1"/>
          <p:nvPr/>
        </p:nvSpPr>
        <p:spPr>
          <a:xfrm>
            <a:off x="7635829" y="3861733"/>
            <a:ext cx="12261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3265650-E745-4115-8019-6E26B1648DC4}"/>
              </a:ext>
            </a:extLst>
          </p:cNvPr>
          <p:cNvSpPr txBox="1"/>
          <p:nvPr/>
        </p:nvSpPr>
        <p:spPr>
          <a:xfrm>
            <a:off x="7001891" y="3863422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F9096D3-332B-455E-93D1-813EF25531EC}"/>
              </a:ext>
            </a:extLst>
          </p:cNvPr>
          <p:cNvSpPr txBox="1"/>
          <p:nvPr/>
        </p:nvSpPr>
        <p:spPr>
          <a:xfrm>
            <a:off x="6265884" y="3857857"/>
            <a:ext cx="967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F5971D0C-6109-4711-9C48-BEEE47A85E28}"/>
              </a:ext>
            </a:extLst>
          </p:cNvPr>
          <p:cNvSpPr txBox="1"/>
          <p:nvPr/>
        </p:nvSpPr>
        <p:spPr>
          <a:xfrm>
            <a:off x="5143500" y="3869873"/>
            <a:ext cx="903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3899F4-76E6-402A-9A11-F2D073A21C13}"/>
              </a:ext>
            </a:extLst>
          </p:cNvPr>
          <p:cNvSpPr/>
          <p:nvPr/>
        </p:nvSpPr>
        <p:spPr>
          <a:xfrm rot="13141135">
            <a:off x="3082492" y="3032396"/>
            <a:ext cx="551219" cy="10132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F4A258-4F85-96C4-6153-1B4CE2055461}"/>
              </a:ext>
            </a:extLst>
          </p:cNvPr>
          <p:cNvSpPr txBox="1"/>
          <p:nvPr/>
        </p:nvSpPr>
        <p:spPr>
          <a:xfrm>
            <a:off x="4429125" y="3860348"/>
            <a:ext cx="1009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C6319-434F-8BCF-2845-15F54B98FB85}"/>
              </a:ext>
            </a:extLst>
          </p:cNvPr>
          <p:cNvSpPr txBox="1"/>
          <p:nvPr/>
        </p:nvSpPr>
        <p:spPr>
          <a:xfrm>
            <a:off x="2543175" y="3869873"/>
            <a:ext cx="2190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2 0</a:t>
            </a:r>
          </a:p>
        </p:txBody>
      </p:sp>
    </p:spTree>
    <p:extLst>
      <p:ext uri="{BB962C8B-B14F-4D97-AF65-F5344CB8AC3E}">
        <p14:creationId xmlns:p14="http://schemas.microsoft.com/office/powerpoint/2010/main" val="87650461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3" grpId="0"/>
      <p:bldP spid="64" grpId="0" animBg="1"/>
      <p:bldP spid="65" grpId="0" animBg="1"/>
      <p:bldP spid="66" grpId="0"/>
      <p:bldP spid="67" grpId="0"/>
      <p:bldP spid="70" grpId="0"/>
      <p:bldP spid="71" grpId="0"/>
      <p:bldP spid="14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06ED257-CBAC-8E6B-E54D-49BB594762B3}"/>
              </a:ext>
            </a:extLst>
          </p:cNvPr>
          <p:cNvGrpSpPr/>
          <p:nvPr/>
        </p:nvGrpSpPr>
        <p:grpSpPr>
          <a:xfrm>
            <a:off x="1494145" y="223533"/>
            <a:ext cx="1534805" cy="846235"/>
            <a:chOff x="1458354" y="227044"/>
            <a:chExt cx="9648514" cy="1391877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1F79C48-8AFD-AE29-D454-0EA74547CAFB}"/>
                </a:ext>
              </a:extLst>
            </p:cNvPr>
            <p:cNvSpPr/>
            <p:nvPr/>
          </p:nvSpPr>
          <p:spPr>
            <a:xfrm>
              <a:off x="1458354" y="227044"/>
              <a:ext cx="9648514" cy="1355662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EC3E74-5D3B-2F42-E877-EF8905278A79}"/>
                </a:ext>
              </a:extLst>
            </p:cNvPr>
            <p:cNvSpPr txBox="1"/>
            <p:nvPr/>
          </p:nvSpPr>
          <p:spPr>
            <a:xfrm>
              <a:off x="1458354" y="252107"/>
              <a:ext cx="9648514" cy="13668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Số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95E1B3B-45A3-0427-1E96-3B358DB3E967}"/>
              </a:ext>
            </a:extLst>
          </p:cNvPr>
          <p:cNvSpPr/>
          <p:nvPr/>
        </p:nvSpPr>
        <p:spPr>
          <a:xfrm>
            <a:off x="219075" y="1152524"/>
            <a:ext cx="11734800" cy="5457826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0F3513E-857D-815A-D0C6-00B34FF7F2EF}"/>
              </a:ext>
            </a:extLst>
          </p:cNvPr>
          <p:cNvSpPr/>
          <p:nvPr/>
        </p:nvSpPr>
        <p:spPr>
          <a:xfrm>
            <a:off x="581025" y="323850"/>
            <a:ext cx="790575" cy="723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3154B5-176A-BE51-ED3D-DB99FDB24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2026138"/>
            <a:ext cx="11506200" cy="23960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CA64D-A1B4-6968-579B-8D97EF18D136}"/>
              </a:ext>
            </a:extLst>
          </p:cNvPr>
          <p:cNvSpPr/>
          <p:nvPr/>
        </p:nvSpPr>
        <p:spPr>
          <a:xfrm>
            <a:off x="4733925" y="2876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16 438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29D83E9-1A2D-99E2-0508-2583B853EEB6}"/>
              </a:ext>
            </a:extLst>
          </p:cNvPr>
          <p:cNvSpPr/>
          <p:nvPr/>
        </p:nvSpPr>
        <p:spPr>
          <a:xfrm>
            <a:off x="4743450" y="366712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24 657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A8FD156-2B30-AC45-0D76-EE7BC0D79108}"/>
              </a:ext>
            </a:extLst>
          </p:cNvPr>
          <p:cNvSpPr/>
          <p:nvPr/>
        </p:nvSpPr>
        <p:spPr>
          <a:xfrm>
            <a:off x="6467475" y="28479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30 432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0F71899-DB76-CBDC-D5A8-F5694B547CA2}"/>
              </a:ext>
            </a:extLst>
          </p:cNvPr>
          <p:cNvSpPr/>
          <p:nvPr/>
        </p:nvSpPr>
        <p:spPr>
          <a:xfrm>
            <a:off x="6477000" y="363855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45 648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AEA9DF9-088E-7AA5-DA5F-75BD1526BF85}"/>
              </a:ext>
            </a:extLst>
          </p:cNvPr>
          <p:cNvSpPr/>
          <p:nvPr/>
        </p:nvSpPr>
        <p:spPr>
          <a:xfrm>
            <a:off x="8124825" y="2857500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264 182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36D3A7A-F23D-DDAF-9EDA-2AC23163D916}"/>
              </a:ext>
            </a:extLst>
          </p:cNvPr>
          <p:cNvSpPr/>
          <p:nvPr/>
        </p:nvSpPr>
        <p:spPr>
          <a:xfrm>
            <a:off x="8134350" y="3648075"/>
            <a:ext cx="1581150" cy="56197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396 273</a:t>
            </a:r>
          </a:p>
        </p:txBody>
      </p:sp>
    </p:spTree>
    <p:extLst>
      <p:ext uri="{BB962C8B-B14F-4D97-AF65-F5344CB8AC3E}">
        <p14:creationId xmlns:p14="http://schemas.microsoft.com/office/powerpoint/2010/main" val="19162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08BFBF-B3FB-ED47-B4CC-2E5128970DD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51865" y="838914"/>
            <a:ext cx="6288269" cy="518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9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BAEA73-8B18-5F21-7E2C-E9A812A433FD}"/>
              </a:ext>
            </a:extLst>
          </p:cNvPr>
          <p:cNvGrpSpPr/>
          <p:nvPr/>
        </p:nvGrpSpPr>
        <p:grpSpPr>
          <a:xfrm>
            <a:off x="1019766" y="3032536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7F1B4A6-4184-DCEF-334C-568291F5C93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AAD2DA6-4972-F104-FF42-2F218489748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50 000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F34C4A4-6041-FCBF-AC3A-B3877616FDE4}"/>
              </a:ext>
            </a:extLst>
          </p:cNvPr>
          <p:cNvGrpSpPr/>
          <p:nvPr/>
        </p:nvGrpSpPr>
        <p:grpSpPr>
          <a:xfrm>
            <a:off x="6704989" y="299749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8169EE27-A638-4F41-F691-07A486A52C7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7FA66B-F6CA-35A5-C89E-48CFF4EBFCAF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500 000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1A9E5D7-7A5E-EF26-08CC-B3F79B17D065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C0BABDB-24C4-E2E5-5426-7A9036F1B7A2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29803E1-4A27-E2C0-F71A-702AE302E8C6}"/>
                </a:ext>
              </a:extLst>
            </p:cNvPr>
            <p:cNvSpPr txBox="1"/>
            <p:nvPr/>
          </p:nvSpPr>
          <p:spPr>
            <a:xfrm>
              <a:off x="1636711" y="502748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5 000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463D55B-DB23-C9D3-69ED-99FAD5E72358}"/>
              </a:ext>
            </a:extLst>
          </p:cNvPr>
          <p:cNvGrpSpPr/>
          <p:nvPr/>
        </p:nvGrpSpPr>
        <p:grpSpPr>
          <a:xfrm>
            <a:off x="6688811" y="4865867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25CC69E-B18F-C05A-6D6B-0AFE2B36F76A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28A3B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B09C7D6-CE4A-1A7B-E9FB-D940802F7AD1}"/>
                </a:ext>
              </a:extLst>
            </p:cNvPr>
            <p:cNvSpPr txBox="1"/>
            <p:nvPr/>
          </p:nvSpPr>
          <p:spPr>
            <a:xfrm>
              <a:off x="8223138" y="4941208"/>
              <a:ext cx="221724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55 000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FE4AB7D-92A7-0A14-9CCA-0821A99ACE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5116452" y="3236547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6E6B96-D675-3CC0-0924-C1EBB9FD2D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81884" y="3050695"/>
            <a:ext cx="891076" cy="89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EABDBA1-D0C4-3413-FBA8-3980B65110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67111" y="5068115"/>
            <a:ext cx="891076" cy="89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24A1117-5450-A44F-CE7E-33B49B042E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697208" y="4982578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E3BAD3-FD54-E239-CC54-6167A0AD5F92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3C9679-A700-6338-8A8E-9F446A6B4A7B}"/>
              </a:ext>
            </a:extLst>
          </p:cNvPr>
          <p:cNvSpPr txBox="1"/>
          <p:nvPr/>
        </p:nvSpPr>
        <p:spPr>
          <a:xfrm>
            <a:off x="2433828" y="583005"/>
            <a:ext cx="82870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10 000 x 5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E785C-EF55-28ED-7754-FE03B5C67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E83BE58-3960-AB18-FEDD-7ACF0D75F1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40276" y="2897046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411D69-6264-E20C-4CCC-B74C660A279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5B6C1A4-1C0C-A424-E340-1E234C364F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0654" y="4663963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07C494E-2609-B90A-61BB-64BBC13C99C2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3EBFFB2-A07F-2621-C51A-61441B8F22DD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8924B10-663D-CF12-CBAC-65F74F71D42F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1FE0366-39A5-2BB5-0731-9736F79757C2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FABC484E-F66E-681C-A9C9-C2697D372EF0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C294CC3-1C35-F7D5-B99F-577E7229DFBC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409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44F74A-E434-13F1-D1FE-0A2C289654CF}"/>
              </a:ext>
            </a:extLst>
          </p:cNvPr>
          <p:cNvSpPr txBox="1"/>
          <p:nvPr/>
        </p:nvSpPr>
        <p:spPr>
          <a:xfrm>
            <a:off x="1523999" y="1041427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000" b="1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Gia đình Lan có 4 người, trung bình một tháng chi phí sinh hoạt điện nước cho 1 người là 230 000 đồng. Hỏi một tháng gia đình Lan phải trả bao nhiêu tiền cho khoản chi phí đó?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1FF288-1687-C0C8-8597-B8C53265F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25" y="146071"/>
            <a:ext cx="7238349" cy="101590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1194F7A-1046-F970-6891-05D6574DB23E}"/>
              </a:ext>
            </a:extLst>
          </p:cNvPr>
          <p:cNvSpPr/>
          <p:nvPr/>
        </p:nvSpPr>
        <p:spPr>
          <a:xfrm>
            <a:off x="1774373" y="3087904"/>
            <a:ext cx="9144000" cy="3116955"/>
          </a:xfrm>
          <a:prstGeom prst="roundRect">
            <a:avLst/>
          </a:prstGeom>
          <a:solidFill>
            <a:srgbClr val="F2C6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D815E-D315-D01E-CB92-292AC239AE7C}"/>
              </a:ext>
            </a:extLst>
          </p:cNvPr>
          <p:cNvSpPr txBox="1"/>
          <p:nvPr/>
        </p:nvSpPr>
        <p:spPr>
          <a:xfrm>
            <a:off x="4906655" y="3161355"/>
            <a:ext cx="24052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3B8239-5484-B077-FE8A-B33373FD88A0}"/>
              </a:ext>
            </a:extLst>
          </p:cNvPr>
          <p:cNvSpPr txBox="1"/>
          <p:nvPr/>
        </p:nvSpPr>
        <p:spPr>
          <a:xfrm>
            <a:off x="1935550" y="3927482"/>
            <a:ext cx="89906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gia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Lan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trả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tiền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điện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E25B0C-5AE7-FE17-1ABB-66C1AB10A316}"/>
              </a:ext>
            </a:extLst>
          </p:cNvPr>
          <p:cNvSpPr txBox="1"/>
          <p:nvPr/>
        </p:nvSpPr>
        <p:spPr>
          <a:xfrm>
            <a:off x="2952750" y="4517585"/>
            <a:ext cx="702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230 000 x 4 = 920 000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)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63FCEC-1C35-AFD6-AC1D-BC61EA6FF301}"/>
              </a:ext>
            </a:extLst>
          </p:cNvPr>
          <p:cNvSpPr txBox="1"/>
          <p:nvPr/>
        </p:nvSpPr>
        <p:spPr>
          <a:xfrm>
            <a:off x="3680360" y="5241233"/>
            <a:ext cx="5703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Đáp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920 000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1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C58FAA8-D49E-EC03-C437-7ABC5FBCC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75" y="2081048"/>
            <a:ext cx="2702889" cy="492286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35B4C40-F10A-2FCC-9415-02D7BCE06D58}"/>
              </a:ext>
            </a:extLst>
          </p:cNvPr>
          <p:cNvGrpSpPr/>
          <p:nvPr/>
        </p:nvGrpSpPr>
        <p:grpSpPr>
          <a:xfrm>
            <a:off x="3030350" y="2179314"/>
            <a:ext cx="5797963" cy="966658"/>
            <a:chOff x="4219202" y="2176021"/>
            <a:chExt cx="5797963" cy="96665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1D6060B-F686-8F17-E62E-408A832A9D39}"/>
                </a:ext>
              </a:extLst>
            </p:cNvPr>
            <p:cNvSpPr/>
            <p:nvPr/>
          </p:nvSpPr>
          <p:spPr>
            <a:xfrm>
              <a:off x="4219202" y="2176021"/>
              <a:ext cx="5708887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2814F5E-4352-73D3-455C-258E1C2E6C26}"/>
                </a:ext>
              </a:extLst>
            </p:cNvPr>
            <p:cNvSpPr txBox="1"/>
            <p:nvPr/>
          </p:nvSpPr>
          <p:spPr>
            <a:xfrm>
              <a:off x="4219202" y="2186907"/>
              <a:ext cx="5797963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Hoàn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thành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tập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F1A7C7-F789-F4F0-8A84-46923CEF7720}"/>
              </a:ext>
            </a:extLst>
          </p:cNvPr>
          <p:cNvGrpSpPr/>
          <p:nvPr/>
        </p:nvGrpSpPr>
        <p:grpSpPr>
          <a:xfrm>
            <a:off x="4700933" y="3429000"/>
            <a:ext cx="5521698" cy="966658"/>
            <a:chOff x="4219203" y="2176021"/>
            <a:chExt cx="5521698" cy="966658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F0FCE63-5074-8FFF-BAF3-3C866F530415}"/>
                </a:ext>
              </a:extLst>
            </p:cNvPr>
            <p:cNvSpPr/>
            <p:nvPr/>
          </p:nvSpPr>
          <p:spPr>
            <a:xfrm>
              <a:off x="4219203" y="2176021"/>
              <a:ext cx="5521698" cy="966658"/>
            </a:xfrm>
            <a:prstGeom prst="roundRect">
              <a:avLst/>
            </a:prstGeom>
            <a:solidFill>
              <a:srgbClr val="F2C6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A54B67-FB4D-E779-8BB8-C54BE6A95FA0}"/>
                </a:ext>
              </a:extLst>
            </p:cNvPr>
            <p:cNvSpPr txBox="1"/>
            <p:nvPr/>
          </p:nvSpPr>
          <p:spPr>
            <a:xfrm>
              <a:off x="4219203" y="2186907"/>
              <a:ext cx="5521698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bị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mới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.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165E9C0-F643-B89C-1F9D-FA726E688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868" y="493828"/>
            <a:ext cx="4304149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95798" y="2919345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3F066F23-1ECD-B1A3-91E1-DD2EDD34698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097" y="3654360"/>
            <a:ext cx="5035054" cy="355687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C3A9D6B-1C3E-F838-718A-046D43C7A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6380" y="879703"/>
            <a:ext cx="9126503" cy="39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A051F53-752A-9D60-12A4-A3C951532298}"/>
              </a:ext>
            </a:extLst>
          </p:cNvPr>
          <p:cNvGrpSpPr/>
          <p:nvPr/>
        </p:nvGrpSpPr>
        <p:grpSpPr>
          <a:xfrm>
            <a:off x="6876171" y="3070086"/>
            <a:ext cx="4537107" cy="1129886"/>
            <a:chOff x="6700677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FF54E44-4F1E-C6BF-B713-12AB2391370E}"/>
                </a:ext>
              </a:extLst>
            </p:cNvPr>
            <p:cNvSpPr/>
            <p:nvPr/>
          </p:nvSpPr>
          <p:spPr>
            <a:xfrm>
              <a:off x="6700677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AA40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28FF2A-9524-CA99-69FB-2E4AB6B618B3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ĐÚNG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9329E0B-2ADF-DD0C-FFC1-DBB501347312}"/>
              </a:ext>
            </a:extLst>
          </p:cNvPr>
          <p:cNvGrpSpPr/>
          <p:nvPr/>
        </p:nvGrpSpPr>
        <p:grpSpPr>
          <a:xfrm>
            <a:off x="1056357" y="3124567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609EFF2-5792-D8DD-DA04-7EA012789296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8E1EFF-E259-0A6E-B91D-382EAC07EB7C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SA</a:t>
              </a:r>
              <a:r>
                <a:rPr lang="en-US" sz="4400" b="1" dirty="0">
                  <a:solidFill>
                    <a:srgbClr val="000000"/>
                  </a:solidFill>
                  <a:latin typeface="Cambria" panose="02040503050406030204" pitchFamily="18" charset="0"/>
                </a:rPr>
                <a:t>I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56A2661-DBB1-2BD5-ECE3-92AD33D904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36603" y="3258035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693A5D-D64C-84B8-6FF9-301EE8B50C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5033252" y="3177765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3C093F3-B2DD-51E3-8D3B-8AA256700ED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1115B9-EAF4-F7E7-8B4C-BB925C6D9904}"/>
              </a:ext>
            </a:extLst>
          </p:cNvPr>
          <p:cNvSpPr txBox="1"/>
          <p:nvPr/>
        </p:nvSpPr>
        <p:spPr>
          <a:xfrm>
            <a:off x="2354316" y="320004"/>
            <a:ext cx="804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Muốn nhân số có 2,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3,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4,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5 chữ số với số có một chữ số ta nhân lần lượt từ phải qua trái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277D78E-1955-119F-4208-39EAD4518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726085-A310-C37D-06ED-77F41FF2F0E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212113" y="2966056"/>
            <a:ext cx="1385564" cy="140086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88722-05B6-5DEC-565F-66CA167E8F9D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D24B9E6-6CCF-5A17-1CDB-1FCA1A530313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1189124-D6FD-5839-9AE8-2412E37C7A18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DBC2F2FC-7F70-124D-DD54-AB04AB2C89E8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479DE4D2-0C2F-6230-AE9F-31B8148530BA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EAD7AD8D-F6A5-ACB9-21B6-63675B3E9262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7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7F94865-3789-9439-38FF-83117813A793}"/>
              </a:ext>
            </a:extLst>
          </p:cNvPr>
          <p:cNvGrpSpPr/>
          <p:nvPr/>
        </p:nvGrpSpPr>
        <p:grpSpPr>
          <a:xfrm>
            <a:off x="6868855" y="4815019"/>
            <a:ext cx="4537107" cy="1129886"/>
            <a:chOff x="6830721" y="2864057"/>
            <a:chExt cx="4537107" cy="1129886"/>
          </a:xfrm>
          <a:solidFill>
            <a:schemeClr val="bg1"/>
          </a:solidFill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E6FD0A6-18D9-08FE-5F43-3EE94E376E89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00B0F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139407-446B-63DE-70FF-F9E36BA2D84E}"/>
                </a:ext>
              </a:extLst>
            </p:cNvPr>
            <p:cNvSpPr txBox="1"/>
            <p:nvPr/>
          </p:nvSpPr>
          <p:spPr>
            <a:xfrm>
              <a:off x="7223859" y="3044278"/>
              <a:ext cx="3750829" cy="76944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30 966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04BDA2E-9E36-9F4D-5540-C7AE2B3A4E91}"/>
              </a:ext>
            </a:extLst>
          </p:cNvPr>
          <p:cNvGrpSpPr/>
          <p:nvPr/>
        </p:nvGrpSpPr>
        <p:grpSpPr>
          <a:xfrm>
            <a:off x="6731516" y="3110039"/>
            <a:ext cx="4537107" cy="1129886"/>
            <a:chOff x="981375" y="2864057"/>
            <a:chExt cx="4537107" cy="112988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50B72CD-6B25-FB15-4FD9-C8A3E6471661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BB1465B-4515-3954-4534-29E125E6BB1B}"/>
                </a:ext>
              </a:extLst>
            </p:cNvPr>
            <p:cNvSpPr txBox="1"/>
            <p:nvPr/>
          </p:nvSpPr>
          <p:spPr>
            <a:xfrm>
              <a:off x="1607829" y="3005350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30 996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6D85D1E-CC86-7B73-B807-B888036E165C}"/>
              </a:ext>
            </a:extLst>
          </p:cNvPr>
          <p:cNvGrpSpPr/>
          <p:nvPr/>
        </p:nvGrpSpPr>
        <p:grpSpPr>
          <a:xfrm>
            <a:off x="895630" y="4937554"/>
            <a:ext cx="4537107" cy="1129886"/>
            <a:chOff x="981375" y="4872764"/>
            <a:chExt cx="4537107" cy="112988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AE39AAD-B000-6B71-9972-803E24D7C5ED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chemeClr val="bg1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85A80A-85F7-B12E-CDF2-A9B54C85A932}"/>
                </a:ext>
              </a:extLst>
            </p:cNvPr>
            <p:cNvSpPr txBox="1"/>
            <p:nvPr/>
          </p:nvSpPr>
          <p:spPr>
            <a:xfrm>
              <a:off x="1329286" y="5010906"/>
              <a:ext cx="3750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30 986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A10BC5-0665-82EE-04C8-563E33F651B7}"/>
              </a:ext>
            </a:extLst>
          </p:cNvPr>
          <p:cNvGrpSpPr/>
          <p:nvPr/>
        </p:nvGrpSpPr>
        <p:grpSpPr>
          <a:xfrm>
            <a:off x="909939" y="3096326"/>
            <a:ext cx="4537107" cy="1129886"/>
            <a:chOff x="6830721" y="4714800"/>
            <a:chExt cx="4537107" cy="1129886"/>
          </a:xfrm>
          <a:solidFill>
            <a:schemeClr val="bg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DECD312-BB08-7124-6911-3C8A332E541C}"/>
                </a:ext>
              </a:extLst>
            </p:cNvPr>
            <p:cNvSpPr/>
            <p:nvPr/>
          </p:nvSpPr>
          <p:spPr>
            <a:xfrm>
              <a:off x="6830721" y="4714800"/>
              <a:ext cx="4537107" cy="1129886"/>
            </a:xfrm>
            <a:prstGeom prst="roundRect">
              <a:avLst>
                <a:gd name="adj" fmla="val 13859"/>
              </a:avLst>
            </a:prstGeom>
            <a:grp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A0DD69-F3BF-BAA8-B9E8-311B008A330E}"/>
                </a:ext>
              </a:extLst>
            </p:cNvPr>
            <p:cNvSpPr txBox="1"/>
            <p:nvPr/>
          </p:nvSpPr>
          <p:spPr>
            <a:xfrm>
              <a:off x="7223859" y="4882994"/>
              <a:ext cx="3750829" cy="7694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30 676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D1E0D459-7590-3A93-12E9-BF86E8F634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965541" y="5019030"/>
            <a:ext cx="953350" cy="85753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4E9888B-EA4E-860F-C544-E3E7183523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10708411" y="3163237"/>
            <a:ext cx="891076" cy="896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CBC7FCE-6732-1A90-762D-730E803A2D9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67111" y="5068115"/>
            <a:ext cx="891076" cy="8964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D91281-DCFD-E6F9-FC78-2C5767D394B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18336" y="3213037"/>
            <a:ext cx="891076" cy="896464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FCBA96E-DA40-7207-67F2-90754F16C311}"/>
              </a:ext>
            </a:extLst>
          </p:cNvPr>
          <p:cNvSpPr/>
          <p:nvPr/>
        </p:nvSpPr>
        <p:spPr>
          <a:xfrm>
            <a:off x="1827685" y="306066"/>
            <a:ext cx="8968134" cy="17559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62F2F6-CAC5-5A60-7ECC-8843384DA21E}"/>
              </a:ext>
            </a:extLst>
          </p:cNvPr>
          <p:cNvSpPr txBox="1"/>
          <p:nvPr/>
        </p:nvSpPr>
        <p:spPr>
          <a:xfrm>
            <a:off x="2378448" y="556260"/>
            <a:ext cx="81143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10 322 x 3 = 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D925BEA-7DF0-FE5D-628E-28B5B3EA7C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4" y="2919297"/>
            <a:ext cx="1475271" cy="14920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4811F3-4663-61B5-4B85-DD91678CFB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6" r="58214" b="79914"/>
          <a:stretch/>
        </p:blipFill>
        <p:spPr>
          <a:xfrm>
            <a:off x="6166803" y="3009588"/>
            <a:ext cx="1385564" cy="14008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A670355-0479-F234-6C46-8163BF9F2FA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0703"/>
          <a:stretch/>
        </p:blipFill>
        <p:spPr>
          <a:xfrm>
            <a:off x="0" y="4730954"/>
            <a:ext cx="1487889" cy="157078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5C7BE6-E6F2-E7CA-7C7A-F0BA4F0CC3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24066" y="4730954"/>
            <a:ext cx="1365186" cy="15707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84C08DA-DB62-9656-A3E7-62596EC19AAC}"/>
              </a:ext>
            </a:extLst>
          </p:cNvPr>
          <p:cNvGrpSpPr/>
          <p:nvPr/>
        </p:nvGrpSpPr>
        <p:grpSpPr>
          <a:xfrm>
            <a:off x="-77088" y="359397"/>
            <a:ext cx="2193707" cy="1909174"/>
            <a:chOff x="25638" y="1316219"/>
            <a:chExt cx="2193707" cy="1909174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82BDA1-5AAB-7F2F-EA40-768251CD214A}"/>
                </a:ext>
              </a:extLst>
            </p:cNvPr>
            <p:cNvGrpSpPr/>
            <p:nvPr/>
          </p:nvGrpSpPr>
          <p:grpSpPr>
            <a:xfrm>
              <a:off x="392254" y="1316219"/>
              <a:ext cx="1504335" cy="1504335"/>
              <a:chOff x="392254" y="1316219"/>
              <a:chExt cx="1504335" cy="150433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3EE3D14-EAB2-6743-F294-8CDCCDA54809}"/>
                  </a:ext>
                </a:extLst>
              </p:cNvPr>
              <p:cNvSpPr/>
              <p:nvPr/>
            </p:nvSpPr>
            <p:spPr>
              <a:xfrm>
                <a:off x="392254" y="1316219"/>
                <a:ext cx="1504335" cy="1504335"/>
              </a:xfrm>
              <a:prstGeom prst="ellipse">
                <a:avLst/>
              </a:prstGeom>
              <a:solidFill>
                <a:srgbClr val="FF5D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43B9799B-468D-7565-8315-FAD5864D7E7D}"/>
                  </a:ext>
                </a:extLst>
              </p:cNvPr>
              <p:cNvSpPr/>
              <p:nvPr/>
            </p:nvSpPr>
            <p:spPr>
              <a:xfrm>
                <a:off x="534723" y="1438593"/>
                <a:ext cx="1223233" cy="122323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6" name="文本框 44">
              <a:extLst>
                <a:ext uri="{FF2B5EF4-FFF2-40B4-BE49-F238E27FC236}">
                  <a16:creationId xmlns:a16="http://schemas.microsoft.com/office/drawing/2014/main" id="{7EEC3272-8F97-17D5-C741-8E2E407BB471}"/>
                </a:ext>
              </a:extLst>
            </p:cNvPr>
            <p:cNvSpPr txBox="1"/>
            <p:nvPr/>
          </p:nvSpPr>
          <p:spPr>
            <a:xfrm>
              <a:off x="46254" y="1892133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Câu</a:t>
              </a:r>
              <a:endPara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5D69"/>
                </a:solidFill>
                <a:effectLst/>
                <a:uLnTx/>
                <a:uFillTx/>
                <a:latin typeface="#9Slide05 SVNUT Triumph" panose="00000500000000000000" pitchFamily="2" charset="0"/>
                <a:ea typeface="字魂144号-朗圆体" panose="00000500000000000000" charset="-122"/>
                <a:cs typeface="+mn-cs"/>
              </a:endParaRPr>
            </a:p>
          </p:txBody>
        </p:sp>
        <p:sp>
          <p:nvSpPr>
            <p:cNvPr id="27" name="文本框 44">
              <a:extLst>
                <a:ext uri="{FF2B5EF4-FFF2-40B4-BE49-F238E27FC236}">
                  <a16:creationId xmlns:a16="http://schemas.microsoft.com/office/drawing/2014/main" id="{9E60B7BC-8596-E508-C243-AC81490F94EB}"/>
                </a:ext>
              </a:extLst>
            </p:cNvPr>
            <p:cNvSpPr txBox="1"/>
            <p:nvPr/>
          </p:nvSpPr>
          <p:spPr>
            <a:xfrm>
              <a:off x="25638" y="2455952"/>
              <a:ext cx="2173091" cy="769441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5D69"/>
                  </a:solidFill>
                  <a:effectLst/>
                  <a:uLnTx/>
                  <a:uFillTx/>
                  <a:latin typeface="#9Slide05 SVNUT Triumph" panose="00000500000000000000" pitchFamily="2" charset="0"/>
                  <a:ea typeface="字魂144号-朗圆体" panose="00000500000000000000" charset="-122"/>
                  <a:cs typeface="+mn-cs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7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805804" y="2919346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772941" y="710997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09400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0650" y="515007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20" y="940056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57" y="539396"/>
            <a:ext cx="1253969" cy="107173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011" y="2733374"/>
            <a:ext cx="2006784" cy="14622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8F62100-7AA8-5DB7-F1F4-87B9D5D2376A}"/>
              </a:ext>
            </a:extLst>
          </p:cNvPr>
          <p:cNvSpPr/>
          <p:nvPr/>
        </p:nvSpPr>
        <p:spPr>
          <a:xfrm>
            <a:off x="630638" y="876300"/>
            <a:ext cx="10875562" cy="448627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B83A9A-7D1B-889E-A0B0-BCD93837573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66335" y="887796"/>
            <a:ext cx="2969009" cy="14570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F27AE0-6942-0FC5-0137-FB784A41B37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90219" y="2057400"/>
            <a:ext cx="9346185" cy="2967350"/>
          </a:xfrm>
          <a:prstGeom prst="rect">
            <a:avLst/>
          </a:prstGeom>
        </p:spPr>
      </p:pic>
      <p:pic>
        <p:nvPicPr>
          <p:cNvPr id="18" name="图片 2">
            <a:extLst>
              <a:ext uri="{FF2B5EF4-FFF2-40B4-BE49-F238E27FC236}">
                <a16:creationId xmlns:a16="http://schemas.microsoft.com/office/drawing/2014/main" id="{CE888421-389F-1144-0D4D-E923AB204FF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209878" y="35886"/>
            <a:ext cx="8282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TRƯỜNG TIỂU HỌC ÁI MỘ 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728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CB6FDEA-668D-4DCD-9962-B8A4076DC2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47CC696-F00A-47E1-BE4D-ACAE72C2BF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94A8BAB-9E42-43C6-AC3D-EF786261E9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4525055" y="1773788"/>
            <a:ext cx="9158051" cy="33967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25E606D-AE75-4D99-BF7F-2ECEEF5DA7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7480"/>
            <a:ext cx="4024602" cy="180633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4E4419-57E3-4755-82B5-C57F58EFCB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1197411"/>
            <a:ext cx="1485090" cy="15620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E2AFD7B-087D-4E73-A576-8C9C2C3B619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0" y="3062225"/>
            <a:ext cx="1149833" cy="11650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63B1C82-5204-445F-BF26-2906804F2E1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76" y="99308"/>
            <a:ext cx="1253969" cy="10717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BABACF-4D84-4792-99A8-C2E22E8191B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989" y="1574505"/>
            <a:ext cx="2006784" cy="146224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821D620-5B07-4F5E-8645-2B479C5AA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sp>
        <p:nvSpPr>
          <p:cNvPr id="18" name="椭圆 17">
            <a:extLst>
              <a:ext uri="{FF2B5EF4-FFF2-40B4-BE49-F238E27FC236}">
                <a16:creationId xmlns:a16="http://schemas.microsoft.com/office/drawing/2014/main" id="{27737C24-C675-41D0-ACC0-AA6A0433DE96}"/>
              </a:ext>
            </a:extLst>
          </p:cNvPr>
          <p:cNvSpPr/>
          <p:nvPr/>
        </p:nvSpPr>
        <p:spPr>
          <a:xfrm>
            <a:off x="7235231" y="4994283"/>
            <a:ext cx="656574" cy="656574"/>
          </a:xfrm>
          <a:prstGeom prst="ellipse">
            <a:avLst/>
          </a:prstGeom>
          <a:solidFill>
            <a:srgbClr val="06967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51号-联盟综艺体" panose="00000500000000000000" pitchFamily="2" charset="-122"/>
              <a:ea typeface="字魂151号-联盟综艺体" panose="00000500000000000000" pitchFamily="2" charset="-122"/>
              <a:cs typeface="+mn-cs"/>
              <a:sym typeface="字魂105号-简雅黑" panose="00000500000000000000" pitchFamily="2" charset="-122"/>
            </a:endParaRPr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9E510CAD-80CA-4DC7-B930-C179AD6B8D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697" y="3306237"/>
            <a:ext cx="2189762" cy="328495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EDC33B5-874C-9C3E-C8A8-5F6521CCF391}"/>
              </a:ext>
            </a:extLst>
          </p:cNvPr>
          <p:cNvGrpSpPr/>
          <p:nvPr/>
        </p:nvGrpSpPr>
        <p:grpSpPr>
          <a:xfrm>
            <a:off x="592538" y="1769323"/>
            <a:ext cx="8276256" cy="2707427"/>
            <a:chOff x="659213" y="426298"/>
            <a:chExt cx="8276256" cy="610755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0FA2281-A7B3-935D-F5C1-74C7440717BF}"/>
                </a:ext>
              </a:extLst>
            </p:cNvPr>
            <p:cNvSpPr/>
            <p:nvPr/>
          </p:nvSpPr>
          <p:spPr>
            <a:xfrm>
              <a:off x="659213" y="426298"/>
              <a:ext cx="8276256" cy="6107552"/>
            </a:xfrm>
            <a:prstGeom prst="roundRect">
              <a:avLst/>
            </a:prstGeom>
            <a:solidFill>
              <a:srgbClr val="EAE6C2"/>
            </a:solidFill>
            <a:ln w="28575">
              <a:solidFill>
                <a:srgbClr val="058F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3AF502-1E0F-8AD5-52D5-33BF3F7DB4B7}"/>
                </a:ext>
              </a:extLst>
            </p:cNvPr>
            <p:cNvSpPr txBox="1"/>
            <p:nvPr/>
          </p:nvSpPr>
          <p:spPr>
            <a:xfrm>
              <a:off x="946867" y="738224"/>
              <a:ext cx="785792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Biết cách đặt tính và thực hiện được phép nhân số có nhiều chữ số với số có một chữ số.</a:t>
              </a:r>
            </a:p>
            <a:p>
              <a:pPr marL="457200" marR="0" lvl="0" indent="-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q"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Vận dụng được các phép tính đã học vào giải quyết một số tình huống gắn với thực tế.</a:t>
              </a:r>
            </a:p>
          </p:txBody>
        </p:sp>
      </p:grpSp>
      <p:pic>
        <p:nvPicPr>
          <p:cNvPr id="11" name="图片 2">
            <a:extLst>
              <a:ext uri="{FF2B5EF4-FFF2-40B4-BE49-F238E27FC236}">
                <a16:creationId xmlns:a16="http://schemas.microsoft.com/office/drawing/2014/main" id="{06436D4F-AC08-1836-8215-4798F6042A0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826" y="4346975"/>
            <a:ext cx="3912340" cy="2763764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93F463-A83A-1AA8-C861-9C3961FB683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10104" y="1063526"/>
            <a:ext cx="1755800" cy="429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543165" y="1773788"/>
            <a:ext cx="9158051" cy="33967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6" y="0"/>
            <a:ext cx="3399194" cy="3429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634894" y="719706"/>
            <a:ext cx="6858002" cy="541858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1718111" y="1718112"/>
            <a:ext cx="6858002" cy="34217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7" y="5051665"/>
            <a:ext cx="4024602" cy="18063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407" y="496434"/>
            <a:ext cx="1485090" cy="15620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9564624" y="1"/>
            <a:ext cx="2627376" cy="157450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20" y="4617719"/>
            <a:ext cx="1149833" cy="116501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7" y="1338168"/>
            <a:ext cx="1253969" cy="107173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830" y="305410"/>
            <a:ext cx="807053" cy="8656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05F73-8A83-47E7-8032-00395B904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31236" y="858137"/>
            <a:ext cx="6490376" cy="514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C7E9863-4348-9B47-8705-600E97EB8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4" y="971549"/>
            <a:ext cx="9915525" cy="428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8D41ECE-96C3-49A4-EC72-7B9115E0413D}"/>
              </a:ext>
            </a:extLst>
          </p:cNvPr>
          <p:cNvSpPr/>
          <p:nvPr/>
        </p:nvSpPr>
        <p:spPr>
          <a:xfrm>
            <a:off x="333375" y="266700"/>
            <a:ext cx="115824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5F1C29-EA64-8F15-BDAA-C1B304168958}"/>
              </a:ext>
            </a:extLst>
          </p:cNvPr>
          <p:cNvGrpSpPr/>
          <p:nvPr/>
        </p:nvGrpSpPr>
        <p:grpSpPr>
          <a:xfrm>
            <a:off x="3314700" y="367047"/>
            <a:ext cx="6076950" cy="1371064"/>
            <a:chOff x="5960318" y="3592285"/>
            <a:chExt cx="4168200" cy="1371064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62F927C-79B4-70F6-9F5D-5E494B34F97F}"/>
                </a:ext>
              </a:extLst>
            </p:cNvPr>
            <p:cNvSpPr/>
            <p:nvPr/>
          </p:nvSpPr>
          <p:spPr>
            <a:xfrm>
              <a:off x="5960318" y="3592285"/>
              <a:ext cx="4168200" cy="920837"/>
            </a:xfrm>
            <a:prstGeom prst="roundRect">
              <a:avLst>
                <a:gd name="adj" fmla="val 50000"/>
              </a:avLst>
            </a:prstGeom>
            <a:solidFill>
              <a:srgbClr val="F086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BC23D63-2387-7EB8-DBE7-ECE975A6BEFF}"/>
                </a:ext>
              </a:extLst>
            </p:cNvPr>
            <p:cNvSpPr txBox="1"/>
            <p:nvPr/>
          </p:nvSpPr>
          <p:spPr>
            <a:xfrm>
              <a:off x="6384795" y="3639910"/>
              <a:ext cx="338457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4000" b="1" kern="0" dirty="0">
                  <a:solidFill>
                    <a:srgbClr val="000000"/>
                  </a:solidFill>
                  <a:latin typeface="Cambria" panose="02040503050406030204" pitchFamily="18" charset="0"/>
                </a:rPr>
                <a:t>Tính 137 206 x 3 = ? 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BEA8F6C-6325-9638-C44D-8EBA8B84C9DD}"/>
              </a:ext>
            </a:extLst>
          </p:cNvPr>
          <p:cNvSpPr txBox="1"/>
          <p:nvPr/>
        </p:nvSpPr>
        <p:spPr>
          <a:xfrm>
            <a:off x="266699" y="1392884"/>
            <a:ext cx="4483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Đặt tính rồi tính: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3DA684-D82F-9A7C-26C8-3C34C1A22ECB}"/>
              </a:ext>
            </a:extLst>
          </p:cNvPr>
          <p:cNvSpPr/>
          <p:nvPr/>
        </p:nvSpPr>
        <p:spPr>
          <a:xfrm>
            <a:off x="762000" y="2476500"/>
            <a:ext cx="3171825" cy="21526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EFBC7D-2944-E68A-5481-A36AFF9F7C54}"/>
              </a:ext>
            </a:extLst>
          </p:cNvPr>
          <p:cNvSpPr txBox="1"/>
          <p:nvPr/>
        </p:nvSpPr>
        <p:spPr>
          <a:xfrm>
            <a:off x="1323975" y="2533650"/>
            <a:ext cx="24669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137 206</a:t>
            </a:r>
          </a:p>
          <a:p>
            <a:r>
              <a:rPr lang="nl-NL" sz="4000" b="1" kern="0" dirty="0">
                <a:solidFill>
                  <a:srgbClr val="000000"/>
                </a:solidFill>
                <a:latin typeface="Cambria" panose="02040503050406030204" pitchFamily="18" charset="0"/>
              </a:rPr>
              <a:t>               3                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CD8E58-9CE1-11C5-D0FD-E35E5AAD8E54}"/>
              </a:ext>
            </a:extLst>
          </p:cNvPr>
          <p:cNvSpPr txBox="1"/>
          <p:nvPr/>
        </p:nvSpPr>
        <p:spPr>
          <a:xfrm>
            <a:off x="914400" y="3152775"/>
            <a:ext cx="49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6C17B4E-8025-B5B9-9A62-AF6DFF1F91AF}"/>
              </a:ext>
            </a:extLst>
          </p:cNvPr>
          <p:cNvCxnSpPr/>
          <p:nvPr/>
        </p:nvCxnSpPr>
        <p:spPr>
          <a:xfrm>
            <a:off x="1381125" y="3781425"/>
            <a:ext cx="203835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BE21DA-01C1-9E3B-CA38-2A4EFECB4807}"/>
              </a:ext>
            </a:extLst>
          </p:cNvPr>
          <p:cNvSpPr txBox="1"/>
          <p:nvPr/>
        </p:nvSpPr>
        <p:spPr>
          <a:xfrm>
            <a:off x="5019674" y="1478609"/>
            <a:ext cx="6553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b="1" i="1" kern="0" dirty="0">
                <a:solidFill>
                  <a:srgbClr val="000000"/>
                </a:solidFill>
                <a:latin typeface="Cambria" panose="02040503050406030204" pitchFamily="18" charset="0"/>
              </a:rPr>
              <a:t>Nhân theo thứ tự từ phải sang trái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EA935F-6ACF-A2D4-6213-97F33465EBCE}"/>
              </a:ext>
            </a:extLst>
          </p:cNvPr>
          <p:cNvSpPr txBox="1"/>
          <p:nvPr/>
        </p:nvSpPr>
        <p:spPr>
          <a:xfrm>
            <a:off x="5162550" y="22574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rtl="0"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8, </a:t>
            </a:r>
            <a:r>
              <a:rPr lang="en-US" sz="2800" b="0" i="0" u="none" strike="noStrike" dirty="0" err="1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b="0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  <a:endParaRPr lang="en-US" sz="2800" b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5CAEB46-7813-8446-FEB0-030A24CFA7EA}"/>
              </a:ext>
            </a:extLst>
          </p:cNvPr>
          <p:cNvSpPr txBox="1"/>
          <p:nvPr/>
        </p:nvSpPr>
        <p:spPr>
          <a:xfrm>
            <a:off x="29908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E1118E-F2A6-31C9-9D1B-33286C7E8B59}"/>
              </a:ext>
            </a:extLst>
          </p:cNvPr>
          <p:cNvSpPr txBox="1"/>
          <p:nvPr/>
        </p:nvSpPr>
        <p:spPr>
          <a:xfrm>
            <a:off x="5153025" y="292417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1C327-8EDE-0835-5C4C-F6A883B345AE}"/>
              </a:ext>
            </a:extLst>
          </p:cNvPr>
          <p:cNvSpPr txBox="1"/>
          <p:nvPr/>
        </p:nvSpPr>
        <p:spPr>
          <a:xfrm>
            <a:off x="26670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898B0B-0F6F-0CD0-DB84-CF7F123AB38F}"/>
              </a:ext>
            </a:extLst>
          </p:cNvPr>
          <p:cNvSpPr txBox="1"/>
          <p:nvPr/>
        </p:nvSpPr>
        <p:spPr>
          <a:xfrm>
            <a:off x="5153025" y="35052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952A75-13D6-4DB7-2FBE-0C09521885D4}"/>
              </a:ext>
            </a:extLst>
          </p:cNvPr>
          <p:cNvSpPr txBox="1"/>
          <p:nvPr/>
        </p:nvSpPr>
        <p:spPr>
          <a:xfrm>
            <a:off x="238125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D647796-8D86-F0C3-3B97-B94682A34359}"/>
              </a:ext>
            </a:extLst>
          </p:cNvPr>
          <p:cNvSpPr txBox="1"/>
          <p:nvPr/>
        </p:nvSpPr>
        <p:spPr>
          <a:xfrm>
            <a:off x="5181600" y="41148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7AD7F9-D68A-46F4-8265-B9F45C3971F2}"/>
              </a:ext>
            </a:extLst>
          </p:cNvPr>
          <p:cNvSpPr txBox="1"/>
          <p:nvPr/>
        </p:nvSpPr>
        <p:spPr>
          <a:xfrm>
            <a:off x="199072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4F8271-1BA2-807B-16BE-7158F85C32AB}"/>
              </a:ext>
            </a:extLst>
          </p:cNvPr>
          <p:cNvSpPr txBox="1"/>
          <p:nvPr/>
        </p:nvSpPr>
        <p:spPr>
          <a:xfrm>
            <a:off x="5172075" y="47625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F69A0F-EEE7-A268-8A04-33E798BDCC15}"/>
              </a:ext>
            </a:extLst>
          </p:cNvPr>
          <p:cNvSpPr txBox="1"/>
          <p:nvPr/>
        </p:nvSpPr>
        <p:spPr>
          <a:xfrm>
            <a:off x="1676400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F2D4F7-A270-02DB-8CA2-38C123426927}"/>
              </a:ext>
            </a:extLst>
          </p:cNvPr>
          <p:cNvSpPr txBox="1"/>
          <p:nvPr/>
        </p:nvSpPr>
        <p:spPr>
          <a:xfrm>
            <a:off x="5248275" y="5648325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4, </a:t>
            </a:r>
            <a:r>
              <a:rPr lang="en-US" sz="2800" dirty="0" err="1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2800" dirty="0">
                <a:solidFill>
                  <a:srgbClr val="0101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B6DCC7-4854-5D20-EE5A-2B7A9DC2CB1C}"/>
              </a:ext>
            </a:extLst>
          </p:cNvPr>
          <p:cNvSpPr txBox="1"/>
          <p:nvPr/>
        </p:nvSpPr>
        <p:spPr>
          <a:xfrm>
            <a:off x="1362075" y="3705225"/>
            <a:ext cx="504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en-US" sz="4000" b="1" i="0" u="none" strike="noStrike" dirty="0">
                <a:solidFill>
                  <a:srgbClr val="0101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endParaRPr lang="en-US" sz="40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2474139-1D60-935D-8551-769C598D6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812" y="5119687"/>
            <a:ext cx="42767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4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2" grpId="0"/>
      <p:bldP spid="13" grpId="0"/>
      <p:bldP spid="16" grpId="0"/>
      <p:bldP spid="18" grpId="0"/>
      <p:bldP spid="20" grpId="0"/>
      <p:bldP spid="22" grpId="0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intable Number Sense Activities for Pre-K by Slidesgo">
  <a:themeElements>
    <a:clrScheme name="Simple Light">
      <a:dk1>
        <a:srgbClr val="EFEFEF"/>
      </a:dk1>
      <a:lt1>
        <a:srgbClr val="FFFFFF"/>
      </a:lt1>
      <a:dk2>
        <a:srgbClr val="6B4C6D"/>
      </a:dk2>
      <a:lt2>
        <a:srgbClr val="B64BA7"/>
      </a:lt2>
      <a:accent1>
        <a:srgbClr val="FF828A"/>
      </a:accent1>
      <a:accent2>
        <a:srgbClr val="85E2E6"/>
      </a:accent2>
      <a:accent3>
        <a:srgbClr val="B2B911"/>
      </a:accent3>
      <a:accent4>
        <a:srgbClr val="E1F337"/>
      </a:accent4>
      <a:accent5>
        <a:srgbClr val="A77644"/>
      </a:accent5>
      <a:accent6>
        <a:srgbClr val="FFC73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532</Words>
  <Application>Microsoft Office PowerPoint</Application>
  <PresentationFormat>Widescreen</PresentationFormat>
  <Paragraphs>140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41" baseType="lpstr">
      <vt:lpstr>微软雅黑</vt:lpstr>
      <vt:lpstr>#9Slide05 SVNUT Triumph</vt:lpstr>
      <vt:lpstr>Arial</vt:lpstr>
      <vt:lpstr>Bebas Neue</vt:lpstr>
      <vt:lpstr>Calibri</vt:lpstr>
      <vt:lpstr>Cambria</vt:lpstr>
      <vt:lpstr>等线</vt:lpstr>
      <vt:lpstr>inpin heiti</vt:lpstr>
      <vt:lpstr>Karla</vt:lpstr>
      <vt:lpstr>Love Ya Like A Sister</vt:lpstr>
      <vt:lpstr>Times New Roman</vt:lpstr>
      <vt:lpstr>Wingdings</vt:lpstr>
      <vt:lpstr>字魂105号-简雅黑</vt:lpstr>
      <vt:lpstr>字魂144号-朗圆体</vt:lpstr>
      <vt:lpstr>字魂151号-联盟综艺体</vt:lpstr>
      <vt:lpstr>Office 主题</vt:lpstr>
      <vt:lpstr>Printable Number Sense Activities for Pre-K by Slidesgo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MTC</cp:lastModifiedBy>
  <cp:revision>39</cp:revision>
  <dcterms:created xsi:type="dcterms:W3CDTF">2023-10-19T11:34:31Z</dcterms:created>
  <dcterms:modified xsi:type="dcterms:W3CDTF">2023-11-06T07:28:17Z</dcterms:modified>
</cp:coreProperties>
</file>