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80" r:id="rId5"/>
    <p:sldMasterId id="214748369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Nunito"/>
      <p:regular r:id="rId51"/>
      <p:bold r:id="rId52"/>
      <p:italic r:id="rId53"/>
      <p:boldItalic r:id="rId54"/>
    </p:embeddedFont>
    <p:embeddedFont>
      <p:font typeface="Corben"/>
      <p:bold r:id="rId55"/>
    </p:embeddedFont>
    <p:embeddedFont>
      <p:font typeface="Nanum Pen Script"/>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Nunito-regular.fntdata"/><Relationship Id="rId50" Type="http://schemas.openxmlformats.org/officeDocument/2006/relationships/slide" Target="slides/slide43.xml"/><Relationship Id="rId53" Type="http://schemas.openxmlformats.org/officeDocument/2006/relationships/font" Target="fonts/Nunito-italic.fntdata"/><Relationship Id="rId52" Type="http://schemas.openxmlformats.org/officeDocument/2006/relationships/font" Target="fonts/Nunito-bold.fntdata"/><Relationship Id="rId11" Type="http://schemas.openxmlformats.org/officeDocument/2006/relationships/slide" Target="slides/slide4.xml"/><Relationship Id="rId55" Type="http://schemas.openxmlformats.org/officeDocument/2006/relationships/font" Target="fonts/Corben-bold.fntdata"/><Relationship Id="rId10" Type="http://schemas.openxmlformats.org/officeDocument/2006/relationships/slide" Target="slides/slide3.xml"/><Relationship Id="rId54" Type="http://schemas.openxmlformats.org/officeDocument/2006/relationships/font" Target="fonts/Nunito-boldItalic.fntdata"/><Relationship Id="rId13" Type="http://schemas.openxmlformats.org/officeDocument/2006/relationships/slide" Target="slides/slide6.xml"/><Relationship Id="rId57" Type="http://customschemas.google.com/relationships/presentationmetadata" Target="metadata"/><Relationship Id="rId12" Type="http://schemas.openxmlformats.org/officeDocument/2006/relationships/slide" Target="slides/slide5.xml"/><Relationship Id="rId56" Type="http://schemas.openxmlformats.org/officeDocument/2006/relationships/font" Target="fonts/NanumPenScript-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0" name="Google Shape;13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4" name="Google Shape;12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8" name="Shape 2268"/>
        <p:cNvGrpSpPr/>
        <p:nvPr/>
      </p:nvGrpSpPr>
      <p:grpSpPr>
        <a:xfrm>
          <a:off x="0" y="0"/>
          <a:ext cx="0" cy="0"/>
          <a:chOff x="0" y="0"/>
          <a:chExt cx="0" cy="0"/>
        </a:xfrm>
      </p:grpSpPr>
      <p:sp>
        <p:nvSpPr>
          <p:cNvPr id="2269" name="Google Shape;226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4" name="Google Shape;12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4" name="Shape 2354"/>
        <p:cNvGrpSpPr/>
        <p:nvPr/>
      </p:nvGrpSpPr>
      <p:grpSpPr>
        <a:xfrm>
          <a:off x="0" y="0"/>
          <a:ext cx="0" cy="0"/>
          <a:chOff x="0" y="0"/>
          <a:chExt cx="0" cy="0"/>
        </a:xfrm>
      </p:grpSpPr>
      <p:sp>
        <p:nvSpPr>
          <p:cNvPr id="2355" name="Google Shape;235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4" name="Google Shape;236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0" name="Shape 2580"/>
        <p:cNvGrpSpPr/>
        <p:nvPr/>
      </p:nvGrpSpPr>
      <p:grpSpPr>
        <a:xfrm>
          <a:off x="0" y="0"/>
          <a:ext cx="0" cy="0"/>
          <a:chOff x="0" y="0"/>
          <a:chExt cx="0" cy="0"/>
        </a:xfrm>
      </p:grpSpPr>
      <p:sp>
        <p:nvSpPr>
          <p:cNvPr id="2581" name="Google Shape;258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6" name="Google Shape;12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Chọn hình và hãy đặt câu để phân biệt từ nhiều nghĩa</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0" name="Google Shape;12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Bài học hôm nay sẽ giúp các em:</a:t>
            </a:r>
            <a:endParaRPr/>
          </a:p>
          <a:p>
            <a:pPr indent="-228600" lvl="0" marL="228600" rtl="0" algn="l">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indent="-228600" lvl="0" marL="228600" rtl="0" algn="l">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1" name="Google Shape;128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1.xml"/><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45"/>
          <p:cNvSpPr txBox="1"/>
          <p:nvPr>
            <p:ph type="ctrTitle"/>
          </p:nvPr>
        </p:nvSpPr>
        <p:spPr>
          <a:xfrm>
            <a:off x="4112800" y="768100"/>
            <a:ext cx="4312800" cy="19293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5200"/>
              <a:buNone/>
              <a:defRPr b="1" sz="7000">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45"/>
          <p:cNvSpPr txBox="1"/>
          <p:nvPr>
            <p:ph idx="1" type="subTitle"/>
          </p:nvPr>
        </p:nvSpPr>
        <p:spPr>
          <a:xfrm>
            <a:off x="4112800" y="2697338"/>
            <a:ext cx="43128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45">
            <a:hlinkClick action="ppaction://hlinksldjump" r:id="rId2"/>
          </p:cNvPr>
          <p:cNvSpPr txBox="1"/>
          <p:nvPr>
            <p:ph idx="2" type="subTitle"/>
          </p:nvPr>
        </p:nvSpPr>
        <p:spPr>
          <a:xfrm>
            <a:off x="5160250" y="3675338"/>
            <a:ext cx="2217900" cy="60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p:txBody>
      </p:sp>
      <p:sp>
        <p:nvSpPr>
          <p:cNvPr id="14" name="Google Shape;14;p45"/>
          <p:cNvSpPr/>
          <p:nvPr/>
        </p:nvSpPr>
        <p:spPr>
          <a:xfrm flipH="1">
            <a:off x="-425338" y="424198"/>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dc42615100be655bf1a" id="18" name="Google Shape;18;p45"/>
          <p:cNvPicPr preferRelativeResize="0"/>
          <p:nvPr/>
        </p:nvPicPr>
        <p:blipFill rotWithShape="1">
          <a:blip r:embed="rId3">
            <a:alphaModFix/>
          </a:blip>
          <a:srcRect b="0" l="0" r="0" t="0"/>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6" name="Shape 196"/>
        <p:cNvGrpSpPr/>
        <p:nvPr/>
      </p:nvGrpSpPr>
      <p:grpSpPr>
        <a:xfrm>
          <a:off x="0" y="0"/>
          <a:ext cx="0" cy="0"/>
          <a:chOff x="0" y="0"/>
          <a:chExt cx="0" cy="0"/>
        </a:xfrm>
      </p:grpSpPr>
      <p:sp>
        <p:nvSpPr>
          <p:cNvPr id="197" name="Google Shape;197;p59"/>
          <p:cNvSpPr txBox="1"/>
          <p:nvPr>
            <p:ph type="title"/>
          </p:nvPr>
        </p:nvSpPr>
        <p:spPr>
          <a:xfrm>
            <a:off x="5151975" y="1743288"/>
            <a:ext cx="3415200" cy="1576500"/>
          </a:xfrm>
          <a:prstGeom prst="rect">
            <a:avLst/>
          </a:prstGeom>
          <a:noFill/>
          <a:ln>
            <a:noFill/>
          </a:ln>
        </p:spPr>
        <p:txBody>
          <a:bodyPr anchorCtr="0" anchor="t" bIns="91425" lIns="91425" spcFirstLastPara="1" rIns="91425" wrap="square" tIns="91425">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8"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1" name="Google Shape;201;p6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2" name="Google Shape;202;p6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3" name="Shape 203"/>
        <p:cNvGrpSpPr/>
        <p:nvPr/>
      </p:nvGrpSpPr>
      <p:grpSpPr>
        <a:xfrm>
          <a:off x="0" y="0"/>
          <a:ext cx="0" cy="0"/>
          <a:chOff x="0" y="0"/>
          <a:chExt cx="0" cy="0"/>
        </a:xfrm>
      </p:grpSpPr>
      <p:sp>
        <p:nvSpPr>
          <p:cNvPr id="204" name="Google Shape;204;p6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05" name="Google Shape;205;p61"/>
          <p:cNvSpPr txBox="1"/>
          <p:nvPr>
            <p:ph type="title"/>
          </p:nvPr>
        </p:nvSpPr>
        <p:spPr>
          <a:xfrm>
            <a:off x="4318325" y="3172825"/>
            <a:ext cx="4045200" cy="1482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6" name="Shape 206"/>
        <p:cNvGrpSpPr/>
        <p:nvPr/>
      </p:nvGrpSpPr>
      <p:grpSpPr>
        <a:xfrm>
          <a:off x="0" y="0"/>
          <a:ext cx="0" cy="0"/>
          <a:chOff x="0" y="0"/>
          <a:chExt cx="0" cy="0"/>
        </a:xfrm>
      </p:grpSpPr>
      <p:sp>
        <p:nvSpPr>
          <p:cNvPr id="207" name="Google Shape;207;p6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09" name="Shape 209"/>
        <p:cNvGrpSpPr/>
        <p:nvPr/>
      </p:nvGrpSpPr>
      <p:grpSpPr>
        <a:xfrm>
          <a:off x="0" y="0"/>
          <a:ext cx="0" cy="0"/>
          <a:chOff x="0" y="0"/>
          <a:chExt cx="0" cy="0"/>
        </a:xfrm>
      </p:grpSpPr>
      <p:sp>
        <p:nvSpPr>
          <p:cNvPr id="210" name="Google Shape;210;p63"/>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p:txBody>
      </p:sp>
      <p:sp>
        <p:nvSpPr>
          <p:cNvPr id="211" name="Google Shape;211;p63"/>
          <p:cNvSpPr txBox="1"/>
          <p:nvPr>
            <p:ph idx="1" type="subTitle"/>
          </p:nvPr>
        </p:nvSpPr>
        <p:spPr>
          <a:xfrm>
            <a:off x="713225" y="2055745"/>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212" name="Google Shape;212;p63"/>
          <p:cNvSpPr txBox="1"/>
          <p:nvPr>
            <p:ph idx="2" type="title"/>
          </p:nvPr>
        </p:nvSpPr>
        <p:spPr>
          <a:xfrm>
            <a:off x="716075" y="1151538"/>
            <a:ext cx="2978400" cy="76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p:txBody>
      </p:sp>
      <p:sp>
        <p:nvSpPr>
          <p:cNvPr id="213" name="Google Shape;213;p63"/>
          <p:cNvSpPr txBox="1"/>
          <p:nvPr>
            <p:ph idx="3" type="subTitle"/>
          </p:nvPr>
        </p:nvSpPr>
        <p:spPr>
          <a:xfrm>
            <a:off x="713225" y="2956363"/>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214" name="Google Shape;214;p63"/>
          <p:cNvSpPr txBox="1"/>
          <p:nvPr>
            <p:ph idx="4" type="subTitle"/>
          </p:nvPr>
        </p:nvSpPr>
        <p:spPr>
          <a:xfrm>
            <a:off x="713225" y="3856963"/>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215" name="Google Shape;215;p63"/>
          <p:cNvSpPr txBox="1"/>
          <p:nvPr>
            <p:ph idx="5" type="subTitle"/>
          </p:nvPr>
        </p:nvSpPr>
        <p:spPr>
          <a:xfrm>
            <a:off x="5446675" y="2055745"/>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216" name="Google Shape;216;p63"/>
          <p:cNvSpPr txBox="1"/>
          <p:nvPr>
            <p:ph idx="6" type="title"/>
          </p:nvPr>
        </p:nvSpPr>
        <p:spPr>
          <a:xfrm>
            <a:off x="5449525" y="1151538"/>
            <a:ext cx="2978400" cy="76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p:txBody>
      </p:sp>
      <p:sp>
        <p:nvSpPr>
          <p:cNvPr id="217" name="Google Shape;217;p63"/>
          <p:cNvSpPr txBox="1"/>
          <p:nvPr>
            <p:ph idx="7" type="subTitle"/>
          </p:nvPr>
        </p:nvSpPr>
        <p:spPr>
          <a:xfrm>
            <a:off x="5446675" y="2956363"/>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218" name="Google Shape;218;p63"/>
          <p:cNvSpPr txBox="1"/>
          <p:nvPr>
            <p:ph idx="8" type="subTitle"/>
          </p:nvPr>
        </p:nvSpPr>
        <p:spPr>
          <a:xfrm>
            <a:off x="5446675" y="3856963"/>
            <a:ext cx="29841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text ">
  <p:cSld name="CUSTOM_1_1">
    <p:spTree>
      <p:nvGrpSpPr>
        <p:cNvPr id="219" name="Shape 219"/>
        <p:cNvGrpSpPr/>
        <p:nvPr/>
      </p:nvGrpSpPr>
      <p:grpSpPr>
        <a:xfrm>
          <a:off x="0" y="0"/>
          <a:ext cx="0" cy="0"/>
          <a:chOff x="0" y="0"/>
          <a:chExt cx="0" cy="0"/>
        </a:xfrm>
      </p:grpSpPr>
      <p:sp>
        <p:nvSpPr>
          <p:cNvPr id="220" name="Google Shape;220;p64"/>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p:txBody>
      </p:sp>
      <p:sp>
        <p:nvSpPr>
          <p:cNvPr id="221" name="Google Shape;221;p64"/>
          <p:cNvSpPr txBox="1"/>
          <p:nvPr>
            <p:ph idx="2" type="title"/>
          </p:nvPr>
        </p:nvSpPr>
        <p:spPr>
          <a:xfrm>
            <a:off x="713175" y="1112200"/>
            <a:ext cx="7717500" cy="45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222" name="Google Shape;222;p64"/>
          <p:cNvSpPr txBox="1"/>
          <p:nvPr>
            <p:ph idx="1" type="subTitle"/>
          </p:nvPr>
        </p:nvSpPr>
        <p:spPr>
          <a:xfrm>
            <a:off x="2994000" y="1793200"/>
            <a:ext cx="3156000" cy="756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text  2">
  <p:cSld name="CUSTOM_1_1_2">
    <p:spTree>
      <p:nvGrpSpPr>
        <p:cNvPr id="223"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1" name="Google Shape;271;p65"/>
            <p:cNvSpPr/>
            <p:nvPr/>
          </p:nvSpPr>
          <p:spPr>
            <a:xfrm flipH="1" rot="-7184026">
              <a:off x="8203990" y="2326500"/>
              <a:ext cx="750217" cy="185225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rect b="b" l="l" r="r" t="t"/>
            <a:pathLst>
              <a:path extrusionOk="0" h="97284" w="219602">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65"/>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p:txBody>
      </p:sp>
      <p:sp>
        <p:nvSpPr>
          <p:cNvPr id="295" name="Google Shape;295;p65"/>
          <p:cNvSpPr txBox="1"/>
          <p:nvPr>
            <p:ph idx="2" type="title"/>
          </p:nvPr>
        </p:nvSpPr>
        <p:spPr>
          <a:xfrm>
            <a:off x="713175" y="1112200"/>
            <a:ext cx="7717500" cy="45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296" name="Google Shape;296;p65"/>
          <p:cNvSpPr txBox="1"/>
          <p:nvPr>
            <p:ph idx="1" type="subTitle"/>
          </p:nvPr>
        </p:nvSpPr>
        <p:spPr>
          <a:xfrm>
            <a:off x="2532325" y="1748925"/>
            <a:ext cx="4242300" cy="228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p:cSld name="CUSTOM_1_1_1">
    <p:spTree>
      <p:nvGrpSpPr>
        <p:cNvPr id="297"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rect b="b" l="l" r="r" t="t"/>
                <a:pathLst>
                  <a:path extrusionOk="0" h="18747" w="10236">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rect b="b" l="l" r="r" t="t"/>
                <a:pathLst>
                  <a:path extrusionOk="0" h="14262" w="7848">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rect b="b" l="l" r="r" t="t"/>
                <a:pathLst>
                  <a:path extrusionOk="0" h="16527" w="9221">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rect b="b" l="l" r="r" t="t"/>
                <a:pathLst>
                  <a:path extrusionOk="0" h="19023" w="1053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rect b="b" l="l" r="r" t="t"/>
                <a:pathLst>
                  <a:path extrusionOk="0" h="12580" w="11834">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rect b="b" l="l" r="r" t="t"/>
                <a:pathLst>
                  <a:path extrusionOk="0" h="68644" w="9483">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rect b="b" l="l" r="r" t="t"/>
                <a:pathLst>
                  <a:path extrusionOk="0" h="16311" w="3506">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rect b="b" l="l" r="r" t="t"/>
                <a:pathLst>
                  <a:path extrusionOk="0" h="19659" w="14888">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rect b="b" l="l" r="r" t="t"/>
                <a:pathLst>
                  <a:path extrusionOk="0" h="17496" w="5381">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rect b="b" l="l" r="r" t="t"/>
                <a:pathLst>
                  <a:path extrusionOk="0" h="14388" w="9378">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rect b="b" l="l" r="r" t="t"/>
                <a:pathLst>
                  <a:path extrusionOk="0" h="3943" w="5477">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rect b="b" l="l" r="r" t="t"/>
                <a:pathLst>
                  <a:path extrusionOk="0" h="2390" w="4615">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rect b="b" l="l" r="r" t="t"/>
                <a:pathLst>
                  <a:path extrusionOk="0" h="3743" w="4378">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rect b="b" l="l" r="r" t="t"/>
                <a:pathLst>
                  <a:path extrusionOk="0" h="3188" w="3786">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rect b="b" l="l" r="r" t="t"/>
                <a:pathLst>
                  <a:path extrusionOk="0" h="2809" w="3545">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rect b="b" l="l" r="r" t="t"/>
                <a:pathLst>
                  <a:path extrusionOk="0" h="3236" w="3072">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rect b="b" l="l" r="r" t="t"/>
                <a:pathLst>
                  <a:path extrusionOk="0" h="2816" w="4092">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rect b="b" l="l" r="r" t="t"/>
                <a:pathLst>
                  <a:path extrusionOk="0" h="2305" w="3593">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57" name="Google Shape;357;p66"/>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p:txBody>
      </p:sp>
      <p:sp>
        <p:nvSpPr>
          <p:cNvPr id="358" name="Google Shape;358;p66"/>
          <p:cNvSpPr txBox="1"/>
          <p:nvPr>
            <p:ph idx="2" type="title"/>
          </p:nvPr>
        </p:nvSpPr>
        <p:spPr>
          <a:xfrm>
            <a:off x="713175" y="1112200"/>
            <a:ext cx="7717500" cy="45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91" name="Google Shape;391;p66"/>
          <p:cNvSpPr/>
          <p:nvPr/>
        </p:nvSpPr>
        <p:spPr>
          <a:xfrm flipH="1" rot="10800000">
            <a:off x="1647374" y="1674703"/>
            <a:ext cx="5849015" cy="317857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_1_1_1">
    <p:spTree>
      <p:nvGrpSpPr>
        <p:cNvPr id="392" name="Shape 392"/>
        <p:cNvGrpSpPr/>
        <p:nvPr/>
      </p:nvGrpSpPr>
      <p:grpSpPr>
        <a:xfrm>
          <a:off x="0" y="0"/>
          <a:ext cx="0" cy="0"/>
          <a:chOff x="0" y="0"/>
          <a:chExt cx="0" cy="0"/>
        </a:xfrm>
      </p:grpSpPr>
      <p:sp>
        <p:nvSpPr>
          <p:cNvPr id="393" name="Google Shape;393;p67"/>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p:txBody>
      </p:sp>
      <p:sp>
        <p:nvSpPr>
          <p:cNvPr id="394" name="Google Shape;394;p67"/>
          <p:cNvSpPr txBox="1"/>
          <p:nvPr>
            <p:ph idx="2" type="title"/>
          </p:nvPr>
        </p:nvSpPr>
        <p:spPr>
          <a:xfrm>
            <a:off x="713175" y="1112200"/>
            <a:ext cx="7717500" cy="45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ext">
  <p:cSld name="CUSTOM_2">
    <p:spTree>
      <p:nvGrpSpPr>
        <p:cNvPr id="395" name="Shape 395"/>
        <p:cNvGrpSpPr/>
        <p:nvPr/>
      </p:nvGrpSpPr>
      <p:grpSpPr>
        <a:xfrm>
          <a:off x="0" y="0"/>
          <a:ext cx="0" cy="0"/>
          <a:chOff x="0" y="0"/>
          <a:chExt cx="0" cy="0"/>
        </a:xfrm>
      </p:grpSpPr>
      <p:sp>
        <p:nvSpPr>
          <p:cNvPr id="396" name="Google Shape;396;p68"/>
          <p:cNvSpPr txBox="1"/>
          <p:nvPr>
            <p:ph type="title"/>
          </p:nvPr>
        </p:nvSpPr>
        <p:spPr>
          <a:xfrm>
            <a:off x="727650" y="4177844"/>
            <a:ext cx="1934100" cy="59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b="0" sz="400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sp>
        <p:nvSpPr>
          <p:cNvPr id="20" name="Google Shape;20;p46"/>
          <p:cNvSpPr txBox="1"/>
          <p:nvPr>
            <p:ph type="title"/>
          </p:nvPr>
        </p:nvSpPr>
        <p:spPr>
          <a:xfrm>
            <a:off x="4595650" y="3052625"/>
            <a:ext cx="36981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21" name="Google Shape;21;p46"/>
          <p:cNvSpPr txBox="1"/>
          <p:nvPr>
            <p:ph idx="2" type="title"/>
          </p:nvPr>
        </p:nvSpPr>
        <p:spPr>
          <a:xfrm>
            <a:off x="4595650" y="3639450"/>
            <a:ext cx="3698100" cy="1062600"/>
          </a:xfrm>
          <a:prstGeom prst="rect">
            <a:avLst/>
          </a:prstGeom>
          <a:noFill/>
          <a:ln>
            <a:noFill/>
          </a:ln>
        </p:spPr>
        <p:txBody>
          <a:bodyPr anchorCtr="0" anchor="ctr"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22" name="Google Shape;22;p46"/>
          <p:cNvSpPr txBox="1"/>
          <p:nvPr>
            <p:ph idx="1" type="subTitle"/>
          </p:nvPr>
        </p:nvSpPr>
        <p:spPr>
          <a:xfrm>
            <a:off x="1241038" y="1234737"/>
            <a:ext cx="3045900" cy="222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p:txBody>
      </p:sp>
      <p:sp>
        <p:nvSpPr>
          <p:cNvPr id="23" name="Google Shape;23;p46"/>
          <p:cNvSpPr/>
          <p:nvPr/>
        </p:nvSpPr>
        <p:spPr>
          <a:xfrm flipH="1">
            <a:off x="2709600" y="44667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2">
    <p:spTree>
      <p:nvGrpSpPr>
        <p:cNvPr id="397"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9"/>
          <p:cNvSpPr/>
          <p:nvPr/>
        </p:nvSpPr>
        <p:spPr>
          <a:xfrm flipH="1" rot="-5400000">
            <a:off x="4815276" y="858972"/>
            <a:ext cx="3695847" cy="4047202"/>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9"/>
          <p:cNvSpPr txBox="1"/>
          <p:nvPr>
            <p:ph idx="1" type="subTitle"/>
          </p:nvPr>
        </p:nvSpPr>
        <p:spPr>
          <a:xfrm>
            <a:off x="713225" y="1227525"/>
            <a:ext cx="3631200" cy="337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p:txBody>
      </p:sp>
      <p:sp>
        <p:nvSpPr>
          <p:cNvPr id="401" name="Google Shape;401;p69"/>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8" name="Google Shape;428;p69"/>
            <p:cNvGrpSpPr/>
            <p:nvPr/>
          </p:nvGrpSpPr>
          <p:grpSpPr>
            <a:xfrm flipH="1" rot="-3615528">
              <a:off x="8344801" y="-201977"/>
              <a:ext cx="739186" cy="881827"/>
              <a:chOff x="5935950" y="2680963"/>
              <a:chExt cx="1911875" cy="2280812"/>
            </a:xfrm>
          </p:grpSpPr>
          <p:sp>
            <p:nvSpPr>
              <p:cNvPr id="429" name="Google Shape;429;p69"/>
              <p:cNvSpPr/>
              <p:nvPr/>
            </p:nvSpPr>
            <p:spPr>
              <a:xfrm>
                <a:off x="5935950" y="2963369"/>
                <a:ext cx="1693287" cy="1998406"/>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42" name="Google Shape;442;p69"/>
          <p:cNvSpPr txBox="1"/>
          <p:nvPr>
            <p:ph idx="2" type="subTitle"/>
          </p:nvPr>
        </p:nvSpPr>
        <p:spPr>
          <a:xfrm>
            <a:off x="4799525" y="1227525"/>
            <a:ext cx="3631200" cy="337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CUSTOM_3_1">
    <p:spTree>
      <p:nvGrpSpPr>
        <p:cNvPr id="443"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70"/>
          <p:cNvSpPr txBox="1"/>
          <p:nvPr>
            <p:ph type="title"/>
          </p:nvPr>
        </p:nvSpPr>
        <p:spPr>
          <a:xfrm>
            <a:off x="713225" y="1902876"/>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446" name="Google Shape;446;p70"/>
          <p:cNvSpPr txBox="1"/>
          <p:nvPr>
            <p:ph idx="1" type="subTitle"/>
          </p:nvPr>
        </p:nvSpPr>
        <p:spPr>
          <a:xfrm>
            <a:off x="2373900" y="3075675"/>
            <a:ext cx="1992300" cy="91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CUSTOM_4">
    <p:spTree>
      <p:nvGrpSpPr>
        <p:cNvPr id="447" name="Shape 447"/>
        <p:cNvGrpSpPr/>
        <p:nvPr/>
      </p:nvGrpSpPr>
      <p:grpSpPr>
        <a:xfrm>
          <a:off x="0" y="0"/>
          <a:ext cx="0" cy="0"/>
          <a:chOff x="0" y="0"/>
          <a:chExt cx="0" cy="0"/>
        </a:xfrm>
      </p:grpSpPr>
      <p:sp>
        <p:nvSpPr>
          <p:cNvPr id="448" name="Google Shape;448;p71"/>
          <p:cNvSpPr txBox="1"/>
          <p:nvPr>
            <p:ph type="title"/>
          </p:nvPr>
        </p:nvSpPr>
        <p:spPr>
          <a:xfrm>
            <a:off x="2632795" y="2462018"/>
            <a:ext cx="38784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6" name="Google Shape;496;p71"/>
            <p:cNvSpPr/>
            <p:nvPr/>
          </p:nvSpPr>
          <p:spPr>
            <a:xfrm flipH="1" rot="-7184026">
              <a:off x="8203990" y="2326500"/>
              <a:ext cx="750217" cy="185225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p:cSld name="CUSTOM_4_1">
    <p:spTree>
      <p:nvGrpSpPr>
        <p:cNvPr id="518" name="Shape 518"/>
        <p:cNvGrpSpPr/>
        <p:nvPr/>
      </p:nvGrpSpPr>
      <p:grpSpPr>
        <a:xfrm>
          <a:off x="0" y="0"/>
          <a:ext cx="0" cy="0"/>
          <a:chOff x="0" y="0"/>
          <a:chExt cx="0" cy="0"/>
        </a:xfrm>
      </p:grpSpPr>
      <p:sp>
        <p:nvSpPr>
          <p:cNvPr id="519" name="Google Shape;519;p72"/>
          <p:cNvSpPr txBox="1"/>
          <p:nvPr>
            <p:ph type="title"/>
          </p:nvPr>
        </p:nvSpPr>
        <p:spPr>
          <a:xfrm>
            <a:off x="2632795" y="2468880"/>
            <a:ext cx="38784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rect b="b" l="l" r="r" t="t"/>
                <a:pathLst>
                  <a:path extrusionOk="0" h="18747" w="10236">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rect b="b" l="l" r="r" t="t"/>
                <a:pathLst>
                  <a:path extrusionOk="0" h="14262" w="7848">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rect b="b" l="l" r="r" t="t"/>
                <a:pathLst>
                  <a:path extrusionOk="0" h="16527" w="9221">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rect b="b" l="l" r="r" t="t"/>
                <a:pathLst>
                  <a:path extrusionOk="0" h="19023" w="1053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rect b="b" l="l" r="r" t="t"/>
                <a:pathLst>
                  <a:path extrusionOk="0" h="12580" w="11834">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rect b="b" l="l" r="r" t="t"/>
                <a:pathLst>
                  <a:path extrusionOk="0" h="68644" w="9483">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rect b="b" l="l" r="r" t="t"/>
                <a:pathLst>
                  <a:path extrusionOk="0" h="16311" w="3506">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rect b="b" l="l" r="r" t="t"/>
                <a:pathLst>
                  <a:path extrusionOk="0" h="19659" w="14888">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rect b="b" l="l" r="r" t="t"/>
                <a:pathLst>
                  <a:path extrusionOk="0" h="17496" w="5381">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rect b="b" l="l" r="r" t="t"/>
                <a:pathLst>
                  <a:path extrusionOk="0" h="14388" w="9378">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rect b="b" l="l" r="r" t="t"/>
                <a:pathLst>
                  <a:path extrusionOk="0" h="3943" w="5477">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rect b="b" l="l" r="r" t="t"/>
                <a:pathLst>
                  <a:path extrusionOk="0" h="2390" w="4615">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rect b="b" l="l" r="r" t="t"/>
                <a:pathLst>
                  <a:path extrusionOk="0" h="3743" w="4378">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rect b="b" l="l" r="r" t="t"/>
                <a:pathLst>
                  <a:path extrusionOk="0" h="3188" w="3786">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rect b="b" l="l" r="r" t="t"/>
                <a:pathLst>
                  <a:path extrusionOk="0" h="2809" w="3545">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rect b="b" l="l" r="r" t="t"/>
                <a:pathLst>
                  <a:path extrusionOk="0" h="3236" w="3072">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rect b="b" l="l" r="r" t="t"/>
                <a:pathLst>
                  <a:path extrusionOk="0" h="2816" w="4092">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rect b="b" l="l" r="r" t="t"/>
                <a:pathLst>
                  <a:path extrusionOk="0" h="2305" w="3593">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
    <p:spTree>
      <p:nvGrpSpPr>
        <p:cNvPr id="61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7">
    <p:bg>
      <p:bgPr>
        <a:solidFill>
          <a:schemeClr val="dk1"/>
        </a:solidFill>
      </p:bgPr>
    </p:bg>
    <p:spTree>
      <p:nvGrpSpPr>
        <p:cNvPr id="612" name="Shape 612"/>
        <p:cNvGrpSpPr/>
        <p:nvPr/>
      </p:nvGrpSpPr>
      <p:grpSpPr>
        <a:xfrm>
          <a:off x="0" y="0"/>
          <a:ext cx="0" cy="0"/>
          <a:chOff x="0" y="0"/>
          <a:chExt cx="0" cy="0"/>
        </a:xfrm>
      </p:grpSpPr>
      <p:sp>
        <p:nvSpPr>
          <p:cNvPr id="613" name="Google Shape;613;p74"/>
          <p:cNvSpPr txBox="1"/>
          <p:nvPr>
            <p:ph type="title"/>
          </p:nvPr>
        </p:nvSpPr>
        <p:spPr>
          <a:xfrm>
            <a:off x="4595650" y="407305"/>
            <a:ext cx="36981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14" name="Google Shape;614;p74"/>
          <p:cNvSpPr txBox="1"/>
          <p:nvPr>
            <p:ph idx="2" type="title"/>
          </p:nvPr>
        </p:nvSpPr>
        <p:spPr>
          <a:xfrm>
            <a:off x="4595650" y="953000"/>
            <a:ext cx="3698100" cy="1060800"/>
          </a:xfrm>
          <a:prstGeom prst="rect">
            <a:avLst/>
          </a:prstGeom>
          <a:noFill/>
          <a:ln>
            <a:noFill/>
          </a:ln>
        </p:spPr>
        <p:txBody>
          <a:bodyPr anchorCtr="0" anchor="t"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615" name="Google Shape;615;p74"/>
          <p:cNvSpPr txBox="1"/>
          <p:nvPr>
            <p:ph idx="1" type="subTitle"/>
          </p:nvPr>
        </p:nvSpPr>
        <p:spPr>
          <a:xfrm>
            <a:off x="1241038" y="1234737"/>
            <a:ext cx="3045900" cy="22254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SzPts val="1800"/>
              <a:buNone/>
              <a:defRPr sz="1600"/>
            </a:lvl1pPr>
            <a:lvl2pPr lvl="1" marR="38100" algn="ctr">
              <a:lnSpc>
                <a:spcPct val="100000"/>
              </a:lnSpc>
              <a:spcBef>
                <a:spcPts val="0"/>
              </a:spcBef>
              <a:spcAft>
                <a:spcPts val="0"/>
              </a:spcAft>
              <a:buSzPts val="1400"/>
              <a:buNone/>
              <a:defRPr sz="1600"/>
            </a:lvl2pPr>
            <a:lvl3pPr lvl="2" marR="38100" algn="ctr">
              <a:lnSpc>
                <a:spcPct val="100000"/>
              </a:lnSpc>
              <a:spcBef>
                <a:spcPts val="0"/>
              </a:spcBef>
              <a:spcAft>
                <a:spcPts val="0"/>
              </a:spcAft>
              <a:buSzPts val="1400"/>
              <a:buNone/>
              <a:defRPr sz="1600"/>
            </a:lvl3pPr>
            <a:lvl4pPr lvl="3" marR="38100" algn="ctr">
              <a:lnSpc>
                <a:spcPct val="100000"/>
              </a:lnSpc>
              <a:spcBef>
                <a:spcPts val="0"/>
              </a:spcBef>
              <a:spcAft>
                <a:spcPts val="0"/>
              </a:spcAft>
              <a:buSzPts val="1400"/>
              <a:buNone/>
              <a:defRPr sz="1600"/>
            </a:lvl4pPr>
            <a:lvl5pPr lvl="4" marR="38100" algn="ctr">
              <a:lnSpc>
                <a:spcPct val="100000"/>
              </a:lnSpc>
              <a:spcBef>
                <a:spcPts val="0"/>
              </a:spcBef>
              <a:spcAft>
                <a:spcPts val="0"/>
              </a:spcAft>
              <a:buSzPts val="1400"/>
              <a:buNone/>
              <a:defRPr sz="1600"/>
            </a:lvl5pPr>
            <a:lvl6pPr lvl="5" marR="38100" algn="ctr">
              <a:lnSpc>
                <a:spcPct val="100000"/>
              </a:lnSpc>
              <a:spcBef>
                <a:spcPts val="0"/>
              </a:spcBef>
              <a:spcAft>
                <a:spcPts val="0"/>
              </a:spcAft>
              <a:buSzPts val="1400"/>
              <a:buNone/>
              <a:defRPr sz="1600"/>
            </a:lvl6pPr>
            <a:lvl7pPr lvl="6" marR="38100" algn="ctr">
              <a:lnSpc>
                <a:spcPct val="100000"/>
              </a:lnSpc>
              <a:spcBef>
                <a:spcPts val="0"/>
              </a:spcBef>
              <a:spcAft>
                <a:spcPts val="0"/>
              </a:spcAft>
              <a:buSzPts val="1400"/>
              <a:buNone/>
              <a:defRPr sz="1600"/>
            </a:lvl7pPr>
            <a:lvl8pPr lvl="7" marR="38100" algn="ctr">
              <a:lnSpc>
                <a:spcPct val="100000"/>
              </a:lnSpc>
              <a:spcBef>
                <a:spcPts val="0"/>
              </a:spcBef>
              <a:spcAft>
                <a:spcPts val="0"/>
              </a:spcAft>
              <a:buSzPts val="1400"/>
              <a:buNone/>
              <a:defRPr sz="1600"/>
            </a:lvl8pPr>
            <a:lvl9pPr lvl="8" marR="38100" algn="ctr">
              <a:lnSpc>
                <a:spcPct val="100000"/>
              </a:lnSpc>
              <a:spcBef>
                <a:spcPts val="0"/>
              </a:spcBef>
              <a:spcAft>
                <a:spcPts val="0"/>
              </a:spcAft>
              <a:buSzPts val="1400"/>
              <a:buNone/>
              <a:defRPr sz="1600"/>
            </a:lvl9pPr>
          </a:lstStyle>
          <a:p/>
        </p:txBody>
      </p:sp>
      <p:sp>
        <p:nvSpPr>
          <p:cNvPr id="616" name="Google Shape;616;p74"/>
          <p:cNvSpPr/>
          <p:nvPr/>
        </p:nvSpPr>
        <p:spPr>
          <a:xfrm flipH="1">
            <a:off x="-771625" y="9530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7_1">
    <p:bg>
      <p:bgPr>
        <a:solidFill>
          <a:schemeClr val="dk1"/>
        </a:solidFill>
      </p:bgPr>
    </p:bg>
    <p:spTree>
      <p:nvGrpSpPr>
        <p:cNvPr id="621" name="Shape 621"/>
        <p:cNvGrpSpPr/>
        <p:nvPr/>
      </p:nvGrpSpPr>
      <p:grpSpPr>
        <a:xfrm>
          <a:off x="0" y="0"/>
          <a:ext cx="0" cy="0"/>
          <a:chOff x="0" y="0"/>
          <a:chExt cx="0" cy="0"/>
        </a:xfrm>
      </p:grpSpPr>
      <p:sp>
        <p:nvSpPr>
          <p:cNvPr id="622" name="Google Shape;622;p75"/>
          <p:cNvSpPr txBox="1"/>
          <p:nvPr>
            <p:ph type="title"/>
          </p:nvPr>
        </p:nvSpPr>
        <p:spPr>
          <a:xfrm>
            <a:off x="824613" y="3142867"/>
            <a:ext cx="36981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23" name="Google Shape;623;p75"/>
          <p:cNvSpPr txBox="1"/>
          <p:nvPr>
            <p:ph idx="2" type="title"/>
          </p:nvPr>
        </p:nvSpPr>
        <p:spPr>
          <a:xfrm>
            <a:off x="824600" y="3688574"/>
            <a:ext cx="3698100" cy="9144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624" name="Google Shape;624;p75"/>
          <p:cNvSpPr txBox="1"/>
          <p:nvPr>
            <p:ph idx="1" type="subTitle"/>
          </p:nvPr>
        </p:nvSpPr>
        <p:spPr>
          <a:xfrm>
            <a:off x="4887538" y="1234737"/>
            <a:ext cx="3045900" cy="222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625" name="Google Shape;625;p75"/>
          <p:cNvSpPr/>
          <p:nvPr/>
        </p:nvSpPr>
        <p:spPr>
          <a:xfrm>
            <a:off x="4950487" y="456717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7_1_1">
    <p:bg>
      <p:bgPr>
        <a:solidFill>
          <a:schemeClr val="dk1"/>
        </a:solidFill>
      </p:bgPr>
    </p:bg>
    <p:spTree>
      <p:nvGrpSpPr>
        <p:cNvPr id="629" name="Shape 629"/>
        <p:cNvGrpSpPr/>
        <p:nvPr/>
      </p:nvGrpSpPr>
      <p:grpSpPr>
        <a:xfrm>
          <a:off x="0" y="0"/>
          <a:ext cx="0" cy="0"/>
          <a:chOff x="0" y="0"/>
          <a:chExt cx="0" cy="0"/>
        </a:xfrm>
      </p:grpSpPr>
      <p:sp>
        <p:nvSpPr>
          <p:cNvPr id="630" name="Google Shape;630;p76"/>
          <p:cNvSpPr txBox="1"/>
          <p:nvPr>
            <p:ph type="title"/>
          </p:nvPr>
        </p:nvSpPr>
        <p:spPr>
          <a:xfrm>
            <a:off x="951350" y="411480"/>
            <a:ext cx="36981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31" name="Google Shape;631;p76"/>
          <p:cNvSpPr txBox="1"/>
          <p:nvPr>
            <p:ph idx="2" type="title"/>
          </p:nvPr>
        </p:nvSpPr>
        <p:spPr>
          <a:xfrm>
            <a:off x="951338" y="1023540"/>
            <a:ext cx="3698100" cy="8505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632" name="Google Shape;632;p76"/>
          <p:cNvSpPr txBox="1"/>
          <p:nvPr>
            <p:ph idx="1" type="subTitle"/>
          </p:nvPr>
        </p:nvSpPr>
        <p:spPr>
          <a:xfrm>
            <a:off x="4887538" y="1234737"/>
            <a:ext cx="3045900" cy="222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633" name="Google Shape;633;p76"/>
          <p:cNvSpPr/>
          <p:nvPr/>
        </p:nvSpPr>
        <p:spPr>
          <a:xfrm flipH="1">
            <a:off x="3719475" y="4449950"/>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7_1_1_1">
    <p:bg>
      <p:bgPr>
        <a:solidFill>
          <a:schemeClr val="dk1"/>
        </a:solidFill>
      </p:bgPr>
    </p:bg>
    <p:spTree>
      <p:nvGrpSpPr>
        <p:cNvPr id="638" name="Shape 638"/>
        <p:cNvGrpSpPr/>
        <p:nvPr/>
      </p:nvGrpSpPr>
      <p:grpSpPr>
        <a:xfrm>
          <a:off x="0" y="0"/>
          <a:ext cx="0" cy="0"/>
          <a:chOff x="0" y="0"/>
          <a:chExt cx="0" cy="0"/>
        </a:xfrm>
      </p:grpSpPr>
      <p:sp>
        <p:nvSpPr>
          <p:cNvPr id="639" name="Google Shape;639;p77"/>
          <p:cNvSpPr txBox="1"/>
          <p:nvPr>
            <p:ph type="title"/>
          </p:nvPr>
        </p:nvSpPr>
        <p:spPr>
          <a:xfrm>
            <a:off x="3741141" y="1251010"/>
            <a:ext cx="36981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40" name="Google Shape;640;p77"/>
          <p:cNvSpPr txBox="1"/>
          <p:nvPr>
            <p:ph idx="2" type="title"/>
          </p:nvPr>
        </p:nvSpPr>
        <p:spPr>
          <a:xfrm>
            <a:off x="3741138" y="1796712"/>
            <a:ext cx="3698100" cy="8508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641" name="Google Shape;641;p77"/>
          <p:cNvSpPr txBox="1"/>
          <p:nvPr>
            <p:ph idx="1" type="subTitle"/>
          </p:nvPr>
        </p:nvSpPr>
        <p:spPr>
          <a:xfrm>
            <a:off x="1976800" y="3326588"/>
            <a:ext cx="4894200" cy="79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642" name="Google Shape;642;p77"/>
          <p:cNvSpPr/>
          <p:nvPr/>
        </p:nvSpPr>
        <p:spPr>
          <a:xfrm>
            <a:off x="5523900" y="530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CUSTOM_7_1_1_1_1">
    <p:bg>
      <p:bgPr>
        <a:solidFill>
          <a:schemeClr val="dk1"/>
        </a:solidFill>
      </p:bgPr>
    </p:bg>
    <p:spTree>
      <p:nvGrpSpPr>
        <p:cNvPr id="647" name="Shape 647"/>
        <p:cNvGrpSpPr/>
        <p:nvPr/>
      </p:nvGrpSpPr>
      <p:grpSpPr>
        <a:xfrm>
          <a:off x="0" y="0"/>
          <a:ext cx="0" cy="0"/>
          <a:chOff x="0" y="0"/>
          <a:chExt cx="0" cy="0"/>
        </a:xfrm>
      </p:grpSpPr>
      <p:sp>
        <p:nvSpPr>
          <p:cNvPr id="648" name="Google Shape;648;p78"/>
          <p:cNvSpPr txBox="1"/>
          <p:nvPr>
            <p:ph type="title"/>
          </p:nvPr>
        </p:nvSpPr>
        <p:spPr>
          <a:xfrm>
            <a:off x="1383563" y="1246439"/>
            <a:ext cx="31119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649" name="Google Shape;649;p78"/>
          <p:cNvSpPr txBox="1"/>
          <p:nvPr>
            <p:ph idx="2" type="title"/>
          </p:nvPr>
        </p:nvSpPr>
        <p:spPr>
          <a:xfrm>
            <a:off x="1383563" y="1792139"/>
            <a:ext cx="3111900" cy="8508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p:txBody>
      </p:sp>
      <p:sp>
        <p:nvSpPr>
          <p:cNvPr id="650" name="Google Shape;650;p78"/>
          <p:cNvSpPr txBox="1"/>
          <p:nvPr>
            <p:ph idx="1" type="subTitle"/>
          </p:nvPr>
        </p:nvSpPr>
        <p:spPr>
          <a:xfrm>
            <a:off x="1446550" y="3236825"/>
            <a:ext cx="5757000" cy="902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651" name="Google Shape;651;p78"/>
          <p:cNvSpPr/>
          <p:nvPr/>
        </p:nvSpPr>
        <p:spPr>
          <a:xfrm>
            <a:off x="-8550" y="26919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
    <p:spTree>
      <p:nvGrpSpPr>
        <p:cNvPr id="27" name="Shape 27"/>
        <p:cNvGrpSpPr/>
        <p:nvPr/>
      </p:nvGrpSpPr>
      <p:grpSpPr>
        <a:xfrm>
          <a:off x="0" y="0"/>
          <a:ext cx="0" cy="0"/>
          <a:chOff x="0" y="0"/>
          <a:chExt cx="0" cy="0"/>
        </a:xfrm>
      </p:grpSpPr>
      <p:sp>
        <p:nvSpPr>
          <p:cNvPr id="28" name="Google Shape;28;p47"/>
          <p:cNvSpPr/>
          <p:nvPr/>
        </p:nvSpPr>
        <p:spPr>
          <a:xfrm>
            <a:off x="352809" y="1089452"/>
            <a:ext cx="8438381" cy="3744953"/>
          </a:xfrm>
          <a:custGeom>
            <a:rect b="b" l="l" r="r" t="t"/>
            <a:pathLst>
              <a:path extrusionOk="0" h="73989" w="166717">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7"/>
          <p:cNvSpPr txBox="1"/>
          <p:nvPr>
            <p:ph idx="1" type="subTitle"/>
          </p:nvPr>
        </p:nvSpPr>
        <p:spPr>
          <a:xfrm>
            <a:off x="713225" y="1227525"/>
            <a:ext cx="7717500" cy="337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p:txBody>
      </p:sp>
      <p:sp>
        <p:nvSpPr>
          <p:cNvPr id="30" name="Google Shape;30;p47"/>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rect b="b" l="l" r="r" t="t"/>
                <a:pathLst>
                  <a:path extrusionOk="0" h="58465" w="19031">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rect b="b" l="l" r="r" t="t"/>
                <a:pathLst>
                  <a:path extrusionOk="0" h="61313" w="9037">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rect b="b" l="l" r="r" t="t"/>
                <a:pathLst>
                  <a:path extrusionOk="0" h="6182" w="7119">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rect b="b" l="l" r="r" t="t"/>
                <a:pathLst>
                  <a:path extrusionOk="0" h="6157" w="8412">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rect b="b" l="l" r="r" t="t"/>
                <a:pathLst>
                  <a:path extrusionOk="0" h="8175" w="11768">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rect b="b" l="l" r="r" t="t"/>
                <a:pathLst>
                  <a:path extrusionOk="0" h="7669" w="11791">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rect b="b" l="l" r="r" t="t"/>
                <a:pathLst>
                  <a:path extrusionOk="0" h="6845" w="12099">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rect b="b" l="l" r="r" t="t"/>
                <a:pathLst>
                  <a:path extrusionOk="0" h="5493" w="9588">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 name="Google Shape;57;p47"/>
            <p:cNvGrpSpPr/>
            <p:nvPr/>
          </p:nvGrpSpPr>
          <p:grpSpPr>
            <a:xfrm flipH="1" rot="-3615528">
              <a:off x="8344801" y="-201977"/>
              <a:ext cx="739186" cy="881827"/>
              <a:chOff x="5935950" y="2680963"/>
              <a:chExt cx="1911875" cy="2280812"/>
            </a:xfrm>
          </p:grpSpPr>
          <p:sp>
            <p:nvSpPr>
              <p:cNvPr id="58" name="Google Shape;58;p47"/>
              <p:cNvSpPr/>
              <p:nvPr/>
            </p:nvSpPr>
            <p:spPr>
              <a:xfrm>
                <a:off x="5935950" y="2963369"/>
                <a:ext cx="1693287" cy="1998406"/>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8">
    <p:spTree>
      <p:nvGrpSpPr>
        <p:cNvPr id="655" name="Shape 655"/>
        <p:cNvGrpSpPr/>
        <p:nvPr/>
      </p:nvGrpSpPr>
      <p:grpSpPr>
        <a:xfrm>
          <a:off x="0" y="0"/>
          <a:ext cx="0" cy="0"/>
          <a:chOff x="0" y="0"/>
          <a:chExt cx="0" cy="0"/>
        </a:xfrm>
      </p:grpSpPr>
      <p:sp>
        <p:nvSpPr>
          <p:cNvPr id="656" name="Google Shape;656;p79"/>
          <p:cNvSpPr txBox="1"/>
          <p:nvPr>
            <p:ph type="title"/>
          </p:nvPr>
        </p:nvSpPr>
        <p:spPr>
          <a:xfrm>
            <a:off x="5151850" y="1762086"/>
            <a:ext cx="3415200" cy="1939500"/>
          </a:xfrm>
          <a:prstGeom prst="rect">
            <a:avLst/>
          </a:prstGeom>
          <a:noFill/>
          <a:ln>
            <a:noFill/>
          </a:ln>
        </p:spPr>
        <p:txBody>
          <a:bodyPr anchorCtr="0" anchor="b" bIns="91425" lIns="91425" spcFirstLastPara="1" rIns="91425" wrap="square" tIns="91425">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ext 2">
  <p:cSld name="CUSTOM_9">
    <p:spTree>
      <p:nvGrpSpPr>
        <p:cNvPr id="657" name="Shape 657"/>
        <p:cNvGrpSpPr/>
        <p:nvPr/>
      </p:nvGrpSpPr>
      <p:grpSpPr>
        <a:xfrm>
          <a:off x="0" y="0"/>
          <a:ext cx="0" cy="0"/>
          <a:chOff x="0" y="0"/>
          <a:chExt cx="0" cy="0"/>
        </a:xfrm>
      </p:grpSpPr>
      <p:sp>
        <p:nvSpPr>
          <p:cNvPr id="658" name="Google Shape;658;p80"/>
          <p:cNvSpPr txBox="1"/>
          <p:nvPr>
            <p:ph type="title"/>
          </p:nvPr>
        </p:nvSpPr>
        <p:spPr>
          <a:xfrm>
            <a:off x="3568800" y="536375"/>
            <a:ext cx="2704800" cy="12798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SzPts val="6000"/>
              <a:buNone/>
              <a:defRPr b="0" sz="1600">
                <a:latin typeface="Nunito"/>
                <a:ea typeface="Nunito"/>
                <a:cs typeface="Nunito"/>
                <a:sym typeface="Nunito"/>
              </a:defRPr>
            </a:lvl1pPr>
            <a:lvl2pPr lvl="1" marR="38100" algn="l">
              <a:lnSpc>
                <a:spcPct val="100000"/>
              </a:lnSpc>
              <a:spcBef>
                <a:spcPts val="0"/>
              </a:spcBef>
              <a:spcAft>
                <a:spcPts val="0"/>
              </a:spcAft>
              <a:buSzPts val="2800"/>
              <a:buNone/>
              <a:defRPr b="0" sz="1600">
                <a:latin typeface="Nunito"/>
                <a:ea typeface="Nunito"/>
                <a:cs typeface="Nunito"/>
                <a:sym typeface="Nunito"/>
              </a:defRPr>
            </a:lvl2pPr>
            <a:lvl3pPr lvl="2" marR="38100" algn="l">
              <a:lnSpc>
                <a:spcPct val="100000"/>
              </a:lnSpc>
              <a:spcBef>
                <a:spcPts val="0"/>
              </a:spcBef>
              <a:spcAft>
                <a:spcPts val="0"/>
              </a:spcAft>
              <a:buSzPts val="2800"/>
              <a:buNone/>
              <a:defRPr b="0" sz="1600">
                <a:latin typeface="Nunito"/>
                <a:ea typeface="Nunito"/>
                <a:cs typeface="Nunito"/>
                <a:sym typeface="Nunito"/>
              </a:defRPr>
            </a:lvl3pPr>
            <a:lvl4pPr lvl="3" marR="38100" algn="l">
              <a:lnSpc>
                <a:spcPct val="100000"/>
              </a:lnSpc>
              <a:spcBef>
                <a:spcPts val="0"/>
              </a:spcBef>
              <a:spcAft>
                <a:spcPts val="0"/>
              </a:spcAft>
              <a:buSzPts val="2800"/>
              <a:buNone/>
              <a:defRPr b="0" sz="1600">
                <a:latin typeface="Nunito"/>
                <a:ea typeface="Nunito"/>
                <a:cs typeface="Nunito"/>
                <a:sym typeface="Nunito"/>
              </a:defRPr>
            </a:lvl4pPr>
            <a:lvl5pPr lvl="4" marR="38100" algn="l">
              <a:lnSpc>
                <a:spcPct val="100000"/>
              </a:lnSpc>
              <a:spcBef>
                <a:spcPts val="0"/>
              </a:spcBef>
              <a:spcAft>
                <a:spcPts val="0"/>
              </a:spcAft>
              <a:buSzPts val="2800"/>
              <a:buNone/>
              <a:defRPr b="0" sz="1600">
                <a:latin typeface="Nunito"/>
                <a:ea typeface="Nunito"/>
                <a:cs typeface="Nunito"/>
                <a:sym typeface="Nunito"/>
              </a:defRPr>
            </a:lvl5pPr>
            <a:lvl6pPr lvl="5" marR="38100" algn="l">
              <a:lnSpc>
                <a:spcPct val="100000"/>
              </a:lnSpc>
              <a:spcBef>
                <a:spcPts val="0"/>
              </a:spcBef>
              <a:spcAft>
                <a:spcPts val="0"/>
              </a:spcAft>
              <a:buSzPts val="2800"/>
              <a:buNone/>
              <a:defRPr b="0" sz="1600">
                <a:latin typeface="Nunito"/>
                <a:ea typeface="Nunito"/>
                <a:cs typeface="Nunito"/>
                <a:sym typeface="Nunito"/>
              </a:defRPr>
            </a:lvl6pPr>
            <a:lvl7pPr lvl="6" marR="38100" algn="l">
              <a:lnSpc>
                <a:spcPct val="100000"/>
              </a:lnSpc>
              <a:spcBef>
                <a:spcPts val="0"/>
              </a:spcBef>
              <a:spcAft>
                <a:spcPts val="0"/>
              </a:spcAft>
              <a:buSzPts val="2800"/>
              <a:buNone/>
              <a:defRPr b="0" sz="1600">
                <a:latin typeface="Nunito"/>
                <a:ea typeface="Nunito"/>
                <a:cs typeface="Nunito"/>
                <a:sym typeface="Nunito"/>
              </a:defRPr>
            </a:lvl7pPr>
            <a:lvl8pPr lvl="7" marR="38100" algn="l">
              <a:lnSpc>
                <a:spcPct val="100000"/>
              </a:lnSpc>
              <a:spcBef>
                <a:spcPts val="0"/>
              </a:spcBef>
              <a:spcAft>
                <a:spcPts val="0"/>
              </a:spcAft>
              <a:buSzPts val="2800"/>
              <a:buNone/>
              <a:defRPr b="0" sz="1600">
                <a:latin typeface="Nunito"/>
                <a:ea typeface="Nunito"/>
                <a:cs typeface="Nunito"/>
                <a:sym typeface="Nunito"/>
              </a:defRPr>
            </a:lvl8pPr>
            <a:lvl9pPr lvl="8" marR="38100" algn="l">
              <a:lnSpc>
                <a:spcPct val="100000"/>
              </a:lnSpc>
              <a:spcBef>
                <a:spcPts val="0"/>
              </a:spcBef>
              <a:spcAft>
                <a:spcPts val="0"/>
              </a:spcAft>
              <a:buSzPts val="2800"/>
              <a:buNone/>
              <a:defRPr b="0" sz="1600">
                <a:latin typeface="Nunito"/>
                <a:ea typeface="Nunito"/>
                <a:cs typeface="Nunito"/>
                <a:sym typeface="Nunito"/>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6" name="Shape 666"/>
        <p:cNvGrpSpPr/>
        <p:nvPr/>
      </p:nvGrpSpPr>
      <p:grpSpPr>
        <a:xfrm>
          <a:off x="0" y="0"/>
          <a:ext cx="0" cy="0"/>
          <a:chOff x="0" y="0"/>
          <a:chExt cx="0" cy="0"/>
        </a:xfrm>
      </p:grpSpPr>
      <p:sp>
        <p:nvSpPr>
          <p:cNvPr id="667" name="Google Shape;667;p5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8" name="Google Shape;668;p5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669" name="Google Shape;669;p50"/>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0" name="Google Shape;670;p50"/>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1" name="Google Shape;671;p50"/>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2" name="Shape 672"/>
        <p:cNvGrpSpPr/>
        <p:nvPr/>
      </p:nvGrpSpPr>
      <p:grpSpPr>
        <a:xfrm>
          <a:off x="0" y="0"/>
          <a:ext cx="0" cy="0"/>
          <a:chOff x="0" y="0"/>
          <a:chExt cx="0" cy="0"/>
        </a:xfrm>
      </p:grpSpPr>
      <p:sp>
        <p:nvSpPr>
          <p:cNvPr id="673" name="Google Shape;673;p5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p5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5" name="Google Shape;675;p5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6" name="Shape 676"/>
        <p:cNvGrpSpPr/>
        <p:nvPr/>
      </p:nvGrpSpPr>
      <p:grpSpPr>
        <a:xfrm>
          <a:off x="0" y="0"/>
          <a:ext cx="0" cy="0"/>
          <a:chOff x="0" y="0"/>
          <a:chExt cx="0" cy="0"/>
        </a:xfrm>
      </p:grpSpPr>
      <p:sp>
        <p:nvSpPr>
          <p:cNvPr id="677" name="Google Shape;677;p8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8" name="Google Shape;678;p8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p:txBody>
      </p:sp>
      <p:sp>
        <p:nvSpPr>
          <p:cNvPr id="679" name="Google Shape;679;p8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0" name="Google Shape;680;p8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1" name="Google Shape;681;p8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2" name="Shape 682"/>
        <p:cNvGrpSpPr/>
        <p:nvPr/>
      </p:nvGrpSpPr>
      <p:grpSpPr>
        <a:xfrm>
          <a:off x="0" y="0"/>
          <a:ext cx="0" cy="0"/>
          <a:chOff x="0" y="0"/>
          <a:chExt cx="0" cy="0"/>
        </a:xfrm>
      </p:grpSpPr>
      <p:sp>
        <p:nvSpPr>
          <p:cNvPr id="683" name="Google Shape;683;p82"/>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4" name="Google Shape;684;p8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225"/>
              </a:spcBef>
              <a:spcAft>
                <a:spcPts val="0"/>
              </a:spcAft>
              <a:buClr>
                <a:schemeClr val="dk1"/>
              </a:buClr>
              <a:buSzPts val="1500"/>
              <a:buFont typeface="Arial"/>
              <a:buNone/>
              <a:defRPr sz="1500"/>
            </a:lvl1pPr>
            <a:lvl2pPr indent="-228600" lvl="1" marL="914400" algn="l">
              <a:spcBef>
                <a:spcPts val="203"/>
              </a:spcBef>
              <a:spcAft>
                <a:spcPts val="0"/>
              </a:spcAft>
              <a:buClr>
                <a:schemeClr val="dk1"/>
              </a:buClr>
              <a:buSzPts val="1350"/>
              <a:buFont typeface="Arial"/>
              <a:buNone/>
              <a:defRPr sz="1350"/>
            </a:lvl2pPr>
            <a:lvl3pPr indent="-228600" lvl="2" marL="1371600" algn="l">
              <a:spcBef>
                <a:spcPts val="180"/>
              </a:spcBef>
              <a:spcAft>
                <a:spcPts val="0"/>
              </a:spcAft>
              <a:buClr>
                <a:schemeClr val="dk1"/>
              </a:buClr>
              <a:buSzPts val="1200"/>
              <a:buFont typeface="Arial"/>
              <a:buNone/>
              <a:defRPr sz="1200"/>
            </a:lvl3pPr>
            <a:lvl4pPr indent="-228600" lvl="3" marL="1828800" algn="l">
              <a:spcBef>
                <a:spcPts val="158"/>
              </a:spcBef>
              <a:spcAft>
                <a:spcPts val="0"/>
              </a:spcAft>
              <a:buClr>
                <a:schemeClr val="dk1"/>
              </a:buClr>
              <a:buSzPts val="1050"/>
              <a:buFont typeface="Arial"/>
              <a:buNone/>
              <a:defRPr sz="1050"/>
            </a:lvl4pPr>
            <a:lvl5pPr indent="-228600" lvl="4" marL="2286000" algn="l">
              <a:spcBef>
                <a:spcPts val="158"/>
              </a:spcBef>
              <a:spcAft>
                <a:spcPts val="0"/>
              </a:spcAft>
              <a:buClr>
                <a:schemeClr val="dk1"/>
              </a:buClr>
              <a:buSzPts val="1050"/>
              <a:buFont typeface="Arial"/>
              <a:buNone/>
              <a:defRPr sz="1050"/>
            </a:lvl5pPr>
            <a:lvl6pPr indent="-228600" lvl="5" marL="2743200" algn="l">
              <a:spcBef>
                <a:spcPts val="158"/>
              </a:spcBef>
              <a:spcAft>
                <a:spcPts val="0"/>
              </a:spcAft>
              <a:buClr>
                <a:schemeClr val="dk1"/>
              </a:buClr>
              <a:buSzPts val="1050"/>
              <a:buFont typeface="Arial"/>
              <a:buNone/>
              <a:defRPr sz="1050"/>
            </a:lvl6pPr>
            <a:lvl7pPr indent="-228600" lvl="6" marL="3200400" algn="l">
              <a:spcBef>
                <a:spcPts val="158"/>
              </a:spcBef>
              <a:spcAft>
                <a:spcPts val="0"/>
              </a:spcAft>
              <a:buClr>
                <a:schemeClr val="dk1"/>
              </a:buClr>
              <a:buSzPts val="1050"/>
              <a:buFont typeface="Arial"/>
              <a:buNone/>
              <a:defRPr sz="1050"/>
            </a:lvl7pPr>
            <a:lvl8pPr indent="-228600" lvl="7" marL="3657600" algn="l">
              <a:spcBef>
                <a:spcPts val="158"/>
              </a:spcBef>
              <a:spcAft>
                <a:spcPts val="0"/>
              </a:spcAft>
              <a:buClr>
                <a:schemeClr val="dk1"/>
              </a:buClr>
              <a:buSzPts val="1050"/>
              <a:buFont typeface="Arial"/>
              <a:buNone/>
              <a:defRPr sz="1050"/>
            </a:lvl8pPr>
            <a:lvl9pPr indent="-228600" lvl="8" marL="4114800" algn="l">
              <a:spcBef>
                <a:spcPts val="158"/>
              </a:spcBef>
              <a:spcAft>
                <a:spcPts val="0"/>
              </a:spcAft>
              <a:buClr>
                <a:schemeClr val="dk1"/>
              </a:buClr>
              <a:buSzPts val="1050"/>
              <a:buFont typeface="Arial"/>
              <a:buNone/>
              <a:defRPr sz="1050"/>
            </a:lvl9pPr>
          </a:lstStyle>
          <a:p/>
        </p:txBody>
      </p:sp>
      <p:sp>
        <p:nvSpPr>
          <p:cNvPr id="685" name="Google Shape;685;p8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6" name="Google Shape;686;p8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7" name="Google Shape;687;p8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8" name="Shape 688"/>
        <p:cNvGrpSpPr/>
        <p:nvPr/>
      </p:nvGrpSpPr>
      <p:grpSpPr>
        <a:xfrm>
          <a:off x="0" y="0"/>
          <a:ext cx="0" cy="0"/>
          <a:chOff x="0" y="0"/>
          <a:chExt cx="0" cy="0"/>
        </a:xfrm>
      </p:grpSpPr>
      <p:sp>
        <p:nvSpPr>
          <p:cNvPr id="689" name="Google Shape;689;p8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0" name="Google Shape;690;p83"/>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315"/>
              </a:spcBef>
              <a:spcAft>
                <a:spcPts val="0"/>
              </a:spcAft>
              <a:buClr>
                <a:schemeClr val="dk1"/>
              </a:buClr>
              <a:buSzPts val="2100"/>
              <a:buFont typeface="Arial"/>
              <a:buChar char="•"/>
              <a:defRPr sz="2100"/>
            </a:lvl1pPr>
            <a:lvl2pPr indent="-342900" lvl="1" marL="914400" algn="l">
              <a:spcBef>
                <a:spcPts val="270"/>
              </a:spcBef>
              <a:spcAft>
                <a:spcPts val="0"/>
              </a:spcAft>
              <a:buClr>
                <a:schemeClr val="dk1"/>
              </a:buClr>
              <a:buSzPts val="1800"/>
              <a:buFont typeface="Arial"/>
              <a:buChar char="–"/>
              <a:defRPr sz="1800"/>
            </a:lvl2pPr>
            <a:lvl3pPr indent="-323850" lvl="2" marL="1371600" algn="l">
              <a:spcBef>
                <a:spcPts val="225"/>
              </a:spcBef>
              <a:spcAft>
                <a:spcPts val="0"/>
              </a:spcAft>
              <a:buClr>
                <a:schemeClr val="dk1"/>
              </a:buClr>
              <a:buSzPts val="1500"/>
              <a:buFont typeface="Arial"/>
              <a:buChar char="•"/>
              <a:defRPr sz="1500"/>
            </a:lvl3pPr>
            <a:lvl4pPr indent="-314325" lvl="3" marL="1828800" algn="l">
              <a:spcBef>
                <a:spcPts val="203"/>
              </a:spcBef>
              <a:spcAft>
                <a:spcPts val="0"/>
              </a:spcAft>
              <a:buClr>
                <a:schemeClr val="dk1"/>
              </a:buClr>
              <a:buSzPts val="1350"/>
              <a:buFont typeface="Arial"/>
              <a:buChar char="–"/>
              <a:defRPr sz="1350"/>
            </a:lvl4pPr>
            <a:lvl5pPr indent="-314325" lvl="4" marL="2286000" algn="l">
              <a:spcBef>
                <a:spcPts val="203"/>
              </a:spcBef>
              <a:spcAft>
                <a:spcPts val="0"/>
              </a:spcAft>
              <a:buClr>
                <a:schemeClr val="dk1"/>
              </a:buClr>
              <a:buSzPts val="1350"/>
              <a:buFont typeface="Arial"/>
              <a:buChar char="»"/>
              <a:defRPr sz="1350"/>
            </a:lvl5pPr>
            <a:lvl6pPr indent="-314325" lvl="5" marL="2743200" algn="l">
              <a:spcBef>
                <a:spcPts val="203"/>
              </a:spcBef>
              <a:spcAft>
                <a:spcPts val="0"/>
              </a:spcAft>
              <a:buClr>
                <a:schemeClr val="dk1"/>
              </a:buClr>
              <a:buSzPts val="1350"/>
              <a:buFont typeface="Arial"/>
              <a:buChar char="»"/>
              <a:defRPr sz="1350"/>
            </a:lvl6pPr>
            <a:lvl7pPr indent="-314325" lvl="6" marL="3200400" algn="l">
              <a:spcBef>
                <a:spcPts val="203"/>
              </a:spcBef>
              <a:spcAft>
                <a:spcPts val="0"/>
              </a:spcAft>
              <a:buClr>
                <a:schemeClr val="dk1"/>
              </a:buClr>
              <a:buSzPts val="1350"/>
              <a:buFont typeface="Arial"/>
              <a:buChar char="»"/>
              <a:defRPr sz="1350"/>
            </a:lvl7pPr>
            <a:lvl8pPr indent="-314325" lvl="7" marL="3657600" algn="l">
              <a:spcBef>
                <a:spcPts val="203"/>
              </a:spcBef>
              <a:spcAft>
                <a:spcPts val="0"/>
              </a:spcAft>
              <a:buClr>
                <a:schemeClr val="dk1"/>
              </a:buClr>
              <a:buSzPts val="1350"/>
              <a:buFont typeface="Arial"/>
              <a:buChar char="»"/>
              <a:defRPr sz="1350"/>
            </a:lvl8pPr>
            <a:lvl9pPr indent="-314325" lvl="8" marL="4114800" algn="l">
              <a:spcBef>
                <a:spcPts val="203"/>
              </a:spcBef>
              <a:spcAft>
                <a:spcPts val="0"/>
              </a:spcAft>
              <a:buClr>
                <a:schemeClr val="dk1"/>
              </a:buClr>
              <a:buSzPts val="1350"/>
              <a:buFont typeface="Arial"/>
              <a:buChar char="»"/>
              <a:defRPr sz="1350"/>
            </a:lvl9pPr>
          </a:lstStyle>
          <a:p/>
        </p:txBody>
      </p:sp>
      <p:sp>
        <p:nvSpPr>
          <p:cNvPr id="691" name="Google Shape;691;p83"/>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315"/>
              </a:spcBef>
              <a:spcAft>
                <a:spcPts val="0"/>
              </a:spcAft>
              <a:buClr>
                <a:schemeClr val="dk1"/>
              </a:buClr>
              <a:buSzPts val="2100"/>
              <a:buFont typeface="Arial"/>
              <a:buChar char="•"/>
              <a:defRPr sz="2100"/>
            </a:lvl1pPr>
            <a:lvl2pPr indent="-342900" lvl="1" marL="914400" algn="l">
              <a:spcBef>
                <a:spcPts val="270"/>
              </a:spcBef>
              <a:spcAft>
                <a:spcPts val="0"/>
              </a:spcAft>
              <a:buClr>
                <a:schemeClr val="dk1"/>
              </a:buClr>
              <a:buSzPts val="1800"/>
              <a:buFont typeface="Arial"/>
              <a:buChar char="–"/>
              <a:defRPr sz="1800"/>
            </a:lvl2pPr>
            <a:lvl3pPr indent="-323850" lvl="2" marL="1371600" algn="l">
              <a:spcBef>
                <a:spcPts val="225"/>
              </a:spcBef>
              <a:spcAft>
                <a:spcPts val="0"/>
              </a:spcAft>
              <a:buClr>
                <a:schemeClr val="dk1"/>
              </a:buClr>
              <a:buSzPts val="1500"/>
              <a:buFont typeface="Arial"/>
              <a:buChar char="•"/>
              <a:defRPr sz="1500"/>
            </a:lvl3pPr>
            <a:lvl4pPr indent="-314325" lvl="3" marL="1828800" algn="l">
              <a:spcBef>
                <a:spcPts val="203"/>
              </a:spcBef>
              <a:spcAft>
                <a:spcPts val="0"/>
              </a:spcAft>
              <a:buClr>
                <a:schemeClr val="dk1"/>
              </a:buClr>
              <a:buSzPts val="1350"/>
              <a:buFont typeface="Arial"/>
              <a:buChar char="–"/>
              <a:defRPr sz="1350"/>
            </a:lvl4pPr>
            <a:lvl5pPr indent="-314325" lvl="4" marL="2286000" algn="l">
              <a:spcBef>
                <a:spcPts val="203"/>
              </a:spcBef>
              <a:spcAft>
                <a:spcPts val="0"/>
              </a:spcAft>
              <a:buClr>
                <a:schemeClr val="dk1"/>
              </a:buClr>
              <a:buSzPts val="1350"/>
              <a:buFont typeface="Arial"/>
              <a:buChar char="»"/>
              <a:defRPr sz="1350"/>
            </a:lvl5pPr>
            <a:lvl6pPr indent="-314325" lvl="5" marL="2743200" algn="l">
              <a:spcBef>
                <a:spcPts val="203"/>
              </a:spcBef>
              <a:spcAft>
                <a:spcPts val="0"/>
              </a:spcAft>
              <a:buClr>
                <a:schemeClr val="dk1"/>
              </a:buClr>
              <a:buSzPts val="1350"/>
              <a:buFont typeface="Arial"/>
              <a:buChar char="»"/>
              <a:defRPr sz="1350"/>
            </a:lvl6pPr>
            <a:lvl7pPr indent="-314325" lvl="6" marL="3200400" algn="l">
              <a:spcBef>
                <a:spcPts val="203"/>
              </a:spcBef>
              <a:spcAft>
                <a:spcPts val="0"/>
              </a:spcAft>
              <a:buClr>
                <a:schemeClr val="dk1"/>
              </a:buClr>
              <a:buSzPts val="1350"/>
              <a:buFont typeface="Arial"/>
              <a:buChar char="»"/>
              <a:defRPr sz="1350"/>
            </a:lvl7pPr>
            <a:lvl8pPr indent="-314325" lvl="7" marL="3657600" algn="l">
              <a:spcBef>
                <a:spcPts val="203"/>
              </a:spcBef>
              <a:spcAft>
                <a:spcPts val="0"/>
              </a:spcAft>
              <a:buClr>
                <a:schemeClr val="dk1"/>
              </a:buClr>
              <a:buSzPts val="1350"/>
              <a:buFont typeface="Arial"/>
              <a:buChar char="»"/>
              <a:defRPr sz="1350"/>
            </a:lvl8pPr>
            <a:lvl9pPr indent="-314325" lvl="8" marL="4114800" algn="l">
              <a:spcBef>
                <a:spcPts val="203"/>
              </a:spcBef>
              <a:spcAft>
                <a:spcPts val="0"/>
              </a:spcAft>
              <a:buClr>
                <a:schemeClr val="dk1"/>
              </a:buClr>
              <a:buSzPts val="1350"/>
              <a:buFont typeface="Arial"/>
              <a:buChar char="»"/>
              <a:defRPr sz="1350"/>
            </a:lvl9pPr>
          </a:lstStyle>
          <a:p/>
        </p:txBody>
      </p:sp>
      <p:sp>
        <p:nvSpPr>
          <p:cNvPr id="692" name="Google Shape;692;p83"/>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p83"/>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p83"/>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95" name="Shape 695"/>
        <p:cNvGrpSpPr/>
        <p:nvPr/>
      </p:nvGrpSpPr>
      <p:grpSpPr>
        <a:xfrm>
          <a:off x="0" y="0"/>
          <a:ext cx="0" cy="0"/>
          <a:chOff x="0" y="0"/>
          <a:chExt cx="0" cy="0"/>
        </a:xfrm>
      </p:grpSpPr>
      <p:sp>
        <p:nvSpPr>
          <p:cNvPr id="696" name="Google Shape;696;p8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7" name="Google Shape;697;p8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dk1"/>
              </a:buClr>
              <a:buSzPts val="1800"/>
              <a:buFont typeface="Arial"/>
              <a:buNone/>
              <a:defRPr b="1" sz="1800"/>
            </a:lvl1pPr>
            <a:lvl2pPr indent="-228600" lvl="1" marL="914400" algn="l">
              <a:spcBef>
                <a:spcPts val="225"/>
              </a:spcBef>
              <a:spcAft>
                <a:spcPts val="0"/>
              </a:spcAft>
              <a:buClr>
                <a:schemeClr val="dk1"/>
              </a:buClr>
              <a:buSzPts val="1500"/>
              <a:buFont typeface="Arial"/>
              <a:buNone/>
              <a:defRPr b="1" sz="1500"/>
            </a:lvl2pPr>
            <a:lvl3pPr indent="-228600" lvl="2" marL="1371600" algn="l">
              <a:spcBef>
                <a:spcPts val="203"/>
              </a:spcBef>
              <a:spcAft>
                <a:spcPts val="0"/>
              </a:spcAft>
              <a:buClr>
                <a:schemeClr val="dk1"/>
              </a:buClr>
              <a:buSzPts val="1350"/>
              <a:buFont typeface="Arial"/>
              <a:buNone/>
              <a:defRPr b="1" sz="1350"/>
            </a:lvl3pPr>
            <a:lvl4pPr indent="-228600" lvl="3" marL="1828800" algn="l">
              <a:spcBef>
                <a:spcPts val="180"/>
              </a:spcBef>
              <a:spcAft>
                <a:spcPts val="0"/>
              </a:spcAft>
              <a:buClr>
                <a:schemeClr val="dk1"/>
              </a:buClr>
              <a:buSzPts val="1200"/>
              <a:buFont typeface="Arial"/>
              <a:buNone/>
              <a:defRPr b="1" sz="1200"/>
            </a:lvl4pPr>
            <a:lvl5pPr indent="-228600" lvl="4" marL="2286000" algn="l">
              <a:spcBef>
                <a:spcPts val="180"/>
              </a:spcBef>
              <a:spcAft>
                <a:spcPts val="0"/>
              </a:spcAft>
              <a:buClr>
                <a:schemeClr val="dk1"/>
              </a:buClr>
              <a:buSzPts val="1200"/>
              <a:buFont typeface="Arial"/>
              <a:buNone/>
              <a:defRPr b="1" sz="1200"/>
            </a:lvl5pPr>
            <a:lvl6pPr indent="-228600" lvl="5" marL="2743200" algn="l">
              <a:spcBef>
                <a:spcPts val="180"/>
              </a:spcBef>
              <a:spcAft>
                <a:spcPts val="0"/>
              </a:spcAft>
              <a:buClr>
                <a:schemeClr val="dk1"/>
              </a:buClr>
              <a:buSzPts val="1200"/>
              <a:buFont typeface="Arial"/>
              <a:buNone/>
              <a:defRPr b="1" sz="1200"/>
            </a:lvl6pPr>
            <a:lvl7pPr indent="-228600" lvl="6" marL="3200400" algn="l">
              <a:spcBef>
                <a:spcPts val="180"/>
              </a:spcBef>
              <a:spcAft>
                <a:spcPts val="0"/>
              </a:spcAft>
              <a:buClr>
                <a:schemeClr val="dk1"/>
              </a:buClr>
              <a:buSzPts val="1200"/>
              <a:buFont typeface="Arial"/>
              <a:buNone/>
              <a:defRPr b="1" sz="1200"/>
            </a:lvl7pPr>
            <a:lvl8pPr indent="-228600" lvl="7" marL="3657600" algn="l">
              <a:spcBef>
                <a:spcPts val="180"/>
              </a:spcBef>
              <a:spcAft>
                <a:spcPts val="0"/>
              </a:spcAft>
              <a:buClr>
                <a:schemeClr val="dk1"/>
              </a:buClr>
              <a:buSzPts val="1200"/>
              <a:buFont typeface="Arial"/>
              <a:buNone/>
              <a:defRPr b="1" sz="1200"/>
            </a:lvl8pPr>
            <a:lvl9pPr indent="-228600" lvl="8" marL="4114800" algn="l">
              <a:spcBef>
                <a:spcPts val="180"/>
              </a:spcBef>
              <a:spcAft>
                <a:spcPts val="0"/>
              </a:spcAft>
              <a:buClr>
                <a:schemeClr val="dk1"/>
              </a:buClr>
              <a:buSzPts val="1200"/>
              <a:buFont typeface="Arial"/>
              <a:buNone/>
              <a:defRPr b="1" sz="1200"/>
            </a:lvl9pPr>
          </a:lstStyle>
          <a:p/>
        </p:txBody>
      </p:sp>
      <p:sp>
        <p:nvSpPr>
          <p:cNvPr id="698" name="Google Shape;698;p8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Font typeface="Arial"/>
              <a:buChar char="•"/>
              <a:defRPr sz="1800"/>
            </a:lvl1pPr>
            <a:lvl2pPr indent="-323850" lvl="1" marL="914400" algn="l">
              <a:spcBef>
                <a:spcPts val="225"/>
              </a:spcBef>
              <a:spcAft>
                <a:spcPts val="0"/>
              </a:spcAft>
              <a:buClr>
                <a:schemeClr val="dk1"/>
              </a:buClr>
              <a:buSzPts val="1500"/>
              <a:buFont typeface="Arial"/>
              <a:buChar char="–"/>
              <a:defRPr sz="1500"/>
            </a:lvl2pPr>
            <a:lvl3pPr indent="-314325" lvl="2" marL="1371600" algn="l">
              <a:spcBef>
                <a:spcPts val="203"/>
              </a:spcBef>
              <a:spcAft>
                <a:spcPts val="0"/>
              </a:spcAft>
              <a:buClr>
                <a:schemeClr val="dk1"/>
              </a:buClr>
              <a:buSzPts val="1350"/>
              <a:buFont typeface="Arial"/>
              <a:buChar char="•"/>
              <a:defRPr sz="1350"/>
            </a:lvl3pPr>
            <a:lvl4pPr indent="-304800" lvl="3" marL="1828800" algn="l">
              <a:spcBef>
                <a:spcPts val="180"/>
              </a:spcBef>
              <a:spcAft>
                <a:spcPts val="0"/>
              </a:spcAft>
              <a:buClr>
                <a:schemeClr val="dk1"/>
              </a:buClr>
              <a:buSzPts val="1200"/>
              <a:buFont typeface="Arial"/>
              <a:buChar char="–"/>
              <a:defRPr sz="1200"/>
            </a:lvl4pPr>
            <a:lvl5pPr indent="-304800" lvl="4" marL="2286000" algn="l">
              <a:spcBef>
                <a:spcPts val="180"/>
              </a:spcBef>
              <a:spcAft>
                <a:spcPts val="0"/>
              </a:spcAft>
              <a:buClr>
                <a:schemeClr val="dk1"/>
              </a:buClr>
              <a:buSzPts val="1200"/>
              <a:buFont typeface="Arial"/>
              <a:buChar char="»"/>
              <a:defRPr sz="1200"/>
            </a:lvl5pPr>
            <a:lvl6pPr indent="-304800" lvl="5" marL="2743200" algn="l">
              <a:spcBef>
                <a:spcPts val="180"/>
              </a:spcBef>
              <a:spcAft>
                <a:spcPts val="0"/>
              </a:spcAft>
              <a:buClr>
                <a:schemeClr val="dk1"/>
              </a:buClr>
              <a:buSzPts val="1200"/>
              <a:buFont typeface="Arial"/>
              <a:buChar char="»"/>
              <a:defRPr sz="1200"/>
            </a:lvl6pPr>
            <a:lvl7pPr indent="-304800" lvl="6" marL="3200400" algn="l">
              <a:spcBef>
                <a:spcPts val="180"/>
              </a:spcBef>
              <a:spcAft>
                <a:spcPts val="0"/>
              </a:spcAft>
              <a:buClr>
                <a:schemeClr val="dk1"/>
              </a:buClr>
              <a:buSzPts val="1200"/>
              <a:buFont typeface="Arial"/>
              <a:buChar char="»"/>
              <a:defRPr sz="1200"/>
            </a:lvl7pPr>
            <a:lvl8pPr indent="-304800" lvl="7" marL="3657600" algn="l">
              <a:spcBef>
                <a:spcPts val="180"/>
              </a:spcBef>
              <a:spcAft>
                <a:spcPts val="0"/>
              </a:spcAft>
              <a:buClr>
                <a:schemeClr val="dk1"/>
              </a:buClr>
              <a:buSzPts val="1200"/>
              <a:buFont typeface="Arial"/>
              <a:buChar char="»"/>
              <a:defRPr sz="1200"/>
            </a:lvl8pPr>
            <a:lvl9pPr indent="-304800" lvl="8" marL="4114800" algn="l">
              <a:spcBef>
                <a:spcPts val="180"/>
              </a:spcBef>
              <a:spcAft>
                <a:spcPts val="0"/>
              </a:spcAft>
              <a:buClr>
                <a:schemeClr val="dk1"/>
              </a:buClr>
              <a:buSzPts val="1200"/>
              <a:buFont typeface="Arial"/>
              <a:buChar char="»"/>
              <a:defRPr sz="1200"/>
            </a:lvl9pPr>
          </a:lstStyle>
          <a:p/>
        </p:txBody>
      </p:sp>
      <p:sp>
        <p:nvSpPr>
          <p:cNvPr id="699" name="Google Shape;699;p84"/>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dk1"/>
              </a:buClr>
              <a:buSzPts val="1800"/>
              <a:buFont typeface="Arial"/>
              <a:buNone/>
              <a:defRPr b="1" sz="1800"/>
            </a:lvl1pPr>
            <a:lvl2pPr indent="-228600" lvl="1" marL="914400" algn="l">
              <a:spcBef>
                <a:spcPts val="225"/>
              </a:spcBef>
              <a:spcAft>
                <a:spcPts val="0"/>
              </a:spcAft>
              <a:buClr>
                <a:schemeClr val="dk1"/>
              </a:buClr>
              <a:buSzPts val="1500"/>
              <a:buFont typeface="Arial"/>
              <a:buNone/>
              <a:defRPr b="1" sz="1500"/>
            </a:lvl2pPr>
            <a:lvl3pPr indent="-228600" lvl="2" marL="1371600" algn="l">
              <a:spcBef>
                <a:spcPts val="203"/>
              </a:spcBef>
              <a:spcAft>
                <a:spcPts val="0"/>
              </a:spcAft>
              <a:buClr>
                <a:schemeClr val="dk1"/>
              </a:buClr>
              <a:buSzPts val="1350"/>
              <a:buFont typeface="Arial"/>
              <a:buNone/>
              <a:defRPr b="1" sz="1350"/>
            </a:lvl3pPr>
            <a:lvl4pPr indent="-228600" lvl="3" marL="1828800" algn="l">
              <a:spcBef>
                <a:spcPts val="180"/>
              </a:spcBef>
              <a:spcAft>
                <a:spcPts val="0"/>
              </a:spcAft>
              <a:buClr>
                <a:schemeClr val="dk1"/>
              </a:buClr>
              <a:buSzPts val="1200"/>
              <a:buFont typeface="Arial"/>
              <a:buNone/>
              <a:defRPr b="1" sz="1200"/>
            </a:lvl4pPr>
            <a:lvl5pPr indent="-228600" lvl="4" marL="2286000" algn="l">
              <a:spcBef>
                <a:spcPts val="180"/>
              </a:spcBef>
              <a:spcAft>
                <a:spcPts val="0"/>
              </a:spcAft>
              <a:buClr>
                <a:schemeClr val="dk1"/>
              </a:buClr>
              <a:buSzPts val="1200"/>
              <a:buFont typeface="Arial"/>
              <a:buNone/>
              <a:defRPr b="1" sz="1200"/>
            </a:lvl5pPr>
            <a:lvl6pPr indent="-228600" lvl="5" marL="2743200" algn="l">
              <a:spcBef>
                <a:spcPts val="180"/>
              </a:spcBef>
              <a:spcAft>
                <a:spcPts val="0"/>
              </a:spcAft>
              <a:buClr>
                <a:schemeClr val="dk1"/>
              </a:buClr>
              <a:buSzPts val="1200"/>
              <a:buFont typeface="Arial"/>
              <a:buNone/>
              <a:defRPr b="1" sz="1200"/>
            </a:lvl6pPr>
            <a:lvl7pPr indent="-228600" lvl="6" marL="3200400" algn="l">
              <a:spcBef>
                <a:spcPts val="180"/>
              </a:spcBef>
              <a:spcAft>
                <a:spcPts val="0"/>
              </a:spcAft>
              <a:buClr>
                <a:schemeClr val="dk1"/>
              </a:buClr>
              <a:buSzPts val="1200"/>
              <a:buFont typeface="Arial"/>
              <a:buNone/>
              <a:defRPr b="1" sz="1200"/>
            </a:lvl7pPr>
            <a:lvl8pPr indent="-228600" lvl="7" marL="3657600" algn="l">
              <a:spcBef>
                <a:spcPts val="180"/>
              </a:spcBef>
              <a:spcAft>
                <a:spcPts val="0"/>
              </a:spcAft>
              <a:buClr>
                <a:schemeClr val="dk1"/>
              </a:buClr>
              <a:buSzPts val="1200"/>
              <a:buFont typeface="Arial"/>
              <a:buNone/>
              <a:defRPr b="1" sz="1200"/>
            </a:lvl8pPr>
            <a:lvl9pPr indent="-228600" lvl="8" marL="4114800" algn="l">
              <a:spcBef>
                <a:spcPts val="180"/>
              </a:spcBef>
              <a:spcAft>
                <a:spcPts val="0"/>
              </a:spcAft>
              <a:buClr>
                <a:schemeClr val="dk1"/>
              </a:buClr>
              <a:buSzPts val="1200"/>
              <a:buFont typeface="Arial"/>
              <a:buNone/>
              <a:defRPr b="1" sz="1200"/>
            </a:lvl9pPr>
          </a:lstStyle>
          <a:p/>
        </p:txBody>
      </p:sp>
      <p:sp>
        <p:nvSpPr>
          <p:cNvPr id="700" name="Google Shape;700;p84"/>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Font typeface="Arial"/>
              <a:buChar char="•"/>
              <a:defRPr sz="1800"/>
            </a:lvl1pPr>
            <a:lvl2pPr indent="-323850" lvl="1" marL="914400" algn="l">
              <a:spcBef>
                <a:spcPts val="225"/>
              </a:spcBef>
              <a:spcAft>
                <a:spcPts val="0"/>
              </a:spcAft>
              <a:buClr>
                <a:schemeClr val="dk1"/>
              </a:buClr>
              <a:buSzPts val="1500"/>
              <a:buFont typeface="Arial"/>
              <a:buChar char="–"/>
              <a:defRPr sz="1500"/>
            </a:lvl2pPr>
            <a:lvl3pPr indent="-314325" lvl="2" marL="1371600" algn="l">
              <a:spcBef>
                <a:spcPts val="203"/>
              </a:spcBef>
              <a:spcAft>
                <a:spcPts val="0"/>
              </a:spcAft>
              <a:buClr>
                <a:schemeClr val="dk1"/>
              </a:buClr>
              <a:buSzPts val="1350"/>
              <a:buFont typeface="Arial"/>
              <a:buChar char="•"/>
              <a:defRPr sz="1350"/>
            </a:lvl3pPr>
            <a:lvl4pPr indent="-304800" lvl="3" marL="1828800" algn="l">
              <a:spcBef>
                <a:spcPts val="180"/>
              </a:spcBef>
              <a:spcAft>
                <a:spcPts val="0"/>
              </a:spcAft>
              <a:buClr>
                <a:schemeClr val="dk1"/>
              </a:buClr>
              <a:buSzPts val="1200"/>
              <a:buFont typeface="Arial"/>
              <a:buChar char="–"/>
              <a:defRPr sz="1200"/>
            </a:lvl4pPr>
            <a:lvl5pPr indent="-304800" lvl="4" marL="2286000" algn="l">
              <a:spcBef>
                <a:spcPts val="180"/>
              </a:spcBef>
              <a:spcAft>
                <a:spcPts val="0"/>
              </a:spcAft>
              <a:buClr>
                <a:schemeClr val="dk1"/>
              </a:buClr>
              <a:buSzPts val="1200"/>
              <a:buFont typeface="Arial"/>
              <a:buChar char="»"/>
              <a:defRPr sz="1200"/>
            </a:lvl5pPr>
            <a:lvl6pPr indent="-304800" lvl="5" marL="2743200" algn="l">
              <a:spcBef>
                <a:spcPts val="180"/>
              </a:spcBef>
              <a:spcAft>
                <a:spcPts val="0"/>
              </a:spcAft>
              <a:buClr>
                <a:schemeClr val="dk1"/>
              </a:buClr>
              <a:buSzPts val="1200"/>
              <a:buFont typeface="Arial"/>
              <a:buChar char="»"/>
              <a:defRPr sz="1200"/>
            </a:lvl6pPr>
            <a:lvl7pPr indent="-304800" lvl="6" marL="3200400" algn="l">
              <a:spcBef>
                <a:spcPts val="180"/>
              </a:spcBef>
              <a:spcAft>
                <a:spcPts val="0"/>
              </a:spcAft>
              <a:buClr>
                <a:schemeClr val="dk1"/>
              </a:buClr>
              <a:buSzPts val="1200"/>
              <a:buFont typeface="Arial"/>
              <a:buChar char="»"/>
              <a:defRPr sz="1200"/>
            </a:lvl7pPr>
            <a:lvl8pPr indent="-304800" lvl="7" marL="3657600" algn="l">
              <a:spcBef>
                <a:spcPts val="180"/>
              </a:spcBef>
              <a:spcAft>
                <a:spcPts val="0"/>
              </a:spcAft>
              <a:buClr>
                <a:schemeClr val="dk1"/>
              </a:buClr>
              <a:buSzPts val="1200"/>
              <a:buFont typeface="Arial"/>
              <a:buChar char="»"/>
              <a:defRPr sz="1200"/>
            </a:lvl8pPr>
            <a:lvl9pPr indent="-304800" lvl="8" marL="4114800" algn="l">
              <a:spcBef>
                <a:spcPts val="180"/>
              </a:spcBef>
              <a:spcAft>
                <a:spcPts val="0"/>
              </a:spcAft>
              <a:buClr>
                <a:schemeClr val="dk1"/>
              </a:buClr>
              <a:buSzPts val="1200"/>
              <a:buFont typeface="Arial"/>
              <a:buChar char="»"/>
              <a:defRPr sz="1200"/>
            </a:lvl9pPr>
          </a:lstStyle>
          <a:p/>
        </p:txBody>
      </p:sp>
      <p:sp>
        <p:nvSpPr>
          <p:cNvPr id="701" name="Google Shape;701;p84"/>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84"/>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84"/>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4" name="Shape 704"/>
        <p:cNvGrpSpPr/>
        <p:nvPr/>
      </p:nvGrpSpPr>
      <p:grpSpPr>
        <a:xfrm>
          <a:off x="0" y="0"/>
          <a:ext cx="0" cy="0"/>
          <a:chOff x="0" y="0"/>
          <a:chExt cx="0" cy="0"/>
        </a:xfrm>
      </p:grpSpPr>
      <p:sp>
        <p:nvSpPr>
          <p:cNvPr id="705" name="Google Shape;705;p8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6" name="Google Shape;706;p85"/>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85"/>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8" name="Google Shape;708;p85"/>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9" name="Shape 709"/>
        <p:cNvGrpSpPr/>
        <p:nvPr/>
      </p:nvGrpSpPr>
      <p:grpSpPr>
        <a:xfrm>
          <a:off x="0" y="0"/>
          <a:ext cx="0" cy="0"/>
          <a:chOff x="0" y="0"/>
          <a:chExt cx="0" cy="0"/>
        </a:xfrm>
      </p:grpSpPr>
      <p:sp>
        <p:nvSpPr>
          <p:cNvPr id="710" name="Google Shape;710;p86"/>
          <p:cNvSpPr txBox="1"/>
          <p:nvPr>
            <p:ph type="title"/>
          </p:nvPr>
        </p:nvSpPr>
        <p:spPr>
          <a:xfrm>
            <a:off x="457200" y="204788"/>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1" name="Google Shape;711;p86"/>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381000" lvl="0" marL="457200" algn="l">
              <a:spcBef>
                <a:spcPts val="360"/>
              </a:spcBef>
              <a:spcAft>
                <a:spcPts val="0"/>
              </a:spcAft>
              <a:buClr>
                <a:schemeClr val="dk1"/>
              </a:buClr>
              <a:buSzPts val="2400"/>
              <a:buFont typeface="Arial"/>
              <a:buChar char="•"/>
              <a:defRPr sz="2400"/>
            </a:lvl1pPr>
            <a:lvl2pPr indent="-361950" lvl="1" marL="914400" algn="l">
              <a:spcBef>
                <a:spcPts val="315"/>
              </a:spcBef>
              <a:spcAft>
                <a:spcPts val="0"/>
              </a:spcAft>
              <a:buClr>
                <a:schemeClr val="dk1"/>
              </a:buClr>
              <a:buSzPts val="2100"/>
              <a:buFont typeface="Arial"/>
              <a:buChar char="–"/>
              <a:defRPr sz="2100"/>
            </a:lvl2pPr>
            <a:lvl3pPr indent="-342900" lvl="2" marL="1371600" algn="l">
              <a:spcBef>
                <a:spcPts val="270"/>
              </a:spcBef>
              <a:spcAft>
                <a:spcPts val="0"/>
              </a:spcAft>
              <a:buClr>
                <a:schemeClr val="dk1"/>
              </a:buClr>
              <a:buSzPts val="1800"/>
              <a:buFont typeface="Arial"/>
              <a:buChar char="•"/>
              <a:defRPr sz="1800"/>
            </a:lvl3pPr>
            <a:lvl4pPr indent="-323850" lvl="3" marL="1828800" algn="l">
              <a:spcBef>
                <a:spcPts val="225"/>
              </a:spcBef>
              <a:spcAft>
                <a:spcPts val="0"/>
              </a:spcAft>
              <a:buClr>
                <a:schemeClr val="dk1"/>
              </a:buClr>
              <a:buSzPts val="1500"/>
              <a:buFont typeface="Arial"/>
              <a:buChar char="–"/>
              <a:defRPr sz="1500"/>
            </a:lvl4pPr>
            <a:lvl5pPr indent="-323850" lvl="4" marL="2286000" algn="l">
              <a:spcBef>
                <a:spcPts val="225"/>
              </a:spcBef>
              <a:spcAft>
                <a:spcPts val="0"/>
              </a:spcAft>
              <a:buClr>
                <a:schemeClr val="dk1"/>
              </a:buClr>
              <a:buSzPts val="1500"/>
              <a:buFont typeface="Arial"/>
              <a:buChar char="»"/>
              <a:defRPr sz="1500"/>
            </a:lvl5pPr>
            <a:lvl6pPr indent="-323850" lvl="5" marL="2743200" algn="l">
              <a:spcBef>
                <a:spcPts val="225"/>
              </a:spcBef>
              <a:spcAft>
                <a:spcPts val="0"/>
              </a:spcAft>
              <a:buClr>
                <a:schemeClr val="dk1"/>
              </a:buClr>
              <a:buSzPts val="1500"/>
              <a:buFont typeface="Arial"/>
              <a:buChar char="»"/>
              <a:defRPr sz="1500"/>
            </a:lvl6pPr>
            <a:lvl7pPr indent="-323850" lvl="6" marL="3200400" algn="l">
              <a:spcBef>
                <a:spcPts val="225"/>
              </a:spcBef>
              <a:spcAft>
                <a:spcPts val="0"/>
              </a:spcAft>
              <a:buClr>
                <a:schemeClr val="dk1"/>
              </a:buClr>
              <a:buSzPts val="1500"/>
              <a:buFont typeface="Arial"/>
              <a:buChar char="»"/>
              <a:defRPr sz="1500"/>
            </a:lvl7pPr>
            <a:lvl8pPr indent="-323850" lvl="7" marL="3657600" algn="l">
              <a:spcBef>
                <a:spcPts val="225"/>
              </a:spcBef>
              <a:spcAft>
                <a:spcPts val="0"/>
              </a:spcAft>
              <a:buClr>
                <a:schemeClr val="dk1"/>
              </a:buClr>
              <a:buSzPts val="1500"/>
              <a:buFont typeface="Arial"/>
              <a:buChar char="»"/>
              <a:defRPr sz="1500"/>
            </a:lvl8pPr>
            <a:lvl9pPr indent="-323850" lvl="8" marL="4114800" algn="l">
              <a:spcBef>
                <a:spcPts val="225"/>
              </a:spcBef>
              <a:spcAft>
                <a:spcPts val="0"/>
              </a:spcAft>
              <a:buClr>
                <a:schemeClr val="dk1"/>
              </a:buClr>
              <a:buSzPts val="1500"/>
              <a:buFont typeface="Arial"/>
              <a:buChar char="»"/>
              <a:defRPr sz="1500"/>
            </a:lvl9pPr>
          </a:lstStyle>
          <a:p/>
        </p:txBody>
      </p:sp>
      <p:sp>
        <p:nvSpPr>
          <p:cNvPr id="712" name="Google Shape;712;p86"/>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158"/>
              </a:spcBef>
              <a:spcAft>
                <a:spcPts val="0"/>
              </a:spcAft>
              <a:buClr>
                <a:schemeClr val="dk1"/>
              </a:buClr>
              <a:buSzPts val="1050"/>
              <a:buFont typeface="Arial"/>
              <a:buNone/>
              <a:defRPr sz="1050"/>
            </a:lvl1pPr>
            <a:lvl2pPr indent="-228600" lvl="1" marL="914400" algn="l">
              <a:spcBef>
                <a:spcPts val="135"/>
              </a:spcBef>
              <a:spcAft>
                <a:spcPts val="0"/>
              </a:spcAft>
              <a:buClr>
                <a:schemeClr val="dk1"/>
              </a:buClr>
              <a:buSzPts val="900"/>
              <a:buFont typeface="Arial"/>
              <a:buNone/>
              <a:defRPr sz="900"/>
            </a:lvl2pPr>
            <a:lvl3pPr indent="-228600" lvl="2" marL="1371600" algn="l">
              <a:spcBef>
                <a:spcPts val="113"/>
              </a:spcBef>
              <a:spcAft>
                <a:spcPts val="0"/>
              </a:spcAft>
              <a:buClr>
                <a:schemeClr val="dk1"/>
              </a:buClr>
              <a:buSzPts val="750"/>
              <a:buFont typeface="Arial"/>
              <a:buNone/>
              <a:defRPr sz="750"/>
            </a:lvl3pPr>
            <a:lvl4pPr indent="-228600" lvl="3" marL="1828800" algn="l">
              <a:spcBef>
                <a:spcPts val="101"/>
              </a:spcBef>
              <a:spcAft>
                <a:spcPts val="0"/>
              </a:spcAft>
              <a:buClr>
                <a:schemeClr val="dk1"/>
              </a:buClr>
              <a:buSzPts val="675"/>
              <a:buFont typeface="Arial"/>
              <a:buNone/>
              <a:defRPr sz="675"/>
            </a:lvl4pPr>
            <a:lvl5pPr indent="-228600" lvl="4" marL="2286000" algn="l">
              <a:spcBef>
                <a:spcPts val="101"/>
              </a:spcBef>
              <a:spcAft>
                <a:spcPts val="0"/>
              </a:spcAft>
              <a:buClr>
                <a:schemeClr val="dk1"/>
              </a:buClr>
              <a:buSzPts val="675"/>
              <a:buFont typeface="Arial"/>
              <a:buNone/>
              <a:defRPr sz="675"/>
            </a:lvl5pPr>
            <a:lvl6pPr indent="-228600" lvl="5" marL="2743200" algn="l">
              <a:spcBef>
                <a:spcPts val="101"/>
              </a:spcBef>
              <a:spcAft>
                <a:spcPts val="0"/>
              </a:spcAft>
              <a:buClr>
                <a:schemeClr val="dk1"/>
              </a:buClr>
              <a:buSzPts val="675"/>
              <a:buFont typeface="Arial"/>
              <a:buNone/>
              <a:defRPr sz="675"/>
            </a:lvl6pPr>
            <a:lvl7pPr indent="-228600" lvl="6" marL="3200400" algn="l">
              <a:spcBef>
                <a:spcPts val="101"/>
              </a:spcBef>
              <a:spcAft>
                <a:spcPts val="0"/>
              </a:spcAft>
              <a:buClr>
                <a:schemeClr val="dk1"/>
              </a:buClr>
              <a:buSzPts val="675"/>
              <a:buFont typeface="Arial"/>
              <a:buNone/>
              <a:defRPr sz="675"/>
            </a:lvl7pPr>
            <a:lvl8pPr indent="-228600" lvl="7" marL="3657600" algn="l">
              <a:spcBef>
                <a:spcPts val="101"/>
              </a:spcBef>
              <a:spcAft>
                <a:spcPts val="0"/>
              </a:spcAft>
              <a:buClr>
                <a:schemeClr val="dk1"/>
              </a:buClr>
              <a:buSzPts val="675"/>
              <a:buFont typeface="Arial"/>
              <a:buNone/>
              <a:defRPr sz="675"/>
            </a:lvl8pPr>
            <a:lvl9pPr indent="-228600" lvl="8" marL="4114800" algn="l">
              <a:spcBef>
                <a:spcPts val="101"/>
              </a:spcBef>
              <a:spcAft>
                <a:spcPts val="0"/>
              </a:spcAft>
              <a:buClr>
                <a:schemeClr val="dk1"/>
              </a:buClr>
              <a:buSzPts val="675"/>
              <a:buFont typeface="Arial"/>
              <a:buNone/>
              <a:defRPr sz="675"/>
            </a:lvl9pPr>
          </a:lstStyle>
          <a:p/>
        </p:txBody>
      </p:sp>
      <p:sp>
        <p:nvSpPr>
          <p:cNvPr id="713" name="Google Shape;713;p86"/>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4" name="Google Shape;714;p86"/>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5" name="Google Shape;715;p86"/>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48"/>
          <p:cNvSpPr txBox="1"/>
          <p:nvPr>
            <p:ph type="title"/>
          </p:nvPr>
        </p:nvSpPr>
        <p:spPr>
          <a:xfrm>
            <a:off x="713225" y="539500"/>
            <a:ext cx="77175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3" name="Google Shape;73;p48"/>
          <p:cNvSpPr txBox="1"/>
          <p:nvPr>
            <p:ph idx="1" type="body"/>
          </p:nvPr>
        </p:nvSpPr>
        <p:spPr>
          <a:xfrm>
            <a:off x="2292813" y="1450913"/>
            <a:ext cx="2313300" cy="1784100"/>
          </a:xfrm>
          <a:prstGeom prst="rect">
            <a:avLst/>
          </a:prstGeom>
          <a:noFill/>
          <a:ln>
            <a:noFill/>
          </a:ln>
        </p:spPr>
        <p:txBody>
          <a:bodyPr anchorCtr="0" anchor="ctr" bIns="91425" lIns="91425" spcFirstLastPara="1" rIns="91425" wrap="square" tIns="91425">
            <a:noAutofit/>
          </a:bodyPr>
          <a:lstStyle>
            <a:lvl1pPr indent="-304800" lvl="0" marL="457200" algn="ctr">
              <a:lnSpc>
                <a:spcPct val="100000"/>
              </a:lnSpc>
              <a:spcBef>
                <a:spcPts val="0"/>
              </a:spcBef>
              <a:spcAft>
                <a:spcPts val="0"/>
              </a:spcAft>
              <a:buSzPts val="1200"/>
              <a:buChar char="●"/>
              <a:defRPr sz="2000"/>
            </a:lvl1pPr>
            <a:lvl2pPr indent="-304800" lvl="1" marL="914400" algn="ctr">
              <a:lnSpc>
                <a:spcPct val="100000"/>
              </a:lnSpc>
              <a:spcBef>
                <a:spcPts val="1600"/>
              </a:spcBef>
              <a:spcAft>
                <a:spcPts val="0"/>
              </a:spcAft>
              <a:buSzPts val="1200"/>
              <a:buChar char="○"/>
              <a:defRPr sz="1200"/>
            </a:lvl2pPr>
            <a:lvl3pPr indent="-304800" lvl="2" marL="1371600" algn="ctr">
              <a:lnSpc>
                <a:spcPct val="100000"/>
              </a:lnSpc>
              <a:spcBef>
                <a:spcPts val="1600"/>
              </a:spcBef>
              <a:spcAft>
                <a:spcPts val="0"/>
              </a:spcAft>
              <a:buSzPts val="1200"/>
              <a:buChar char="■"/>
              <a:defRPr sz="1200"/>
            </a:lvl3pPr>
            <a:lvl4pPr indent="-304800" lvl="3" marL="1828800" algn="ctr">
              <a:lnSpc>
                <a:spcPct val="100000"/>
              </a:lnSpc>
              <a:spcBef>
                <a:spcPts val="1600"/>
              </a:spcBef>
              <a:spcAft>
                <a:spcPts val="0"/>
              </a:spcAft>
              <a:buSzPts val="1200"/>
              <a:buChar char="●"/>
              <a:defRPr sz="1200"/>
            </a:lvl4pPr>
            <a:lvl5pPr indent="-304800" lvl="4" marL="2286000" algn="ctr">
              <a:lnSpc>
                <a:spcPct val="100000"/>
              </a:lnSpc>
              <a:spcBef>
                <a:spcPts val="1600"/>
              </a:spcBef>
              <a:spcAft>
                <a:spcPts val="0"/>
              </a:spcAft>
              <a:buSzPts val="1200"/>
              <a:buChar char="○"/>
              <a:defRPr sz="1200"/>
            </a:lvl5pPr>
            <a:lvl6pPr indent="-304800" lvl="5" marL="2743200" algn="ctr">
              <a:lnSpc>
                <a:spcPct val="100000"/>
              </a:lnSpc>
              <a:spcBef>
                <a:spcPts val="1600"/>
              </a:spcBef>
              <a:spcAft>
                <a:spcPts val="0"/>
              </a:spcAft>
              <a:buSzPts val="1200"/>
              <a:buChar char="■"/>
              <a:defRPr sz="1200"/>
            </a:lvl6pPr>
            <a:lvl7pPr indent="-304800" lvl="6" marL="3200400" algn="ctr">
              <a:lnSpc>
                <a:spcPct val="100000"/>
              </a:lnSpc>
              <a:spcBef>
                <a:spcPts val="1600"/>
              </a:spcBef>
              <a:spcAft>
                <a:spcPts val="0"/>
              </a:spcAft>
              <a:buSzPts val="1200"/>
              <a:buChar char="●"/>
              <a:defRPr sz="1200"/>
            </a:lvl7pPr>
            <a:lvl8pPr indent="-304800" lvl="7" marL="3657600" algn="ctr">
              <a:lnSpc>
                <a:spcPct val="100000"/>
              </a:lnSpc>
              <a:spcBef>
                <a:spcPts val="1600"/>
              </a:spcBef>
              <a:spcAft>
                <a:spcPts val="0"/>
              </a:spcAft>
              <a:buSzPts val="1200"/>
              <a:buChar char="○"/>
              <a:defRPr sz="1200"/>
            </a:lvl8pPr>
            <a:lvl9pPr indent="-304800" lvl="8" marL="4114800" algn="ctr">
              <a:lnSpc>
                <a:spcPct val="100000"/>
              </a:lnSpc>
              <a:spcBef>
                <a:spcPts val="1600"/>
              </a:spcBef>
              <a:spcAft>
                <a:spcPts val="1600"/>
              </a:spcAft>
              <a:buSzPts val="1200"/>
              <a:buChar char="■"/>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6" name="Shape 716"/>
        <p:cNvGrpSpPr/>
        <p:nvPr/>
      </p:nvGrpSpPr>
      <p:grpSpPr>
        <a:xfrm>
          <a:off x="0" y="0"/>
          <a:ext cx="0" cy="0"/>
          <a:chOff x="0" y="0"/>
          <a:chExt cx="0" cy="0"/>
        </a:xfrm>
      </p:grpSpPr>
      <p:sp>
        <p:nvSpPr>
          <p:cNvPr id="717" name="Google Shape;717;p8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8" name="Google Shape;718;p87"/>
          <p:cNvSpPr/>
          <p:nvPr>
            <p:ph idx="2" type="pic"/>
          </p:nvPr>
        </p:nvSpPr>
        <p:spPr>
          <a:xfrm>
            <a:off x="1792288" y="459581"/>
            <a:ext cx="5486400" cy="3086100"/>
          </a:xfrm>
          <a:prstGeom prst="rect">
            <a:avLst/>
          </a:prstGeom>
          <a:noFill/>
          <a:ln>
            <a:noFill/>
          </a:ln>
        </p:spPr>
      </p:sp>
      <p:sp>
        <p:nvSpPr>
          <p:cNvPr id="719" name="Google Shape;719;p87"/>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158"/>
              </a:spcBef>
              <a:spcAft>
                <a:spcPts val="0"/>
              </a:spcAft>
              <a:buClr>
                <a:schemeClr val="dk1"/>
              </a:buClr>
              <a:buSzPts val="1050"/>
              <a:buFont typeface="Arial"/>
              <a:buNone/>
              <a:defRPr sz="1050"/>
            </a:lvl1pPr>
            <a:lvl2pPr indent="-228600" lvl="1" marL="914400" algn="l">
              <a:spcBef>
                <a:spcPts val="135"/>
              </a:spcBef>
              <a:spcAft>
                <a:spcPts val="0"/>
              </a:spcAft>
              <a:buClr>
                <a:schemeClr val="dk1"/>
              </a:buClr>
              <a:buSzPts val="900"/>
              <a:buFont typeface="Arial"/>
              <a:buNone/>
              <a:defRPr sz="900"/>
            </a:lvl2pPr>
            <a:lvl3pPr indent="-228600" lvl="2" marL="1371600" algn="l">
              <a:spcBef>
                <a:spcPts val="113"/>
              </a:spcBef>
              <a:spcAft>
                <a:spcPts val="0"/>
              </a:spcAft>
              <a:buClr>
                <a:schemeClr val="dk1"/>
              </a:buClr>
              <a:buSzPts val="750"/>
              <a:buFont typeface="Arial"/>
              <a:buNone/>
              <a:defRPr sz="750"/>
            </a:lvl3pPr>
            <a:lvl4pPr indent="-228600" lvl="3" marL="1828800" algn="l">
              <a:spcBef>
                <a:spcPts val="101"/>
              </a:spcBef>
              <a:spcAft>
                <a:spcPts val="0"/>
              </a:spcAft>
              <a:buClr>
                <a:schemeClr val="dk1"/>
              </a:buClr>
              <a:buSzPts val="675"/>
              <a:buFont typeface="Arial"/>
              <a:buNone/>
              <a:defRPr sz="675"/>
            </a:lvl4pPr>
            <a:lvl5pPr indent="-228600" lvl="4" marL="2286000" algn="l">
              <a:spcBef>
                <a:spcPts val="101"/>
              </a:spcBef>
              <a:spcAft>
                <a:spcPts val="0"/>
              </a:spcAft>
              <a:buClr>
                <a:schemeClr val="dk1"/>
              </a:buClr>
              <a:buSzPts val="675"/>
              <a:buFont typeface="Arial"/>
              <a:buNone/>
              <a:defRPr sz="675"/>
            </a:lvl5pPr>
            <a:lvl6pPr indent="-228600" lvl="5" marL="2743200" algn="l">
              <a:spcBef>
                <a:spcPts val="101"/>
              </a:spcBef>
              <a:spcAft>
                <a:spcPts val="0"/>
              </a:spcAft>
              <a:buClr>
                <a:schemeClr val="dk1"/>
              </a:buClr>
              <a:buSzPts val="675"/>
              <a:buFont typeface="Arial"/>
              <a:buNone/>
              <a:defRPr sz="675"/>
            </a:lvl6pPr>
            <a:lvl7pPr indent="-228600" lvl="6" marL="3200400" algn="l">
              <a:spcBef>
                <a:spcPts val="101"/>
              </a:spcBef>
              <a:spcAft>
                <a:spcPts val="0"/>
              </a:spcAft>
              <a:buClr>
                <a:schemeClr val="dk1"/>
              </a:buClr>
              <a:buSzPts val="675"/>
              <a:buFont typeface="Arial"/>
              <a:buNone/>
              <a:defRPr sz="675"/>
            </a:lvl7pPr>
            <a:lvl8pPr indent="-228600" lvl="7" marL="3657600" algn="l">
              <a:spcBef>
                <a:spcPts val="101"/>
              </a:spcBef>
              <a:spcAft>
                <a:spcPts val="0"/>
              </a:spcAft>
              <a:buClr>
                <a:schemeClr val="dk1"/>
              </a:buClr>
              <a:buSzPts val="675"/>
              <a:buFont typeface="Arial"/>
              <a:buNone/>
              <a:defRPr sz="675"/>
            </a:lvl8pPr>
            <a:lvl9pPr indent="-228600" lvl="8" marL="4114800" algn="l">
              <a:spcBef>
                <a:spcPts val="101"/>
              </a:spcBef>
              <a:spcAft>
                <a:spcPts val="0"/>
              </a:spcAft>
              <a:buClr>
                <a:schemeClr val="dk1"/>
              </a:buClr>
              <a:buSzPts val="675"/>
              <a:buFont typeface="Arial"/>
              <a:buNone/>
              <a:defRPr sz="675"/>
            </a:lvl9pPr>
          </a:lstStyle>
          <a:p/>
        </p:txBody>
      </p:sp>
      <p:sp>
        <p:nvSpPr>
          <p:cNvPr id="720" name="Google Shape;720;p87"/>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1" name="Google Shape;721;p87"/>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2" name="Google Shape;722;p87"/>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3" name="Shape 723"/>
        <p:cNvGrpSpPr/>
        <p:nvPr/>
      </p:nvGrpSpPr>
      <p:grpSpPr>
        <a:xfrm>
          <a:off x="0" y="0"/>
          <a:ext cx="0" cy="0"/>
          <a:chOff x="0" y="0"/>
          <a:chExt cx="0" cy="0"/>
        </a:xfrm>
      </p:grpSpPr>
      <p:sp>
        <p:nvSpPr>
          <p:cNvPr id="724" name="Google Shape;724;p8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5" name="Google Shape;725;p88"/>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726" name="Google Shape;726;p8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7" name="Google Shape;727;p8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8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9" name="Shape 729"/>
        <p:cNvGrpSpPr/>
        <p:nvPr/>
      </p:nvGrpSpPr>
      <p:grpSpPr>
        <a:xfrm>
          <a:off x="0" y="0"/>
          <a:ext cx="0" cy="0"/>
          <a:chOff x="0" y="0"/>
          <a:chExt cx="0" cy="0"/>
        </a:xfrm>
      </p:grpSpPr>
      <p:sp>
        <p:nvSpPr>
          <p:cNvPr id="730" name="Google Shape;730;p8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1" name="Google Shape;731;p8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732" name="Google Shape;732;p8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3" name="Google Shape;733;p8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4" name="Google Shape;734;p8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53"/>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4" name="Google Shape;744;p53"/>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5" name="Google Shape;745;p53"/>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6" name="Shape 746"/>
        <p:cNvGrpSpPr/>
        <p:nvPr/>
      </p:nvGrpSpPr>
      <p:grpSpPr>
        <a:xfrm>
          <a:off x="0" y="0"/>
          <a:ext cx="0" cy="0"/>
          <a:chOff x="0" y="0"/>
          <a:chExt cx="0" cy="0"/>
        </a:xfrm>
      </p:grpSpPr>
      <p:sp>
        <p:nvSpPr>
          <p:cNvPr id="747" name="Google Shape;747;p90"/>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8" name="Google Shape;748;p9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p:txBody>
      </p:sp>
      <p:sp>
        <p:nvSpPr>
          <p:cNvPr id="749" name="Google Shape;749;p90"/>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0" name="Google Shape;750;p90"/>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1" name="Google Shape;751;p90"/>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2" name="Shape 752"/>
        <p:cNvGrpSpPr/>
        <p:nvPr/>
      </p:nvGrpSpPr>
      <p:grpSpPr>
        <a:xfrm>
          <a:off x="0" y="0"/>
          <a:ext cx="0" cy="0"/>
          <a:chOff x="0" y="0"/>
          <a:chExt cx="0" cy="0"/>
        </a:xfrm>
      </p:grpSpPr>
      <p:sp>
        <p:nvSpPr>
          <p:cNvPr id="753" name="Google Shape;753;p9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4" name="Google Shape;754;p9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755" name="Google Shape;755;p91"/>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6" name="Google Shape;756;p91"/>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7" name="Google Shape;757;p91"/>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8" name="Shape 758"/>
        <p:cNvGrpSpPr/>
        <p:nvPr/>
      </p:nvGrpSpPr>
      <p:grpSpPr>
        <a:xfrm>
          <a:off x="0" y="0"/>
          <a:ext cx="0" cy="0"/>
          <a:chOff x="0" y="0"/>
          <a:chExt cx="0" cy="0"/>
        </a:xfrm>
      </p:grpSpPr>
      <p:sp>
        <p:nvSpPr>
          <p:cNvPr id="759" name="Google Shape;759;p9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3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0" name="Google Shape;760;p9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225"/>
              </a:spcBef>
              <a:spcAft>
                <a:spcPts val="0"/>
              </a:spcAft>
              <a:buClr>
                <a:schemeClr val="dk1"/>
              </a:buClr>
              <a:buSzPts val="1500"/>
              <a:buFont typeface="Arial"/>
              <a:buNone/>
              <a:defRPr sz="1500"/>
            </a:lvl1pPr>
            <a:lvl2pPr indent="-228600" lvl="1" marL="914400" algn="l">
              <a:spcBef>
                <a:spcPts val="203"/>
              </a:spcBef>
              <a:spcAft>
                <a:spcPts val="0"/>
              </a:spcAft>
              <a:buClr>
                <a:schemeClr val="dk1"/>
              </a:buClr>
              <a:buSzPts val="1350"/>
              <a:buFont typeface="Arial"/>
              <a:buNone/>
              <a:defRPr sz="1350"/>
            </a:lvl2pPr>
            <a:lvl3pPr indent="-228600" lvl="2" marL="1371600" algn="l">
              <a:spcBef>
                <a:spcPts val="180"/>
              </a:spcBef>
              <a:spcAft>
                <a:spcPts val="0"/>
              </a:spcAft>
              <a:buClr>
                <a:schemeClr val="dk1"/>
              </a:buClr>
              <a:buSzPts val="1200"/>
              <a:buFont typeface="Arial"/>
              <a:buNone/>
              <a:defRPr sz="1200"/>
            </a:lvl3pPr>
            <a:lvl4pPr indent="-228600" lvl="3" marL="1828800" algn="l">
              <a:spcBef>
                <a:spcPts val="158"/>
              </a:spcBef>
              <a:spcAft>
                <a:spcPts val="0"/>
              </a:spcAft>
              <a:buClr>
                <a:schemeClr val="dk1"/>
              </a:buClr>
              <a:buSzPts val="1050"/>
              <a:buFont typeface="Arial"/>
              <a:buNone/>
              <a:defRPr sz="1050"/>
            </a:lvl4pPr>
            <a:lvl5pPr indent="-228600" lvl="4" marL="2286000" algn="l">
              <a:spcBef>
                <a:spcPts val="158"/>
              </a:spcBef>
              <a:spcAft>
                <a:spcPts val="0"/>
              </a:spcAft>
              <a:buClr>
                <a:schemeClr val="dk1"/>
              </a:buClr>
              <a:buSzPts val="1050"/>
              <a:buFont typeface="Arial"/>
              <a:buNone/>
              <a:defRPr sz="1050"/>
            </a:lvl5pPr>
            <a:lvl6pPr indent="-228600" lvl="5" marL="2743200" algn="l">
              <a:spcBef>
                <a:spcPts val="158"/>
              </a:spcBef>
              <a:spcAft>
                <a:spcPts val="0"/>
              </a:spcAft>
              <a:buClr>
                <a:schemeClr val="dk1"/>
              </a:buClr>
              <a:buSzPts val="1050"/>
              <a:buFont typeface="Arial"/>
              <a:buNone/>
              <a:defRPr sz="1050"/>
            </a:lvl6pPr>
            <a:lvl7pPr indent="-228600" lvl="6" marL="3200400" algn="l">
              <a:spcBef>
                <a:spcPts val="158"/>
              </a:spcBef>
              <a:spcAft>
                <a:spcPts val="0"/>
              </a:spcAft>
              <a:buClr>
                <a:schemeClr val="dk1"/>
              </a:buClr>
              <a:buSzPts val="1050"/>
              <a:buFont typeface="Arial"/>
              <a:buNone/>
              <a:defRPr sz="1050"/>
            </a:lvl7pPr>
            <a:lvl8pPr indent="-228600" lvl="7" marL="3657600" algn="l">
              <a:spcBef>
                <a:spcPts val="158"/>
              </a:spcBef>
              <a:spcAft>
                <a:spcPts val="0"/>
              </a:spcAft>
              <a:buClr>
                <a:schemeClr val="dk1"/>
              </a:buClr>
              <a:buSzPts val="1050"/>
              <a:buFont typeface="Arial"/>
              <a:buNone/>
              <a:defRPr sz="1050"/>
            </a:lvl8pPr>
            <a:lvl9pPr indent="-228600" lvl="8" marL="4114800" algn="l">
              <a:spcBef>
                <a:spcPts val="158"/>
              </a:spcBef>
              <a:spcAft>
                <a:spcPts val="0"/>
              </a:spcAft>
              <a:buClr>
                <a:schemeClr val="dk1"/>
              </a:buClr>
              <a:buSzPts val="1050"/>
              <a:buFont typeface="Arial"/>
              <a:buNone/>
              <a:defRPr sz="1050"/>
            </a:lvl9pPr>
          </a:lstStyle>
          <a:p/>
        </p:txBody>
      </p:sp>
      <p:sp>
        <p:nvSpPr>
          <p:cNvPr id="761" name="Google Shape;761;p9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2" name="Google Shape;762;p9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3" name="Google Shape;763;p9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4" name="Shape 764"/>
        <p:cNvGrpSpPr/>
        <p:nvPr/>
      </p:nvGrpSpPr>
      <p:grpSpPr>
        <a:xfrm>
          <a:off x="0" y="0"/>
          <a:ext cx="0" cy="0"/>
          <a:chOff x="0" y="0"/>
          <a:chExt cx="0" cy="0"/>
        </a:xfrm>
      </p:grpSpPr>
      <p:sp>
        <p:nvSpPr>
          <p:cNvPr id="765" name="Google Shape;765;p9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6" name="Google Shape;766;p93"/>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315"/>
              </a:spcBef>
              <a:spcAft>
                <a:spcPts val="0"/>
              </a:spcAft>
              <a:buClr>
                <a:schemeClr val="dk1"/>
              </a:buClr>
              <a:buSzPts val="2100"/>
              <a:buFont typeface="Arial"/>
              <a:buChar char="•"/>
              <a:defRPr sz="2100"/>
            </a:lvl1pPr>
            <a:lvl2pPr indent="-342900" lvl="1" marL="914400" algn="l">
              <a:spcBef>
                <a:spcPts val="270"/>
              </a:spcBef>
              <a:spcAft>
                <a:spcPts val="0"/>
              </a:spcAft>
              <a:buClr>
                <a:schemeClr val="dk1"/>
              </a:buClr>
              <a:buSzPts val="1800"/>
              <a:buFont typeface="Arial"/>
              <a:buChar char="–"/>
              <a:defRPr sz="1800"/>
            </a:lvl2pPr>
            <a:lvl3pPr indent="-323850" lvl="2" marL="1371600" algn="l">
              <a:spcBef>
                <a:spcPts val="225"/>
              </a:spcBef>
              <a:spcAft>
                <a:spcPts val="0"/>
              </a:spcAft>
              <a:buClr>
                <a:schemeClr val="dk1"/>
              </a:buClr>
              <a:buSzPts val="1500"/>
              <a:buFont typeface="Arial"/>
              <a:buChar char="•"/>
              <a:defRPr sz="1500"/>
            </a:lvl3pPr>
            <a:lvl4pPr indent="-314325" lvl="3" marL="1828800" algn="l">
              <a:spcBef>
                <a:spcPts val="203"/>
              </a:spcBef>
              <a:spcAft>
                <a:spcPts val="0"/>
              </a:spcAft>
              <a:buClr>
                <a:schemeClr val="dk1"/>
              </a:buClr>
              <a:buSzPts val="1350"/>
              <a:buFont typeface="Arial"/>
              <a:buChar char="–"/>
              <a:defRPr sz="1350"/>
            </a:lvl4pPr>
            <a:lvl5pPr indent="-314325" lvl="4" marL="2286000" algn="l">
              <a:spcBef>
                <a:spcPts val="203"/>
              </a:spcBef>
              <a:spcAft>
                <a:spcPts val="0"/>
              </a:spcAft>
              <a:buClr>
                <a:schemeClr val="dk1"/>
              </a:buClr>
              <a:buSzPts val="1350"/>
              <a:buFont typeface="Arial"/>
              <a:buChar char="»"/>
              <a:defRPr sz="1350"/>
            </a:lvl5pPr>
            <a:lvl6pPr indent="-314325" lvl="5" marL="2743200" algn="l">
              <a:spcBef>
                <a:spcPts val="203"/>
              </a:spcBef>
              <a:spcAft>
                <a:spcPts val="0"/>
              </a:spcAft>
              <a:buClr>
                <a:schemeClr val="dk1"/>
              </a:buClr>
              <a:buSzPts val="1350"/>
              <a:buFont typeface="Arial"/>
              <a:buChar char="»"/>
              <a:defRPr sz="1350"/>
            </a:lvl6pPr>
            <a:lvl7pPr indent="-314325" lvl="6" marL="3200400" algn="l">
              <a:spcBef>
                <a:spcPts val="203"/>
              </a:spcBef>
              <a:spcAft>
                <a:spcPts val="0"/>
              </a:spcAft>
              <a:buClr>
                <a:schemeClr val="dk1"/>
              </a:buClr>
              <a:buSzPts val="1350"/>
              <a:buFont typeface="Arial"/>
              <a:buChar char="»"/>
              <a:defRPr sz="1350"/>
            </a:lvl7pPr>
            <a:lvl8pPr indent="-314325" lvl="7" marL="3657600" algn="l">
              <a:spcBef>
                <a:spcPts val="203"/>
              </a:spcBef>
              <a:spcAft>
                <a:spcPts val="0"/>
              </a:spcAft>
              <a:buClr>
                <a:schemeClr val="dk1"/>
              </a:buClr>
              <a:buSzPts val="1350"/>
              <a:buFont typeface="Arial"/>
              <a:buChar char="»"/>
              <a:defRPr sz="1350"/>
            </a:lvl8pPr>
            <a:lvl9pPr indent="-314325" lvl="8" marL="4114800" algn="l">
              <a:spcBef>
                <a:spcPts val="203"/>
              </a:spcBef>
              <a:spcAft>
                <a:spcPts val="0"/>
              </a:spcAft>
              <a:buClr>
                <a:schemeClr val="dk1"/>
              </a:buClr>
              <a:buSzPts val="1350"/>
              <a:buFont typeface="Arial"/>
              <a:buChar char="»"/>
              <a:defRPr sz="1350"/>
            </a:lvl9pPr>
          </a:lstStyle>
          <a:p/>
        </p:txBody>
      </p:sp>
      <p:sp>
        <p:nvSpPr>
          <p:cNvPr id="767" name="Google Shape;767;p93"/>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361950" lvl="0" marL="457200" algn="l">
              <a:spcBef>
                <a:spcPts val="315"/>
              </a:spcBef>
              <a:spcAft>
                <a:spcPts val="0"/>
              </a:spcAft>
              <a:buClr>
                <a:schemeClr val="dk1"/>
              </a:buClr>
              <a:buSzPts val="2100"/>
              <a:buFont typeface="Arial"/>
              <a:buChar char="•"/>
              <a:defRPr sz="2100"/>
            </a:lvl1pPr>
            <a:lvl2pPr indent="-342900" lvl="1" marL="914400" algn="l">
              <a:spcBef>
                <a:spcPts val="270"/>
              </a:spcBef>
              <a:spcAft>
                <a:spcPts val="0"/>
              </a:spcAft>
              <a:buClr>
                <a:schemeClr val="dk1"/>
              </a:buClr>
              <a:buSzPts val="1800"/>
              <a:buFont typeface="Arial"/>
              <a:buChar char="–"/>
              <a:defRPr sz="1800"/>
            </a:lvl2pPr>
            <a:lvl3pPr indent="-323850" lvl="2" marL="1371600" algn="l">
              <a:spcBef>
                <a:spcPts val="225"/>
              </a:spcBef>
              <a:spcAft>
                <a:spcPts val="0"/>
              </a:spcAft>
              <a:buClr>
                <a:schemeClr val="dk1"/>
              </a:buClr>
              <a:buSzPts val="1500"/>
              <a:buFont typeface="Arial"/>
              <a:buChar char="•"/>
              <a:defRPr sz="1500"/>
            </a:lvl3pPr>
            <a:lvl4pPr indent="-314325" lvl="3" marL="1828800" algn="l">
              <a:spcBef>
                <a:spcPts val="203"/>
              </a:spcBef>
              <a:spcAft>
                <a:spcPts val="0"/>
              </a:spcAft>
              <a:buClr>
                <a:schemeClr val="dk1"/>
              </a:buClr>
              <a:buSzPts val="1350"/>
              <a:buFont typeface="Arial"/>
              <a:buChar char="–"/>
              <a:defRPr sz="1350"/>
            </a:lvl4pPr>
            <a:lvl5pPr indent="-314325" lvl="4" marL="2286000" algn="l">
              <a:spcBef>
                <a:spcPts val="203"/>
              </a:spcBef>
              <a:spcAft>
                <a:spcPts val="0"/>
              </a:spcAft>
              <a:buClr>
                <a:schemeClr val="dk1"/>
              </a:buClr>
              <a:buSzPts val="1350"/>
              <a:buFont typeface="Arial"/>
              <a:buChar char="»"/>
              <a:defRPr sz="1350"/>
            </a:lvl5pPr>
            <a:lvl6pPr indent="-314325" lvl="5" marL="2743200" algn="l">
              <a:spcBef>
                <a:spcPts val="203"/>
              </a:spcBef>
              <a:spcAft>
                <a:spcPts val="0"/>
              </a:spcAft>
              <a:buClr>
                <a:schemeClr val="dk1"/>
              </a:buClr>
              <a:buSzPts val="1350"/>
              <a:buFont typeface="Arial"/>
              <a:buChar char="»"/>
              <a:defRPr sz="1350"/>
            </a:lvl6pPr>
            <a:lvl7pPr indent="-314325" lvl="6" marL="3200400" algn="l">
              <a:spcBef>
                <a:spcPts val="203"/>
              </a:spcBef>
              <a:spcAft>
                <a:spcPts val="0"/>
              </a:spcAft>
              <a:buClr>
                <a:schemeClr val="dk1"/>
              </a:buClr>
              <a:buSzPts val="1350"/>
              <a:buFont typeface="Arial"/>
              <a:buChar char="»"/>
              <a:defRPr sz="1350"/>
            </a:lvl7pPr>
            <a:lvl8pPr indent="-314325" lvl="7" marL="3657600" algn="l">
              <a:spcBef>
                <a:spcPts val="203"/>
              </a:spcBef>
              <a:spcAft>
                <a:spcPts val="0"/>
              </a:spcAft>
              <a:buClr>
                <a:schemeClr val="dk1"/>
              </a:buClr>
              <a:buSzPts val="1350"/>
              <a:buFont typeface="Arial"/>
              <a:buChar char="»"/>
              <a:defRPr sz="1350"/>
            </a:lvl8pPr>
            <a:lvl9pPr indent="-314325" lvl="8" marL="4114800" algn="l">
              <a:spcBef>
                <a:spcPts val="203"/>
              </a:spcBef>
              <a:spcAft>
                <a:spcPts val="0"/>
              </a:spcAft>
              <a:buClr>
                <a:schemeClr val="dk1"/>
              </a:buClr>
              <a:buSzPts val="1350"/>
              <a:buFont typeface="Arial"/>
              <a:buChar char="»"/>
              <a:defRPr sz="1350"/>
            </a:lvl9pPr>
          </a:lstStyle>
          <a:p/>
        </p:txBody>
      </p:sp>
      <p:sp>
        <p:nvSpPr>
          <p:cNvPr id="768" name="Google Shape;768;p93"/>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9" name="Google Shape;769;p93"/>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0" name="Google Shape;770;p93"/>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1" name="Shape 771"/>
        <p:cNvGrpSpPr/>
        <p:nvPr/>
      </p:nvGrpSpPr>
      <p:grpSpPr>
        <a:xfrm>
          <a:off x="0" y="0"/>
          <a:ext cx="0" cy="0"/>
          <a:chOff x="0" y="0"/>
          <a:chExt cx="0" cy="0"/>
        </a:xfrm>
      </p:grpSpPr>
      <p:sp>
        <p:nvSpPr>
          <p:cNvPr id="772" name="Google Shape;772;p9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3" name="Google Shape;773;p9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dk1"/>
              </a:buClr>
              <a:buSzPts val="1800"/>
              <a:buFont typeface="Arial"/>
              <a:buNone/>
              <a:defRPr b="1" sz="1800"/>
            </a:lvl1pPr>
            <a:lvl2pPr indent="-228600" lvl="1" marL="914400" algn="l">
              <a:spcBef>
                <a:spcPts val="225"/>
              </a:spcBef>
              <a:spcAft>
                <a:spcPts val="0"/>
              </a:spcAft>
              <a:buClr>
                <a:schemeClr val="dk1"/>
              </a:buClr>
              <a:buSzPts val="1500"/>
              <a:buFont typeface="Arial"/>
              <a:buNone/>
              <a:defRPr b="1" sz="1500"/>
            </a:lvl2pPr>
            <a:lvl3pPr indent="-228600" lvl="2" marL="1371600" algn="l">
              <a:spcBef>
                <a:spcPts val="203"/>
              </a:spcBef>
              <a:spcAft>
                <a:spcPts val="0"/>
              </a:spcAft>
              <a:buClr>
                <a:schemeClr val="dk1"/>
              </a:buClr>
              <a:buSzPts val="1350"/>
              <a:buFont typeface="Arial"/>
              <a:buNone/>
              <a:defRPr b="1" sz="1350"/>
            </a:lvl3pPr>
            <a:lvl4pPr indent="-228600" lvl="3" marL="1828800" algn="l">
              <a:spcBef>
                <a:spcPts val="180"/>
              </a:spcBef>
              <a:spcAft>
                <a:spcPts val="0"/>
              </a:spcAft>
              <a:buClr>
                <a:schemeClr val="dk1"/>
              </a:buClr>
              <a:buSzPts val="1200"/>
              <a:buFont typeface="Arial"/>
              <a:buNone/>
              <a:defRPr b="1" sz="1200"/>
            </a:lvl4pPr>
            <a:lvl5pPr indent="-228600" lvl="4" marL="2286000" algn="l">
              <a:spcBef>
                <a:spcPts val="180"/>
              </a:spcBef>
              <a:spcAft>
                <a:spcPts val="0"/>
              </a:spcAft>
              <a:buClr>
                <a:schemeClr val="dk1"/>
              </a:buClr>
              <a:buSzPts val="1200"/>
              <a:buFont typeface="Arial"/>
              <a:buNone/>
              <a:defRPr b="1" sz="1200"/>
            </a:lvl5pPr>
            <a:lvl6pPr indent="-228600" lvl="5" marL="2743200" algn="l">
              <a:spcBef>
                <a:spcPts val="180"/>
              </a:spcBef>
              <a:spcAft>
                <a:spcPts val="0"/>
              </a:spcAft>
              <a:buClr>
                <a:schemeClr val="dk1"/>
              </a:buClr>
              <a:buSzPts val="1200"/>
              <a:buFont typeface="Arial"/>
              <a:buNone/>
              <a:defRPr b="1" sz="1200"/>
            </a:lvl6pPr>
            <a:lvl7pPr indent="-228600" lvl="6" marL="3200400" algn="l">
              <a:spcBef>
                <a:spcPts val="180"/>
              </a:spcBef>
              <a:spcAft>
                <a:spcPts val="0"/>
              </a:spcAft>
              <a:buClr>
                <a:schemeClr val="dk1"/>
              </a:buClr>
              <a:buSzPts val="1200"/>
              <a:buFont typeface="Arial"/>
              <a:buNone/>
              <a:defRPr b="1" sz="1200"/>
            </a:lvl7pPr>
            <a:lvl8pPr indent="-228600" lvl="7" marL="3657600" algn="l">
              <a:spcBef>
                <a:spcPts val="180"/>
              </a:spcBef>
              <a:spcAft>
                <a:spcPts val="0"/>
              </a:spcAft>
              <a:buClr>
                <a:schemeClr val="dk1"/>
              </a:buClr>
              <a:buSzPts val="1200"/>
              <a:buFont typeface="Arial"/>
              <a:buNone/>
              <a:defRPr b="1" sz="1200"/>
            </a:lvl8pPr>
            <a:lvl9pPr indent="-228600" lvl="8" marL="4114800" algn="l">
              <a:spcBef>
                <a:spcPts val="180"/>
              </a:spcBef>
              <a:spcAft>
                <a:spcPts val="0"/>
              </a:spcAft>
              <a:buClr>
                <a:schemeClr val="dk1"/>
              </a:buClr>
              <a:buSzPts val="1200"/>
              <a:buFont typeface="Arial"/>
              <a:buNone/>
              <a:defRPr b="1" sz="1200"/>
            </a:lvl9pPr>
          </a:lstStyle>
          <a:p/>
        </p:txBody>
      </p:sp>
      <p:sp>
        <p:nvSpPr>
          <p:cNvPr id="774" name="Google Shape;774;p9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Font typeface="Arial"/>
              <a:buChar char="•"/>
              <a:defRPr sz="1800"/>
            </a:lvl1pPr>
            <a:lvl2pPr indent="-323850" lvl="1" marL="914400" algn="l">
              <a:spcBef>
                <a:spcPts val="225"/>
              </a:spcBef>
              <a:spcAft>
                <a:spcPts val="0"/>
              </a:spcAft>
              <a:buClr>
                <a:schemeClr val="dk1"/>
              </a:buClr>
              <a:buSzPts val="1500"/>
              <a:buFont typeface="Arial"/>
              <a:buChar char="–"/>
              <a:defRPr sz="1500"/>
            </a:lvl2pPr>
            <a:lvl3pPr indent="-314325" lvl="2" marL="1371600" algn="l">
              <a:spcBef>
                <a:spcPts val="203"/>
              </a:spcBef>
              <a:spcAft>
                <a:spcPts val="0"/>
              </a:spcAft>
              <a:buClr>
                <a:schemeClr val="dk1"/>
              </a:buClr>
              <a:buSzPts val="1350"/>
              <a:buFont typeface="Arial"/>
              <a:buChar char="•"/>
              <a:defRPr sz="1350"/>
            </a:lvl3pPr>
            <a:lvl4pPr indent="-304800" lvl="3" marL="1828800" algn="l">
              <a:spcBef>
                <a:spcPts val="180"/>
              </a:spcBef>
              <a:spcAft>
                <a:spcPts val="0"/>
              </a:spcAft>
              <a:buClr>
                <a:schemeClr val="dk1"/>
              </a:buClr>
              <a:buSzPts val="1200"/>
              <a:buFont typeface="Arial"/>
              <a:buChar char="–"/>
              <a:defRPr sz="1200"/>
            </a:lvl4pPr>
            <a:lvl5pPr indent="-304800" lvl="4" marL="2286000" algn="l">
              <a:spcBef>
                <a:spcPts val="180"/>
              </a:spcBef>
              <a:spcAft>
                <a:spcPts val="0"/>
              </a:spcAft>
              <a:buClr>
                <a:schemeClr val="dk1"/>
              </a:buClr>
              <a:buSzPts val="1200"/>
              <a:buFont typeface="Arial"/>
              <a:buChar char="»"/>
              <a:defRPr sz="1200"/>
            </a:lvl5pPr>
            <a:lvl6pPr indent="-304800" lvl="5" marL="2743200" algn="l">
              <a:spcBef>
                <a:spcPts val="180"/>
              </a:spcBef>
              <a:spcAft>
                <a:spcPts val="0"/>
              </a:spcAft>
              <a:buClr>
                <a:schemeClr val="dk1"/>
              </a:buClr>
              <a:buSzPts val="1200"/>
              <a:buFont typeface="Arial"/>
              <a:buChar char="»"/>
              <a:defRPr sz="1200"/>
            </a:lvl6pPr>
            <a:lvl7pPr indent="-304800" lvl="6" marL="3200400" algn="l">
              <a:spcBef>
                <a:spcPts val="180"/>
              </a:spcBef>
              <a:spcAft>
                <a:spcPts val="0"/>
              </a:spcAft>
              <a:buClr>
                <a:schemeClr val="dk1"/>
              </a:buClr>
              <a:buSzPts val="1200"/>
              <a:buFont typeface="Arial"/>
              <a:buChar char="»"/>
              <a:defRPr sz="1200"/>
            </a:lvl7pPr>
            <a:lvl8pPr indent="-304800" lvl="7" marL="3657600" algn="l">
              <a:spcBef>
                <a:spcPts val="180"/>
              </a:spcBef>
              <a:spcAft>
                <a:spcPts val="0"/>
              </a:spcAft>
              <a:buClr>
                <a:schemeClr val="dk1"/>
              </a:buClr>
              <a:buSzPts val="1200"/>
              <a:buFont typeface="Arial"/>
              <a:buChar char="»"/>
              <a:defRPr sz="1200"/>
            </a:lvl8pPr>
            <a:lvl9pPr indent="-304800" lvl="8" marL="4114800" algn="l">
              <a:spcBef>
                <a:spcPts val="180"/>
              </a:spcBef>
              <a:spcAft>
                <a:spcPts val="0"/>
              </a:spcAft>
              <a:buClr>
                <a:schemeClr val="dk1"/>
              </a:buClr>
              <a:buSzPts val="1200"/>
              <a:buFont typeface="Arial"/>
              <a:buChar char="»"/>
              <a:defRPr sz="1200"/>
            </a:lvl9pPr>
          </a:lstStyle>
          <a:p/>
        </p:txBody>
      </p:sp>
      <p:sp>
        <p:nvSpPr>
          <p:cNvPr id="775" name="Google Shape;775;p94"/>
          <p:cNvSpPr txBox="1"/>
          <p:nvPr>
            <p:ph idx="3" type="body"/>
          </p:nvPr>
        </p:nvSpPr>
        <p:spPr>
          <a:xfrm>
            <a:off x="4645027"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270"/>
              </a:spcBef>
              <a:spcAft>
                <a:spcPts val="0"/>
              </a:spcAft>
              <a:buClr>
                <a:schemeClr val="dk1"/>
              </a:buClr>
              <a:buSzPts val="1800"/>
              <a:buFont typeface="Arial"/>
              <a:buNone/>
              <a:defRPr b="1" sz="1800"/>
            </a:lvl1pPr>
            <a:lvl2pPr indent="-228600" lvl="1" marL="914400" algn="l">
              <a:spcBef>
                <a:spcPts val="225"/>
              </a:spcBef>
              <a:spcAft>
                <a:spcPts val="0"/>
              </a:spcAft>
              <a:buClr>
                <a:schemeClr val="dk1"/>
              </a:buClr>
              <a:buSzPts val="1500"/>
              <a:buFont typeface="Arial"/>
              <a:buNone/>
              <a:defRPr b="1" sz="1500"/>
            </a:lvl2pPr>
            <a:lvl3pPr indent="-228600" lvl="2" marL="1371600" algn="l">
              <a:spcBef>
                <a:spcPts val="203"/>
              </a:spcBef>
              <a:spcAft>
                <a:spcPts val="0"/>
              </a:spcAft>
              <a:buClr>
                <a:schemeClr val="dk1"/>
              </a:buClr>
              <a:buSzPts val="1350"/>
              <a:buFont typeface="Arial"/>
              <a:buNone/>
              <a:defRPr b="1" sz="1350"/>
            </a:lvl3pPr>
            <a:lvl4pPr indent="-228600" lvl="3" marL="1828800" algn="l">
              <a:spcBef>
                <a:spcPts val="180"/>
              </a:spcBef>
              <a:spcAft>
                <a:spcPts val="0"/>
              </a:spcAft>
              <a:buClr>
                <a:schemeClr val="dk1"/>
              </a:buClr>
              <a:buSzPts val="1200"/>
              <a:buFont typeface="Arial"/>
              <a:buNone/>
              <a:defRPr b="1" sz="1200"/>
            </a:lvl4pPr>
            <a:lvl5pPr indent="-228600" lvl="4" marL="2286000" algn="l">
              <a:spcBef>
                <a:spcPts val="180"/>
              </a:spcBef>
              <a:spcAft>
                <a:spcPts val="0"/>
              </a:spcAft>
              <a:buClr>
                <a:schemeClr val="dk1"/>
              </a:buClr>
              <a:buSzPts val="1200"/>
              <a:buFont typeface="Arial"/>
              <a:buNone/>
              <a:defRPr b="1" sz="1200"/>
            </a:lvl5pPr>
            <a:lvl6pPr indent="-228600" lvl="5" marL="2743200" algn="l">
              <a:spcBef>
                <a:spcPts val="180"/>
              </a:spcBef>
              <a:spcAft>
                <a:spcPts val="0"/>
              </a:spcAft>
              <a:buClr>
                <a:schemeClr val="dk1"/>
              </a:buClr>
              <a:buSzPts val="1200"/>
              <a:buFont typeface="Arial"/>
              <a:buNone/>
              <a:defRPr b="1" sz="1200"/>
            </a:lvl6pPr>
            <a:lvl7pPr indent="-228600" lvl="6" marL="3200400" algn="l">
              <a:spcBef>
                <a:spcPts val="180"/>
              </a:spcBef>
              <a:spcAft>
                <a:spcPts val="0"/>
              </a:spcAft>
              <a:buClr>
                <a:schemeClr val="dk1"/>
              </a:buClr>
              <a:buSzPts val="1200"/>
              <a:buFont typeface="Arial"/>
              <a:buNone/>
              <a:defRPr b="1" sz="1200"/>
            </a:lvl7pPr>
            <a:lvl8pPr indent="-228600" lvl="7" marL="3657600" algn="l">
              <a:spcBef>
                <a:spcPts val="180"/>
              </a:spcBef>
              <a:spcAft>
                <a:spcPts val="0"/>
              </a:spcAft>
              <a:buClr>
                <a:schemeClr val="dk1"/>
              </a:buClr>
              <a:buSzPts val="1200"/>
              <a:buFont typeface="Arial"/>
              <a:buNone/>
              <a:defRPr b="1" sz="1200"/>
            </a:lvl8pPr>
            <a:lvl9pPr indent="-228600" lvl="8" marL="4114800" algn="l">
              <a:spcBef>
                <a:spcPts val="180"/>
              </a:spcBef>
              <a:spcAft>
                <a:spcPts val="0"/>
              </a:spcAft>
              <a:buClr>
                <a:schemeClr val="dk1"/>
              </a:buClr>
              <a:buSzPts val="1200"/>
              <a:buFont typeface="Arial"/>
              <a:buNone/>
              <a:defRPr b="1" sz="1200"/>
            </a:lvl9pPr>
          </a:lstStyle>
          <a:p/>
        </p:txBody>
      </p:sp>
      <p:sp>
        <p:nvSpPr>
          <p:cNvPr id="776" name="Google Shape;776;p94"/>
          <p:cNvSpPr txBox="1"/>
          <p:nvPr>
            <p:ph idx="4" type="body"/>
          </p:nvPr>
        </p:nvSpPr>
        <p:spPr>
          <a:xfrm>
            <a:off x="4645027" y="1631156"/>
            <a:ext cx="4041775" cy="2963466"/>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Font typeface="Arial"/>
              <a:buChar char="•"/>
              <a:defRPr sz="1800"/>
            </a:lvl1pPr>
            <a:lvl2pPr indent="-323850" lvl="1" marL="914400" algn="l">
              <a:spcBef>
                <a:spcPts val="225"/>
              </a:spcBef>
              <a:spcAft>
                <a:spcPts val="0"/>
              </a:spcAft>
              <a:buClr>
                <a:schemeClr val="dk1"/>
              </a:buClr>
              <a:buSzPts val="1500"/>
              <a:buFont typeface="Arial"/>
              <a:buChar char="–"/>
              <a:defRPr sz="1500"/>
            </a:lvl2pPr>
            <a:lvl3pPr indent="-314325" lvl="2" marL="1371600" algn="l">
              <a:spcBef>
                <a:spcPts val="203"/>
              </a:spcBef>
              <a:spcAft>
                <a:spcPts val="0"/>
              </a:spcAft>
              <a:buClr>
                <a:schemeClr val="dk1"/>
              </a:buClr>
              <a:buSzPts val="1350"/>
              <a:buFont typeface="Arial"/>
              <a:buChar char="•"/>
              <a:defRPr sz="1350"/>
            </a:lvl3pPr>
            <a:lvl4pPr indent="-304800" lvl="3" marL="1828800" algn="l">
              <a:spcBef>
                <a:spcPts val="180"/>
              </a:spcBef>
              <a:spcAft>
                <a:spcPts val="0"/>
              </a:spcAft>
              <a:buClr>
                <a:schemeClr val="dk1"/>
              </a:buClr>
              <a:buSzPts val="1200"/>
              <a:buFont typeface="Arial"/>
              <a:buChar char="–"/>
              <a:defRPr sz="1200"/>
            </a:lvl4pPr>
            <a:lvl5pPr indent="-304800" lvl="4" marL="2286000" algn="l">
              <a:spcBef>
                <a:spcPts val="180"/>
              </a:spcBef>
              <a:spcAft>
                <a:spcPts val="0"/>
              </a:spcAft>
              <a:buClr>
                <a:schemeClr val="dk1"/>
              </a:buClr>
              <a:buSzPts val="1200"/>
              <a:buFont typeface="Arial"/>
              <a:buChar char="»"/>
              <a:defRPr sz="1200"/>
            </a:lvl5pPr>
            <a:lvl6pPr indent="-304800" lvl="5" marL="2743200" algn="l">
              <a:spcBef>
                <a:spcPts val="180"/>
              </a:spcBef>
              <a:spcAft>
                <a:spcPts val="0"/>
              </a:spcAft>
              <a:buClr>
                <a:schemeClr val="dk1"/>
              </a:buClr>
              <a:buSzPts val="1200"/>
              <a:buFont typeface="Arial"/>
              <a:buChar char="»"/>
              <a:defRPr sz="1200"/>
            </a:lvl6pPr>
            <a:lvl7pPr indent="-304800" lvl="6" marL="3200400" algn="l">
              <a:spcBef>
                <a:spcPts val="180"/>
              </a:spcBef>
              <a:spcAft>
                <a:spcPts val="0"/>
              </a:spcAft>
              <a:buClr>
                <a:schemeClr val="dk1"/>
              </a:buClr>
              <a:buSzPts val="1200"/>
              <a:buFont typeface="Arial"/>
              <a:buChar char="»"/>
              <a:defRPr sz="1200"/>
            </a:lvl7pPr>
            <a:lvl8pPr indent="-304800" lvl="7" marL="3657600" algn="l">
              <a:spcBef>
                <a:spcPts val="180"/>
              </a:spcBef>
              <a:spcAft>
                <a:spcPts val="0"/>
              </a:spcAft>
              <a:buClr>
                <a:schemeClr val="dk1"/>
              </a:buClr>
              <a:buSzPts val="1200"/>
              <a:buFont typeface="Arial"/>
              <a:buChar char="»"/>
              <a:defRPr sz="1200"/>
            </a:lvl8pPr>
            <a:lvl9pPr indent="-304800" lvl="8" marL="4114800" algn="l">
              <a:spcBef>
                <a:spcPts val="180"/>
              </a:spcBef>
              <a:spcAft>
                <a:spcPts val="0"/>
              </a:spcAft>
              <a:buClr>
                <a:schemeClr val="dk1"/>
              </a:buClr>
              <a:buSzPts val="1200"/>
              <a:buFont typeface="Arial"/>
              <a:buChar char="»"/>
              <a:defRPr sz="1200"/>
            </a:lvl9pPr>
          </a:lstStyle>
          <a:p/>
        </p:txBody>
      </p:sp>
      <p:sp>
        <p:nvSpPr>
          <p:cNvPr id="777" name="Google Shape;777;p94"/>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8" name="Google Shape;778;p94"/>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9" name="Google Shape;779;p94"/>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0" name="Shape 780"/>
        <p:cNvGrpSpPr/>
        <p:nvPr/>
      </p:nvGrpSpPr>
      <p:grpSpPr>
        <a:xfrm>
          <a:off x="0" y="0"/>
          <a:ext cx="0" cy="0"/>
          <a:chOff x="0" y="0"/>
          <a:chExt cx="0" cy="0"/>
        </a:xfrm>
      </p:grpSpPr>
      <p:sp>
        <p:nvSpPr>
          <p:cNvPr id="781" name="Google Shape;781;p9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2" name="Google Shape;782;p95"/>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3" name="Google Shape;783;p95"/>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4" name="Google Shape;784;p95"/>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54"/>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5" name="Shape 785"/>
        <p:cNvGrpSpPr/>
        <p:nvPr/>
      </p:nvGrpSpPr>
      <p:grpSpPr>
        <a:xfrm>
          <a:off x="0" y="0"/>
          <a:ext cx="0" cy="0"/>
          <a:chOff x="0" y="0"/>
          <a:chExt cx="0" cy="0"/>
        </a:xfrm>
      </p:grpSpPr>
      <p:sp>
        <p:nvSpPr>
          <p:cNvPr id="786" name="Google Shape;786;p96"/>
          <p:cNvSpPr txBox="1"/>
          <p:nvPr>
            <p:ph type="title"/>
          </p:nvPr>
        </p:nvSpPr>
        <p:spPr>
          <a:xfrm>
            <a:off x="457202"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7" name="Google Shape;787;p96"/>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Autofit/>
          </a:bodyPr>
          <a:lstStyle>
            <a:lvl1pPr indent="-381000" lvl="0" marL="457200" algn="l">
              <a:spcBef>
                <a:spcPts val="360"/>
              </a:spcBef>
              <a:spcAft>
                <a:spcPts val="0"/>
              </a:spcAft>
              <a:buClr>
                <a:schemeClr val="dk1"/>
              </a:buClr>
              <a:buSzPts val="2400"/>
              <a:buFont typeface="Arial"/>
              <a:buChar char="•"/>
              <a:defRPr sz="2400"/>
            </a:lvl1pPr>
            <a:lvl2pPr indent="-361950" lvl="1" marL="914400" algn="l">
              <a:spcBef>
                <a:spcPts val="315"/>
              </a:spcBef>
              <a:spcAft>
                <a:spcPts val="0"/>
              </a:spcAft>
              <a:buClr>
                <a:schemeClr val="dk1"/>
              </a:buClr>
              <a:buSzPts val="2100"/>
              <a:buFont typeface="Arial"/>
              <a:buChar char="–"/>
              <a:defRPr sz="2100"/>
            </a:lvl2pPr>
            <a:lvl3pPr indent="-342900" lvl="2" marL="1371600" algn="l">
              <a:spcBef>
                <a:spcPts val="270"/>
              </a:spcBef>
              <a:spcAft>
                <a:spcPts val="0"/>
              </a:spcAft>
              <a:buClr>
                <a:schemeClr val="dk1"/>
              </a:buClr>
              <a:buSzPts val="1800"/>
              <a:buFont typeface="Arial"/>
              <a:buChar char="•"/>
              <a:defRPr sz="1800"/>
            </a:lvl3pPr>
            <a:lvl4pPr indent="-323850" lvl="3" marL="1828800" algn="l">
              <a:spcBef>
                <a:spcPts val="225"/>
              </a:spcBef>
              <a:spcAft>
                <a:spcPts val="0"/>
              </a:spcAft>
              <a:buClr>
                <a:schemeClr val="dk1"/>
              </a:buClr>
              <a:buSzPts val="1500"/>
              <a:buFont typeface="Arial"/>
              <a:buChar char="–"/>
              <a:defRPr sz="1500"/>
            </a:lvl4pPr>
            <a:lvl5pPr indent="-323850" lvl="4" marL="2286000" algn="l">
              <a:spcBef>
                <a:spcPts val="225"/>
              </a:spcBef>
              <a:spcAft>
                <a:spcPts val="0"/>
              </a:spcAft>
              <a:buClr>
                <a:schemeClr val="dk1"/>
              </a:buClr>
              <a:buSzPts val="1500"/>
              <a:buFont typeface="Arial"/>
              <a:buChar char="»"/>
              <a:defRPr sz="1500"/>
            </a:lvl5pPr>
            <a:lvl6pPr indent="-323850" lvl="5" marL="2743200" algn="l">
              <a:spcBef>
                <a:spcPts val="225"/>
              </a:spcBef>
              <a:spcAft>
                <a:spcPts val="0"/>
              </a:spcAft>
              <a:buClr>
                <a:schemeClr val="dk1"/>
              </a:buClr>
              <a:buSzPts val="1500"/>
              <a:buFont typeface="Arial"/>
              <a:buChar char="»"/>
              <a:defRPr sz="1500"/>
            </a:lvl6pPr>
            <a:lvl7pPr indent="-323850" lvl="6" marL="3200400" algn="l">
              <a:spcBef>
                <a:spcPts val="225"/>
              </a:spcBef>
              <a:spcAft>
                <a:spcPts val="0"/>
              </a:spcAft>
              <a:buClr>
                <a:schemeClr val="dk1"/>
              </a:buClr>
              <a:buSzPts val="1500"/>
              <a:buFont typeface="Arial"/>
              <a:buChar char="»"/>
              <a:defRPr sz="1500"/>
            </a:lvl7pPr>
            <a:lvl8pPr indent="-323850" lvl="7" marL="3657600" algn="l">
              <a:spcBef>
                <a:spcPts val="225"/>
              </a:spcBef>
              <a:spcAft>
                <a:spcPts val="0"/>
              </a:spcAft>
              <a:buClr>
                <a:schemeClr val="dk1"/>
              </a:buClr>
              <a:buSzPts val="1500"/>
              <a:buFont typeface="Arial"/>
              <a:buChar char="»"/>
              <a:defRPr sz="1500"/>
            </a:lvl8pPr>
            <a:lvl9pPr indent="-323850" lvl="8" marL="4114800" algn="l">
              <a:spcBef>
                <a:spcPts val="225"/>
              </a:spcBef>
              <a:spcAft>
                <a:spcPts val="0"/>
              </a:spcAft>
              <a:buClr>
                <a:schemeClr val="dk1"/>
              </a:buClr>
              <a:buSzPts val="1500"/>
              <a:buFont typeface="Arial"/>
              <a:buChar char="»"/>
              <a:defRPr sz="1500"/>
            </a:lvl9pPr>
          </a:lstStyle>
          <a:p/>
        </p:txBody>
      </p:sp>
      <p:sp>
        <p:nvSpPr>
          <p:cNvPr id="788" name="Google Shape;788;p96"/>
          <p:cNvSpPr txBox="1"/>
          <p:nvPr>
            <p:ph idx="2" type="body"/>
          </p:nvPr>
        </p:nvSpPr>
        <p:spPr>
          <a:xfrm>
            <a:off x="457202" y="1076327"/>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158"/>
              </a:spcBef>
              <a:spcAft>
                <a:spcPts val="0"/>
              </a:spcAft>
              <a:buClr>
                <a:schemeClr val="dk1"/>
              </a:buClr>
              <a:buSzPts val="1050"/>
              <a:buFont typeface="Arial"/>
              <a:buNone/>
              <a:defRPr sz="1050"/>
            </a:lvl1pPr>
            <a:lvl2pPr indent="-228600" lvl="1" marL="914400" algn="l">
              <a:spcBef>
                <a:spcPts val="135"/>
              </a:spcBef>
              <a:spcAft>
                <a:spcPts val="0"/>
              </a:spcAft>
              <a:buClr>
                <a:schemeClr val="dk1"/>
              </a:buClr>
              <a:buSzPts val="900"/>
              <a:buFont typeface="Arial"/>
              <a:buNone/>
              <a:defRPr sz="900"/>
            </a:lvl2pPr>
            <a:lvl3pPr indent="-228600" lvl="2" marL="1371600" algn="l">
              <a:spcBef>
                <a:spcPts val="113"/>
              </a:spcBef>
              <a:spcAft>
                <a:spcPts val="0"/>
              </a:spcAft>
              <a:buClr>
                <a:schemeClr val="dk1"/>
              </a:buClr>
              <a:buSzPts val="750"/>
              <a:buFont typeface="Arial"/>
              <a:buNone/>
              <a:defRPr sz="750"/>
            </a:lvl3pPr>
            <a:lvl4pPr indent="-228600" lvl="3" marL="1828800" algn="l">
              <a:spcBef>
                <a:spcPts val="101"/>
              </a:spcBef>
              <a:spcAft>
                <a:spcPts val="0"/>
              </a:spcAft>
              <a:buClr>
                <a:schemeClr val="dk1"/>
              </a:buClr>
              <a:buSzPts val="675"/>
              <a:buFont typeface="Arial"/>
              <a:buNone/>
              <a:defRPr sz="675"/>
            </a:lvl4pPr>
            <a:lvl5pPr indent="-228600" lvl="4" marL="2286000" algn="l">
              <a:spcBef>
                <a:spcPts val="101"/>
              </a:spcBef>
              <a:spcAft>
                <a:spcPts val="0"/>
              </a:spcAft>
              <a:buClr>
                <a:schemeClr val="dk1"/>
              </a:buClr>
              <a:buSzPts val="675"/>
              <a:buFont typeface="Arial"/>
              <a:buNone/>
              <a:defRPr sz="675"/>
            </a:lvl5pPr>
            <a:lvl6pPr indent="-228600" lvl="5" marL="2743200" algn="l">
              <a:spcBef>
                <a:spcPts val="101"/>
              </a:spcBef>
              <a:spcAft>
                <a:spcPts val="0"/>
              </a:spcAft>
              <a:buClr>
                <a:schemeClr val="dk1"/>
              </a:buClr>
              <a:buSzPts val="675"/>
              <a:buFont typeface="Arial"/>
              <a:buNone/>
              <a:defRPr sz="675"/>
            </a:lvl6pPr>
            <a:lvl7pPr indent="-228600" lvl="6" marL="3200400" algn="l">
              <a:spcBef>
                <a:spcPts val="101"/>
              </a:spcBef>
              <a:spcAft>
                <a:spcPts val="0"/>
              </a:spcAft>
              <a:buClr>
                <a:schemeClr val="dk1"/>
              </a:buClr>
              <a:buSzPts val="675"/>
              <a:buFont typeface="Arial"/>
              <a:buNone/>
              <a:defRPr sz="675"/>
            </a:lvl7pPr>
            <a:lvl8pPr indent="-228600" lvl="7" marL="3657600" algn="l">
              <a:spcBef>
                <a:spcPts val="101"/>
              </a:spcBef>
              <a:spcAft>
                <a:spcPts val="0"/>
              </a:spcAft>
              <a:buClr>
                <a:schemeClr val="dk1"/>
              </a:buClr>
              <a:buSzPts val="675"/>
              <a:buFont typeface="Arial"/>
              <a:buNone/>
              <a:defRPr sz="675"/>
            </a:lvl8pPr>
            <a:lvl9pPr indent="-228600" lvl="8" marL="4114800" algn="l">
              <a:spcBef>
                <a:spcPts val="101"/>
              </a:spcBef>
              <a:spcAft>
                <a:spcPts val="0"/>
              </a:spcAft>
              <a:buClr>
                <a:schemeClr val="dk1"/>
              </a:buClr>
              <a:buSzPts val="675"/>
              <a:buFont typeface="Arial"/>
              <a:buNone/>
              <a:defRPr sz="675"/>
            </a:lvl9pPr>
          </a:lstStyle>
          <a:p/>
        </p:txBody>
      </p:sp>
      <p:sp>
        <p:nvSpPr>
          <p:cNvPr id="789" name="Google Shape;789;p96"/>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0" name="Google Shape;790;p96"/>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1" name="Google Shape;791;p96"/>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2" name="Shape 792"/>
        <p:cNvGrpSpPr/>
        <p:nvPr/>
      </p:nvGrpSpPr>
      <p:grpSpPr>
        <a:xfrm>
          <a:off x="0" y="0"/>
          <a:ext cx="0" cy="0"/>
          <a:chOff x="0" y="0"/>
          <a:chExt cx="0" cy="0"/>
        </a:xfrm>
      </p:grpSpPr>
      <p:sp>
        <p:nvSpPr>
          <p:cNvPr id="793" name="Google Shape;793;p97"/>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4" name="Google Shape;794;p97"/>
          <p:cNvSpPr/>
          <p:nvPr>
            <p:ph idx="2" type="pic"/>
          </p:nvPr>
        </p:nvSpPr>
        <p:spPr>
          <a:xfrm>
            <a:off x="1792288" y="459581"/>
            <a:ext cx="5486400" cy="3086100"/>
          </a:xfrm>
          <a:prstGeom prst="rect">
            <a:avLst/>
          </a:prstGeom>
          <a:noFill/>
          <a:ln>
            <a:noFill/>
          </a:ln>
        </p:spPr>
      </p:sp>
      <p:sp>
        <p:nvSpPr>
          <p:cNvPr id="795" name="Google Shape;795;p97"/>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158"/>
              </a:spcBef>
              <a:spcAft>
                <a:spcPts val="0"/>
              </a:spcAft>
              <a:buClr>
                <a:schemeClr val="dk1"/>
              </a:buClr>
              <a:buSzPts val="1050"/>
              <a:buFont typeface="Arial"/>
              <a:buNone/>
              <a:defRPr sz="1050"/>
            </a:lvl1pPr>
            <a:lvl2pPr indent="-228600" lvl="1" marL="914400" algn="l">
              <a:spcBef>
                <a:spcPts val="135"/>
              </a:spcBef>
              <a:spcAft>
                <a:spcPts val="0"/>
              </a:spcAft>
              <a:buClr>
                <a:schemeClr val="dk1"/>
              </a:buClr>
              <a:buSzPts val="900"/>
              <a:buFont typeface="Arial"/>
              <a:buNone/>
              <a:defRPr sz="900"/>
            </a:lvl2pPr>
            <a:lvl3pPr indent="-228600" lvl="2" marL="1371600" algn="l">
              <a:spcBef>
                <a:spcPts val="113"/>
              </a:spcBef>
              <a:spcAft>
                <a:spcPts val="0"/>
              </a:spcAft>
              <a:buClr>
                <a:schemeClr val="dk1"/>
              </a:buClr>
              <a:buSzPts val="750"/>
              <a:buFont typeface="Arial"/>
              <a:buNone/>
              <a:defRPr sz="750"/>
            </a:lvl3pPr>
            <a:lvl4pPr indent="-228600" lvl="3" marL="1828800" algn="l">
              <a:spcBef>
                <a:spcPts val="101"/>
              </a:spcBef>
              <a:spcAft>
                <a:spcPts val="0"/>
              </a:spcAft>
              <a:buClr>
                <a:schemeClr val="dk1"/>
              </a:buClr>
              <a:buSzPts val="675"/>
              <a:buFont typeface="Arial"/>
              <a:buNone/>
              <a:defRPr sz="675"/>
            </a:lvl4pPr>
            <a:lvl5pPr indent="-228600" lvl="4" marL="2286000" algn="l">
              <a:spcBef>
                <a:spcPts val="101"/>
              </a:spcBef>
              <a:spcAft>
                <a:spcPts val="0"/>
              </a:spcAft>
              <a:buClr>
                <a:schemeClr val="dk1"/>
              </a:buClr>
              <a:buSzPts val="675"/>
              <a:buFont typeface="Arial"/>
              <a:buNone/>
              <a:defRPr sz="675"/>
            </a:lvl5pPr>
            <a:lvl6pPr indent="-228600" lvl="5" marL="2743200" algn="l">
              <a:spcBef>
                <a:spcPts val="101"/>
              </a:spcBef>
              <a:spcAft>
                <a:spcPts val="0"/>
              </a:spcAft>
              <a:buClr>
                <a:schemeClr val="dk1"/>
              </a:buClr>
              <a:buSzPts val="675"/>
              <a:buFont typeface="Arial"/>
              <a:buNone/>
              <a:defRPr sz="675"/>
            </a:lvl6pPr>
            <a:lvl7pPr indent="-228600" lvl="6" marL="3200400" algn="l">
              <a:spcBef>
                <a:spcPts val="101"/>
              </a:spcBef>
              <a:spcAft>
                <a:spcPts val="0"/>
              </a:spcAft>
              <a:buClr>
                <a:schemeClr val="dk1"/>
              </a:buClr>
              <a:buSzPts val="675"/>
              <a:buFont typeface="Arial"/>
              <a:buNone/>
              <a:defRPr sz="675"/>
            </a:lvl7pPr>
            <a:lvl8pPr indent="-228600" lvl="7" marL="3657600" algn="l">
              <a:spcBef>
                <a:spcPts val="101"/>
              </a:spcBef>
              <a:spcAft>
                <a:spcPts val="0"/>
              </a:spcAft>
              <a:buClr>
                <a:schemeClr val="dk1"/>
              </a:buClr>
              <a:buSzPts val="675"/>
              <a:buFont typeface="Arial"/>
              <a:buNone/>
              <a:defRPr sz="675"/>
            </a:lvl8pPr>
            <a:lvl9pPr indent="-228600" lvl="8" marL="4114800" algn="l">
              <a:spcBef>
                <a:spcPts val="101"/>
              </a:spcBef>
              <a:spcAft>
                <a:spcPts val="0"/>
              </a:spcAft>
              <a:buClr>
                <a:schemeClr val="dk1"/>
              </a:buClr>
              <a:buSzPts val="675"/>
              <a:buFont typeface="Arial"/>
              <a:buNone/>
              <a:defRPr sz="675"/>
            </a:lvl9pPr>
          </a:lstStyle>
          <a:p/>
        </p:txBody>
      </p:sp>
      <p:sp>
        <p:nvSpPr>
          <p:cNvPr id="796" name="Google Shape;796;p97"/>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7" name="Google Shape;797;p97"/>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8" name="Google Shape;798;p97"/>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9" name="Shape 799"/>
        <p:cNvGrpSpPr/>
        <p:nvPr/>
      </p:nvGrpSpPr>
      <p:grpSpPr>
        <a:xfrm>
          <a:off x="0" y="0"/>
          <a:ext cx="0" cy="0"/>
          <a:chOff x="0" y="0"/>
          <a:chExt cx="0" cy="0"/>
        </a:xfrm>
      </p:grpSpPr>
      <p:sp>
        <p:nvSpPr>
          <p:cNvPr id="800" name="Google Shape;800;p9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1" name="Google Shape;801;p9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802" name="Google Shape;802;p98"/>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3" name="Google Shape;803;p98"/>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4" name="Google Shape;804;p98"/>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5" name="Shape 805"/>
        <p:cNvGrpSpPr/>
        <p:nvPr/>
      </p:nvGrpSpPr>
      <p:grpSpPr>
        <a:xfrm>
          <a:off x="0" y="0"/>
          <a:ext cx="0" cy="0"/>
          <a:chOff x="0" y="0"/>
          <a:chExt cx="0" cy="0"/>
        </a:xfrm>
      </p:grpSpPr>
      <p:sp>
        <p:nvSpPr>
          <p:cNvPr id="806" name="Google Shape;806;p99"/>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7" name="Google Shape;807;p9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270"/>
              </a:spcBef>
              <a:spcAft>
                <a:spcPts val="0"/>
              </a:spcAft>
              <a:buClr>
                <a:schemeClr val="dk1"/>
              </a:buClr>
              <a:buSzPts val="1800"/>
              <a:buChar char="•"/>
              <a:defRPr/>
            </a:lvl1pPr>
            <a:lvl2pPr indent="-342900" lvl="1" marL="914400" algn="l">
              <a:spcBef>
                <a:spcPts val="270"/>
              </a:spcBef>
              <a:spcAft>
                <a:spcPts val="0"/>
              </a:spcAft>
              <a:buClr>
                <a:schemeClr val="dk1"/>
              </a:buClr>
              <a:buSzPts val="1800"/>
              <a:buChar char="–"/>
              <a:defRPr/>
            </a:lvl2pPr>
            <a:lvl3pPr indent="-342900" lvl="2" marL="1371600" algn="l">
              <a:spcBef>
                <a:spcPts val="270"/>
              </a:spcBef>
              <a:spcAft>
                <a:spcPts val="0"/>
              </a:spcAft>
              <a:buClr>
                <a:schemeClr val="dk1"/>
              </a:buClr>
              <a:buSzPts val="1800"/>
              <a:buChar char="•"/>
              <a:defRPr/>
            </a:lvl3pPr>
            <a:lvl4pPr indent="-342900" lvl="3" marL="1828800" algn="l">
              <a:spcBef>
                <a:spcPts val="270"/>
              </a:spcBef>
              <a:spcAft>
                <a:spcPts val="0"/>
              </a:spcAft>
              <a:buClr>
                <a:schemeClr val="dk1"/>
              </a:buClr>
              <a:buSzPts val="1800"/>
              <a:buChar char="–"/>
              <a:defRPr/>
            </a:lvl4pPr>
            <a:lvl5pPr indent="-342900" lvl="4" marL="2286000" algn="l">
              <a:spcBef>
                <a:spcPts val="270"/>
              </a:spcBef>
              <a:spcAft>
                <a:spcPts val="0"/>
              </a:spcAft>
              <a:buClr>
                <a:schemeClr val="dk1"/>
              </a:buClr>
              <a:buSzPts val="1800"/>
              <a:buChar char="»"/>
              <a:defRPr/>
            </a:lvl5pPr>
            <a:lvl6pPr indent="-342900" lvl="5" marL="2743200" algn="l">
              <a:spcBef>
                <a:spcPts val="270"/>
              </a:spcBef>
              <a:spcAft>
                <a:spcPts val="0"/>
              </a:spcAft>
              <a:buClr>
                <a:schemeClr val="dk1"/>
              </a:buClr>
              <a:buSzPts val="1800"/>
              <a:buChar char="»"/>
              <a:defRPr/>
            </a:lvl6pPr>
            <a:lvl7pPr indent="-342900" lvl="6" marL="3200400" algn="l">
              <a:spcBef>
                <a:spcPts val="270"/>
              </a:spcBef>
              <a:spcAft>
                <a:spcPts val="0"/>
              </a:spcAft>
              <a:buClr>
                <a:schemeClr val="dk1"/>
              </a:buClr>
              <a:buSzPts val="1800"/>
              <a:buChar char="»"/>
              <a:defRPr/>
            </a:lvl7pPr>
            <a:lvl8pPr indent="-342900" lvl="7" marL="3657600" algn="l">
              <a:spcBef>
                <a:spcPts val="270"/>
              </a:spcBef>
              <a:spcAft>
                <a:spcPts val="0"/>
              </a:spcAft>
              <a:buClr>
                <a:schemeClr val="dk1"/>
              </a:buClr>
              <a:buSzPts val="1800"/>
              <a:buChar char="»"/>
              <a:defRPr/>
            </a:lvl8pPr>
            <a:lvl9pPr indent="-342900" lvl="8" marL="4114800" algn="l">
              <a:spcBef>
                <a:spcPts val="270"/>
              </a:spcBef>
              <a:spcAft>
                <a:spcPts val="0"/>
              </a:spcAft>
              <a:buClr>
                <a:schemeClr val="dk1"/>
              </a:buClr>
              <a:buSzPts val="1800"/>
              <a:buChar char="»"/>
              <a:defRPr/>
            </a:lvl9pPr>
          </a:lstStyle>
          <a:p/>
        </p:txBody>
      </p:sp>
      <p:sp>
        <p:nvSpPr>
          <p:cNvPr id="808" name="Google Shape;808;p9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9" name="Google Shape;809;p9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0" name="Google Shape;810;p9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76" name="Shape 76"/>
        <p:cNvGrpSpPr/>
        <p:nvPr/>
      </p:nvGrpSpPr>
      <p:grpSpPr>
        <a:xfrm>
          <a:off x="0" y="0"/>
          <a:ext cx="0" cy="0"/>
          <a:chOff x="0" y="0"/>
          <a:chExt cx="0" cy="0"/>
        </a:xfrm>
      </p:grpSpPr>
      <p:sp>
        <p:nvSpPr>
          <p:cNvPr id="77" name="Google Shape;77;p55"/>
          <p:cNvSpPr txBox="1"/>
          <p:nvPr>
            <p:ph type="title"/>
          </p:nvPr>
        </p:nvSpPr>
        <p:spPr>
          <a:xfrm>
            <a:off x="934750" y="1060488"/>
            <a:ext cx="4001400" cy="100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55"/>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86"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7" name="Shape 187"/>
        <p:cNvGrpSpPr/>
        <p:nvPr/>
      </p:nvGrpSpPr>
      <p:grpSpPr>
        <a:xfrm>
          <a:off x="0" y="0"/>
          <a:ext cx="0" cy="0"/>
          <a:chOff x="0" y="0"/>
          <a:chExt cx="0" cy="0"/>
        </a:xfrm>
      </p:grpSpPr>
      <p:sp>
        <p:nvSpPr>
          <p:cNvPr id="188" name="Google Shape;188;p57"/>
          <p:cNvSpPr txBox="1"/>
          <p:nvPr>
            <p:ph type="title"/>
          </p:nvPr>
        </p:nvSpPr>
        <p:spPr>
          <a:xfrm>
            <a:off x="713309" y="1901952"/>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0" sz="5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9" name="Google Shape;189;p57"/>
          <p:cNvSpPr txBox="1"/>
          <p:nvPr>
            <p:ph idx="1" type="body"/>
          </p:nvPr>
        </p:nvSpPr>
        <p:spPr>
          <a:xfrm>
            <a:off x="4597000" y="2751425"/>
            <a:ext cx="2407200" cy="1586400"/>
          </a:xfrm>
          <a:prstGeom prst="rect">
            <a:avLst/>
          </a:prstGeom>
          <a:noFill/>
          <a:ln>
            <a:noFill/>
          </a:ln>
        </p:spPr>
        <p:txBody>
          <a:bodyPr anchorCtr="0" anchor="ctr" bIns="91425" lIns="91425" spcFirstLastPara="1" rIns="91425" wrap="square" tIns="91425">
            <a:noAutofit/>
          </a:bodyPr>
          <a:lstStyle>
            <a:lvl1pPr indent="-342900" lvl="0" marL="457200" algn="ctr">
              <a:lnSpc>
                <a:spcPct val="100000"/>
              </a:lnSpc>
              <a:spcBef>
                <a:spcPts val="0"/>
              </a:spcBef>
              <a:spcAft>
                <a:spcPts val="0"/>
              </a:spcAft>
              <a:buSzPts val="1800"/>
              <a:buChar char="●"/>
              <a:defRPr sz="1600">
                <a:solidFill>
                  <a:schemeClr val="accent6"/>
                </a:solidFill>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0" name="Shape 190"/>
        <p:cNvGrpSpPr/>
        <p:nvPr/>
      </p:nvGrpSpPr>
      <p:grpSpPr>
        <a:xfrm>
          <a:off x="0" y="0"/>
          <a:ext cx="0" cy="0"/>
          <a:chOff x="0" y="0"/>
          <a:chExt cx="0" cy="0"/>
        </a:xfrm>
      </p:grpSpPr>
      <p:sp>
        <p:nvSpPr>
          <p:cNvPr id="191" name="Google Shape;191;p58"/>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58"/>
          <p:cNvSpPr txBox="1"/>
          <p:nvPr>
            <p:ph idx="1" type="body"/>
          </p:nvPr>
        </p:nvSpPr>
        <p:spPr>
          <a:xfrm>
            <a:off x="5504688" y="2139696"/>
            <a:ext cx="2368200" cy="6402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04800" lvl="1" marL="914400" algn="l">
              <a:lnSpc>
                <a:spcPct val="100000"/>
              </a:lnSpc>
              <a:spcBef>
                <a:spcPts val="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193" name="Google Shape;193;p58"/>
          <p:cNvSpPr txBox="1"/>
          <p:nvPr>
            <p:ph idx="2" type="body"/>
          </p:nvPr>
        </p:nvSpPr>
        <p:spPr>
          <a:xfrm>
            <a:off x="1709928" y="2139696"/>
            <a:ext cx="2368200" cy="6402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04800" lvl="1" marL="914400" algn="l">
              <a:lnSpc>
                <a:spcPct val="100000"/>
              </a:lnSpc>
              <a:spcBef>
                <a:spcPts val="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194" name="Google Shape;194;p58"/>
          <p:cNvSpPr txBox="1"/>
          <p:nvPr>
            <p:ph idx="3" type="title"/>
          </p:nvPr>
        </p:nvSpPr>
        <p:spPr>
          <a:xfrm>
            <a:off x="1453896" y="1271016"/>
            <a:ext cx="2432400" cy="37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195" name="Google Shape;195;p58"/>
          <p:cNvSpPr txBox="1"/>
          <p:nvPr>
            <p:ph idx="4" type="title"/>
          </p:nvPr>
        </p:nvSpPr>
        <p:spPr>
          <a:xfrm>
            <a:off x="5252796" y="1271016"/>
            <a:ext cx="2432400" cy="37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theme" Target="../theme/theme3.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CFCFCF"/>
                </a:solidFill>
                <a:latin typeface="Arial"/>
                <a:ea typeface="Arial"/>
                <a:cs typeface="Arial"/>
                <a:sym typeface="Arial"/>
              </a:rPr>
              <a:t>www.9slide.vn</a:t>
            </a:r>
            <a:endParaRPr/>
          </a:p>
        </p:txBody>
      </p:sp>
      <p:sp>
        <p:nvSpPr>
          <p:cNvPr id="7" name="Google Shape;7;p44"/>
          <p:cNvSpPr txBox="1"/>
          <p:nvPr>
            <p:ph type="title"/>
          </p:nvPr>
        </p:nvSpPr>
        <p:spPr>
          <a:xfrm>
            <a:off x="713225" y="539500"/>
            <a:ext cx="7717500" cy="572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2"/>
              </a:buClr>
              <a:buSzPts val="6000"/>
              <a:buFont typeface="Nanum Pen Script"/>
              <a:buNone/>
              <a:defRPr b="1" i="0" sz="6000" u="none" cap="none" strike="noStrike">
                <a:solidFill>
                  <a:schemeClr val="dk2"/>
                </a:solidFill>
                <a:latin typeface="Nanum Pen Script"/>
                <a:ea typeface="Nanum Pen Script"/>
                <a:cs typeface="Nanum Pen Script"/>
                <a:sym typeface="Nanum Pen Script"/>
              </a:defRPr>
            </a:lvl1pPr>
            <a:lvl2pPr lvl="1"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2pPr>
            <a:lvl3pPr lvl="2"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3pPr>
            <a:lvl4pPr lvl="3"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4pPr>
            <a:lvl5pPr lvl="4"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5pPr>
            <a:lvl6pPr lvl="5"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6pPr>
            <a:lvl7pPr lvl="6"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7pPr>
            <a:lvl8pPr lvl="7"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8pPr>
            <a:lvl9pPr lvl="8" marR="0" rtl="0" algn="l">
              <a:lnSpc>
                <a:spcPct val="100000"/>
              </a:lnSpc>
              <a:spcBef>
                <a:spcPts val="0"/>
              </a:spcBef>
              <a:spcAft>
                <a:spcPts val="0"/>
              </a:spcAft>
              <a:buClr>
                <a:schemeClr val="dk1"/>
              </a:buClr>
              <a:buSzPts val="2800"/>
              <a:buFont typeface="Nanum Pen Script"/>
              <a:buNone/>
              <a:defRPr b="0" i="0" sz="2800" u="none" cap="none" strike="noStrike">
                <a:solidFill>
                  <a:schemeClr val="dk1"/>
                </a:solidFill>
                <a:latin typeface="Nanum Pen Script"/>
                <a:ea typeface="Nanum Pen Script"/>
                <a:cs typeface="Nanum Pen Script"/>
                <a:sym typeface="Nanum Pen Script"/>
              </a:defRPr>
            </a:lvl9pPr>
          </a:lstStyle>
          <a:p/>
        </p:txBody>
      </p:sp>
      <p:sp>
        <p:nvSpPr>
          <p:cNvPr id="8" name="Google Shape;8;p44"/>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accent6"/>
              </a:buClr>
              <a:buSzPts val="1800"/>
              <a:buFont typeface="Nunito"/>
              <a:buChar char="●"/>
              <a:defRPr b="0" i="0" sz="1800" u="none" cap="none" strike="noStrike">
                <a:solidFill>
                  <a:schemeClr val="accent6"/>
                </a:solidFill>
                <a:latin typeface="Nunito"/>
                <a:ea typeface="Nunito"/>
                <a:cs typeface="Nunito"/>
                <a:sym typeface="Nunito"/>
              </a:defRPr>
            </a:lvl1pPr>
            <a:lvl2pPr indent="-317500" lvl="1" marL="9144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2pPr>
            <a:lvl3pPr indent="-317500" lvl="2" marL="13716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3pPr>
            <a:lvl4pPr indent="-317500" lvl="3" marL="18288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4pPr>
            <a:lvl5pPr indent="-317500" lvl="4" marL="22860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5pPr>
            <a:lvl6pPr indent="-317500" lvl="5" marL="27432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6pPr>
            <a:lvl7pPr indent="-317500" lvl="6" marL="32004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7pPr>
            <a:lvl8pPr indent="-317500" lvl="7" marL="3657600" marR="0" rtl="0" algn="l">
              <a:lnSpc>
                <a:spcPct val="100000"/>
              </a:lnSpc>
              <a:spcBef>
                <a:spcPts val="1600"/>
              </a:spcBef>
              <a:spcAft>
                <a:spcPts val="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8pPr>
            <a:lvl9pPr indent="-317500" lvl="8" marL="4114800" marR="0" rtl="0" algn="l">
              <a:lnSpc>
                <a:spcPct val="100000"/>
              </a:lnSpc>
              <a:spcBef>
                <a:spcPts val="1600"/>
              </a:spcBef>
              <a:spcAft>
                <a:spcPts val="1600"/>
              </a:spcAft>
              <a:buClr>
                <a:schemeClr val="accent6"/>
              </a:buClr>
              <a:buSzPts val="1400"/>
              <a:buFont typeface="Nunito"/>
              <a:buChar char="■"/>
              <a:defRPr b="0" i="0" sz="1400" u="none" cap="none" strike="noStrike">
                <a:solidFill>
                  <a:schemeClr val="accent6"/>
                </a:solidFill>
                <a:latin typeface="Nunito"/>
                <a:ea typeface="Nunito"/>
                <a:cs typeface="Nunito"/>
                <a:sym typeface="Nunito"/>
              </a:defRPr>
            </a:lvl9pPr>
          </a:lstStyle>
          <a:p/>
        </p:txBody>
      </p:sp>
      <p:pic>
        <p:nvPicPr>
          <p:cNvPr descr="cdc42615100be655bf1a" id="9" name="Google Shape;9;p44"/>
          <p:cNvPicPr preferRelativeResize="0"/>
          <p:nvPr/>
        </p:nvPicPr>
        <p:blipFill rotWithShape="1">
          <a:blip r:embed="rId1">
            <a:alphaModFix/>
          </a:blip>
          <a:srcRect b="0" l="0" r="0" t="0"/>
          <a:stretch/>
        </p:blipFill>
        <p:spPr>
          <a:xfrm>
            <a:off x="-1909127" y="-92710"/>
            <a:ext cx="1509078" cy="150907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9"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CFCFCF"/>
                </a:solidFill>
                <a:latin typeface="Arial"/>
                <a:ea typeface="Arial"/>
                <a:cs typeface="Arial"/>
                <a:sym typeface="Arial"/>
              </a:rPr>
              <a:t>www.9slide.vn</a:t>
            </a:r>
            <a:endParaRPr/>
          </a:p>
        </p:txBody>
      </p:sp>
      <p:sp>
        <p:nvSpPr>
          <p:cNvPr id="661" name="Google Shape;661;p4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62" name="Google Shape;662;p49"/>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36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spcBef>
                <a:spcPts val="31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27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63" name="Google Shape;663;p49"/>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4" name="Google Shape;664;p49"/>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5" name="Google Shape;665;p49"/>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5"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CFCFCF"/>
                </a:solidFill>
                <a:latin typeface="Arial"/>
                <a:ea typeface="Arial"/>
                <a:cs typeface="Arial"/>
                <a:sym typeface="Arial"/>
              </a:rPr>
              <a:t>www.9slide.vn</a:t>
            </a:r>
            <a:endParaRPr/>
          </a:p>
        </p:txBody>
      </p:sp>
      <p:sp>
        <p:nvSpPr>
          <p:cNvPr id="737" name="Google Shape;737;p5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3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38" name="Google Shape;738;p52"/>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36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spcBef>
                <a:spcPts val="31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27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22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739" name="Google Shape;739;p52"/>
          <p:cNvSpPr txBox="1"/>
          <p:nvPr>
            <p:ph idx="10" type="dt"/>
          </p:nvPr>
        </p:nvSpPr>
        <p:spPr>
          <a:xfrm>
            <a:off x="457200" y="4683919"/>
            <a:ext cx="2133600" cy="3571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0" name="Google Shape;740;p52"/>
          <p:cNvSpPr txBox="1"/>
          <p:nvPr>
            <p:ph idx="11" type="ft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41" name="Google Shape;741;p52"/>
          <p:cNvSpPr txBox="1"/>
          <p:nvPr>
            <p:ph idx="12" type="sldNum"/>
          </p:nvPr>
        </p:nvSpPr>
        <p:spPr>
          <a:xfrm>
            <a:off x="6553200" y="4683919"/>
            <a:ext cx="2133600" cy="357188"/>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1.xml"/><Relationship Id="rId4" Type="http://schemas.openxmlformats.org/officeDocument/2006/relationships/image" Target="../media/image16.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 Id="rId3" Type="http://schemas.openxmlformats.org/officeDocument/2006/relationships/image" Target="../media/image34.jpg"/><Relationship Id="rId4" Type="http://schemas.openxmlformats.org/officeDocument/2006/relationships/image" Target="../media/image37.jpg"/><Relationship Id="rId5" Type="http://schemas.openxmlformats.org/officeDocument/2006/relationships/image" Target="../media/image23.jpg"/><Relationship Id="rId6"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1.jpg"/><Relationship Id="rId5"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41.jpg"/><Relationship Id="rId5" Type="http://schemas.openxmlformats.org/officeDocument/2006/relationships/image" Target="../media/image43.jpg"/><Relationship Id="rId6"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4.jpg"/><Relationship Id="rId4" Type="http://schemas.openxmlformats.org/officeDocument/2006/relationships/image" Target="../media/image53.jpg"/><Relationship Id="rId5" Type="http://schemas.openxmlformats.org/officeDocument/2006/relationships/image" Target="../media/image49.jpg"/><Relationship Id="rId6" Type="http://schemas.openxmlformats.org/officeDocument/2006/relationships/image" Target="../media/image4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8.png"/><Relationship Id="rId4" Type="http://schemas.openxmlformats.org/officeDocument/2006/relationships/image" Target="../media/image48.png"/><Relationship Id="rId5"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47.jpg"/><Relationship Id="rId5" Type="http://schemas.openxmlformats.org/officeDocument/2006/relationships/image" Target="../media/image5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59.jpg"/><Relationship Id="rId5" Type="http://schemas.openxmlformats.org/officeDocument/2006/relationships/image" Target="../media/image57.jpg"/><Relationship Id="rId6" Type="http://schemas.openxmlformats.org/officeDocument/2006/relationships/image" Target="../media/image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2.jp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6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1.jp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69.jp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70.jp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72.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66.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71.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1.xml"/><Relationship Id="rId3" Type="http://schemas.openxmlformats.org/officeDocument/2006/relationships/image" Target="../media/image77.jpg"/><Relationship Id="rId4" Type="http://schemas.openxmlformats.org/officeDocument/2006/relationships/image" Target="../media/image75.jpg"/><Relationship Id="rId5" Type="http://schemas.openxmlformats.org/officeDocument/2006/relationships/image" Target="../media/image79.jpg"/><Relationship Id="rId6" Type="http://schemas.openxmlformats.org/officeDocument/2006/relationships/image" Target="../media/image7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81.jp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rect b="b" l="l" r="r" t="t"/>
                  <a:pathLst>
                    <a:path extrusionOk="0" h="8971" w="10145">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rect b="b" l="l" r="r" t="t"/>
                  <a:pathLst>
                    <a:path extrusionOk="0" h="5726" w="6483">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rect b="b" l="l" r="r" t="t"/>
                  <a:pathLst>
                    <a:path extrusionOk="0" h="4112" w="2734">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rect b="b" l="l" r="r" t="t"/>
                  <a:pathLst>
                    <a:path extrusionOk="0" h="2607" w="4539">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rect b="b" l="l" r="r" t="t"/>
                  <a:pathLst>
                    <a:path extrusionOk="0" h="1127" w="529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rect b="b" l="l" r="r" t="t"/>
                  <a:pathLst>
                    <a:path extrusionOk="0" h="38992" w="32842">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rect b="b" l="l" r="r" t="t"/>
                  <a:pathLst>
                    <a:path extrusionOk="0" h="22142" w="6038">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rect b="b" l="l" r="r" t="t"/>
                  <a:pathLst>
                    <a:path extrusionOk="0" h="26515" w="5051">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rect b="b" l="l" r="r" t="t"/>
                  <a:pathLst>
                    <a:path extrusionOk="0" h="20005" w="17588">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rect b="b" l="l" r="r" t="t"/>
                  <a:pathLst>
                    <a:path extrusionOk="0" h="2021" w="2656">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rect b="b" l="l" r="r" t="t"/>
                  <a:pathLst>
                    <a:path extrusionOk="0" h="2947" w="3204">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rect b="b" l="l" r="r" t="t"/>
                  <a:pathLst>
                    <a:path extrusionOk="0" h="3514" w="2838">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rect b="b" l="l" r="r" t="t"/>
                  <a:pathLst>
                    <a:path extrusionOk="0" h="3221" w="2827">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rect b="b" l="l" r="r" t="t"/>
                  <a:pathLst>
                    <a:path extrusionOk="0" h="3331" w="2158">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rect b="b" l="l" r="r" t="t"/>
                  <a:pathLst>
                    <a:path extrusionOk="0" h="799" w="3513">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rect b="b" l="l" r="r" t="t"/>
                  <a:pathLst>
                    <a:path extrusionOk="0" h="1056" w="3859">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rect b="b" l="l" r="r" t="t"/>
                  <a:pathLst>
                    <a:path extrusionOk="0" h="836" w="3242">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rect b="b" l="l" r="r" t="t"/>
                  <a:pathLst>
                    <a:path extrusionOk="0" h="792" w="3219">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rect b="b" l="l" r="r" t="t"/>
                  <a:pathLst>
                    <a:path extrusionOk="0" h="524" w="3041">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rect b="b" l="l" r="r" t="t"/>
                  <a:pathLst>
                    <a:path extrusionOk="0" h="1199" w="3209">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rect b="b" l="l" r="r" t="t"/>
                  <a:pathLst>
                    <a:path extrusionOk="0" h="1060" w="3297">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rect b="b" l="l" r="r" t="t"/>
                  <a:pathLst>
                    <a:path extrusionOk="0" h="925" w="3041">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rect b="b" l="l" r="r" t="t"/>
                  <a:pathLst>
                    <a:path extrusionOk="0" h="651" w="2911">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rect b="b" l="l" r="r" t="t"/>
                <a:pathLst>
                  <a:path extrusionOk="0" h="206778" w="206716">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rect b="b" l="l" r="r" t="t"/>
                <a:pathLst>
                  <a:path extrusionOk="0" h="161158" w="103512">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rect b="b" l="l" r="r" t="t"/>
                <a:pathLst>
                  <a:path extrusionOk="0" h="126957" w="102219">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rect b="b" l="l" r="r" t="t"/>
                <a:pathLst>
                  <a:path extrusionOk="0" h="79939" w="10339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rect b="b" l="l" r="r" t="t"/>
                <a:pathLst>
                  <a:path extrusionOk="0" h="5335" w="6037">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rect b="b" l="l" r="r" t="t"/>
                <a:pathLst>
                  <a:path extrusionOk="0" h="4465" w="5118">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rect b="b" l="l" r="r" t="t"/>
                <a:pathLst>
                  <a:path extrusionOk="0" h="4041" w="4681">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rect b="b" l="l" r="r" t="t"/>
                <a:pathLst>
                  <a:path extrusionOk="0" h="5344" w="603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rect b="b" l="l" r="r" t="t"/>
                <a:pathLst>
                  <a:path extrusionOk="0" h="4879" w="5609">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rect b="b" l="l" r="r" t="t"/>
                <a:pathLst>
                  <a:path extrusionOk="0" h="4369" w="5081">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rect b="b" l="l" r="r" t="t"/>
                <a:pathLst>
                  <a:path extrusionOk="0" h="4896" w="5611">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rect b="b" l="l" r="r" t="t"/>
                <a:pathLst>
                  <a:path extrusionOk="0" h="5344" w="6031">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rect b="b" l="l" r="r" t="t"/>
                <a:pathLst>
                  <a:path extrusionOk="0" h="5369" w="6026">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rect b="b" l="l" r="r" t="t"/>
                <a:pathLst>
                  <a:path extrusionOk="0" h="4905" w="5605">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rect b="b" l="l" r="r" t="t"/>
                <a:pathLst>
                  <a:path extrusionOk="0" h="5344" w="603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rect b="b" l="l" r="r" t="t"/>
                <a:pathLst>
                  <a:path extrusionOk="0" h="5294" w="5897">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rect b="b" l="l" r="r" t="t"/>
                <a:pathLst>
                  <a:path extrusionOk="0" h="4904" w="5605">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rect b="b" l="l" r="r" t="t"/>
                <a:pathLst>
                  <a:path extrusionOk="0" h="4896" w="5611">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rect b="b" l="l" r="r" t="t"/>
                <a:pathLst>
                  <a:path extrusionOk="0" h="4896" w="5611">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rect b="b" l="l" r="r" t="t"/>
                <a:pathLst>
                  <a:path extrusionOk="0" h="4907" w="562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rect b="b" l="l" r="r" t="t"/>
                <a:pathLst>
                  <a:path extrusionOk="0" h="4345" w="5038">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rect b="b" l="l" r="r" t="t"/>
                <a:pathLst>
                  <a:path extrusionOk="0" h="4501" w="5184">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rect b="b" l="l" r="r" t="t"/>
                <a:pathLst>
                  <a:path extrusionOk="0" h="4853" w="5518">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rect b="b" l="l" r="r" t="t"/>
                <a:pathLst>
                  <a:path extrusionOk="0" h="7441" w="1664">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rect b="b" l="l" r="r" t="t"/>
                <a:pathLst>
                  <a:path extrusionOk="0" h="4730" w="1664">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rect b="b" l="l" r="r" t="t"/>
                <a:pathLst>
                  <a:path extrusionOk="0" h="4715" w="1726">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rect b="b" l="l" r="r" t="t"/>
                <a:pathLst>
                  <a:path extrusionOk="0" h="4854" w="5518">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rect b="b" l="l" r="r" t="t"/>
                <a:pathLst>
                  <a:path extrusionOk="0" h="4928" w="5602">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rect b="b" l="l" r="r" t="t"/>
                <a:pathLst>
                  <a:path extrusionOk="0" h="5639" w="1665">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rect b="b" l="l" r="r" t="t"/>
                <a:pathLst>
                  <a:path extrusionOk="0" h="5344" w="6045">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rect b="b" l="l" r="r" t="t"/>
                <a:pathLst>
                  <a:path extrusionOk="0" h="1665" w="4746">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rect b="b" l="l" r="r" t="t"/>
                <a:pathLst>
                  <a:path extrusionOk="0" h="4420" w="5106">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rect b="b" l="l" r="r" t="t"/>
                <a:pathLst>
                  <a:path extrusionOk="0" h="4395" w="5077">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rect b="b" l="l" r="r" t="t"/>
                <a:pathLst>
                  <a:path extrusionOk="0" h="4447" w="5178">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rect b="b" l="l" r="r" t="t"/>
                <a:pathLst>
                  <a:path extrusionOk="0" h="6656" w="1664">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rect b="b" l="l" r="r" t="t"/>
                <a:pathLst>
                  <a:path extrusionOk="0" h="5237" w="591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rect b="b" l="l" r="r" t="t"/>
                <a:pathLst>
                  <a:path extrusionOk="0" h="3549" w="425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rect b="b" l="l" r="r" t="t"/>
                <a:pathLst>
                  <a:path extrusionOk="0" h="5803" w="6486">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rect b="b" l="l" r="r" t="t"/>
                <a:pathLst>
                  <a:path extrusionOk="0" h="6234" w="687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rect b="b" l="l" r="r" t="t"/>
                <a:pathLst>
                  <a:path extrusionOk="0" h="1665" w="7025">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rect b="b" l="l" r="r" t="t"/>
                <a:pathLst>
                  <a:path extrusionOk="0" h="4897" w="5562">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rect b="b" l="l" r="r" t="t"/>
                <a:pathLst>
                  <a:path extrusionOk="0" h="4904" w="5605">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rect b="b" l="l" r="r" t="t"/>
                <a:pathLst>
                  <a:path extrusionOk="0" h="1726" w="5854">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rect b="b" l="l" r="r" t="t"/>
                <a:pathLst>
                  <a:path extrusionOk="0" h="5639" w="1664">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rect b="b" l="l" r="r" t="t"/>
                <a:pathLst>
                  <a:path extrusionOk="0" h="1665" w="5238">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rect b="b" l="l" r="r" t="t"/>
                <a:pathLst>
                  <a:path extrusionOk="0" h="5335" w="6036">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rect b="b" l="l" r="r" t="t"/>
                <a:pathLst>
                  <a:path extrusionOk="0" h="3498" w="4162">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rect b="b" l="l" r="r" t="t"/>
                <a:pathLst>
                  <a:path extrusionOk="0" h="6948" w="1726">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rect b="b" l="l" r="r" t="t"/>
                <a:pathLst>
                  <a:path extrusionOk="0" h="1726" w="5731">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rect b="b" l="l" r="r" t="t"/>
                <a:pathLst>
                  <a:path extrusionOk="0" h="5344" w="6031">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rect b="b" l="l" r="r" t="t"/>
                <a:pathLst>
                  <a:path extrusionOk="0" h="5161" w="1664">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rect b="b" l="l" r="r" t="t"/>
                <a:pathLst>
                  <a:path extrusionOk="0" h="4445" w="5117">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rect b="b" l="l" r="r" t="t"/>
                <a:pathLst>
                  <a:path extrusionOk="0" h="4472" w="5113">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rect b="b" l="l" r="r" t="t"/>
                <a:pathLst>
                  <a:path extrusionOk="0" h="7148" w="1695">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rect b="b" l="l" r="r" t="t"/>
                <a:pathLst>
                  <a:path extrusionOk="0" h="1665" w="6101">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rect b="b" l="l" r="r" t="t"/>
                <a:pathLst>
                  <a:path extrusionOk="0" h="5396" w="6038">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rect b="b" l="l" r="r" t="t"/>
                <a:pathLst>
                  <a:path extrusionOk="0" h="3988" w="4675">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rect b="b" l="l" r="r" t="t"/>
                <a:pathLst>
                  <a:path extrusionOk="0" h="5796" w="6491">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rect b="b" l="l" r="r" t="t"/>
                <a:pathLst>
                  <a:path extrusionOk="0" h="5388" w="6042">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rect b="b" l="l" r="r" t="t"/>
                <a:pathLst>
                  <a:path extrusionOk="0" h="4390" w="5049">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rect b="b" l="l" r="r" t="t"/>
                <a:pathLst>
                  <a:path extrusionOk="0" h="4419" w="5106">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rect b="b" l="l" r="r" t="t"/>
                <a:pathLst>
                  <a:path extrusionOk="0" h="5335" w="6098">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rect b="b" l="l" r="r" t="t"/>
                <a:pathLst>
                  <a:path extrusionOk="0" h="4904" w="5605">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rect b="b" l="l" r="r" t="t"/>
                <a:pathLst>
                  <a:path extrusionOk="0" h="4419" w="5121">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rect b="b" l="l" r="r" t="t"/>
                <a:pathLst>
                  <a:path extrusionOk="0" h="4237" w="1665">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rect b="b" l="l" r="r" t="t"/>
                <a:pathLst>
                  <a:path extrusionOk="0" h="5820" w="6536">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rect b="b" l="l" r="r" t="t"/>
                <a:pathLst>
                  <a:path extrusionOk="0" h="4372" w="4986">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rect b="b" l="l" r="r" t="t"/>
                <a:pathLst>
                  <a:path extrusionOk="0" h="4390" w="5035">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rect b="b" l="l" r="r" t="t"/>
                <a:pathLst>
                  <a:path extrusionOk="0" h="4419" w="5168">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rect b="b" l="l" r="r" t="t"/>
                <a:pathLst>
                  <a:path extrusionOk="0" h="5775" w="6476">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rect b="b" l="l" r="r" t="t"/>
                <a:pathLst>
                  <a:path extrusionOk="0" h="7872" w="1664">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rect b="b" l="l" r="r" t="t"/>
                <a:pathLst>
                  <a:path extrusionOk="0" h="1726" w="7209">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rect b="b" l="l" r="r" t="t"/>
                <a:pathLst>
                  <a:path extrusionOk="0" h="5390" w="6041">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rect b="b" l="l" r="r" t="t"/>
                <a:pathLst>
                  <a:path extrusionOk="0" h="4465" w="5133">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rect b="b" l="l" r="r" t="t"/>
                <a:pathLst>
                  <a:path extrusionOk="0" h="3991" w="4595">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rect b="b" l="l" r="r" t="t"/>
                <a:pathLst>
                  <a:path extrusionOk="0" h="4879" w="5609">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rect b="b" l="l" r="r" t="t"/>
                <a:pathLst>
                  <a:path extrusionOk="0" h="5293" w="5944">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rect b="b" l="l" r="r" t="t"/>
                <a:pathLst>
                  <a:path extrusionOk="0" h="4897" w="561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rect b="b" l="l" r="r" t="t"/>
                <a:pathLst>
                  <a:path extrusionOk="0" h="5344" w="603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rect b="b" l="l" r="r" t="t"/>
                <a:pathLst>
                  <a:path extrusionOk="0" h="4904" w="5605">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rect b="b" l="l" r="r" t="t"/>
                <a:pathLst>
                  <a:path extrusionOk="0" h="4419" w="512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rect b="b" l="l" r="r" t="t"/>
                <a:pathLst>
                  <a:path extrusionOk="0" h="4904" w="5605">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rect b="b" l="l" r="r" t="t"/>
                <a:pathLst>
                  <a:path extrusionOk="0" h="7069" w="37167">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rect b="b" l="l" r="r" t="t"/>
                <a:pathLst>
                  <a:path extrusionOk="0" h="7126" w="37209">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rect b="b" l="l" r="r" t="t"/>
                <a:pathLst>
                  <a:path extrusionOk="0" h="7126" w="37209">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rect b="b" l="l" r="r" t="t"/>
                <a:pathLst>
                  <a:path extrusionOk="0" h="7094" w="37205">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rect b="b" l="l" r="r" t="t"/>
                <a:pathLst>
                  <a:path extrusionOk="0" h="5864" w="2883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rect b="b" l="l" r="r" t="t"/>
                <a:pathLst>
                  <a:path extrusionOk="0" h="5887" w="28824">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rect b="b" l="l" r="r" t="t"/>
                <a:pathLst>
                  <a:path extrusionOk="0" h="5864" w="2883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rect b="b" l="l" r="r" t="t"/>
                <a:pathLst>
                  <a:path extrusionOk="0" h="6138" w="30617">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rect b="b" l="l" r="r" t="t"/>
                <a:pathLst>
                  <a:path extrusionOk="0" h="130412" w="10074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rect b="b" l="l" r="r" t="t"/>
                <a:pathLst>
                  <a:path extrusionOk="0" h="130412" w="100678">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rect b="b" l="l" r="r" t="t"/>
              <a:pathLst>
                <a:path extrusionOk="0" h="3107" w="8985">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rect b="b" l="l" r="r" t="t"/>
              <a:pathLst>
                <a:path extrusionOk="0" h="5130" w="5216">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rect b="b" l="l" r="r" t="t"/>
              <a:pathLst>
                <a:path extrusionOk="0" h="3895" w="5428">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2" name="Google Shape;1032;p1"/>
          <p:cNvGrpSpPr/>
          <p:nvPr/>
        </p:nvGrpSpPr>
        <p:grpSpPr>
          <a:xfrm flipH="1" rot="1320000">
            <a:off x="656416" y="1365168"/>
            <a:ext cx="261975" cy="340700"/>
            <a:chOff x="4716975" y="1463450"/>
            <a:chExt cx="261975" cy="340700"/>
          </a:xfrm>
        </p:grpSpPr>
        <p:sp>
          <p:nvSpPr>
            <p:cNvPr id="1033" name="Google Shape;1033;p1"/>
            <p:cNvSpPr/>
            <p:nvPr/>
          </p:nvSpPr>
          <p:spPr>
            <a:xfrm>
              <a:off x="4754325" y="1583975"/>
              <a:ext cx="224625" cy="77675"/>
            </a:xfrm>
            <a:custGeom>
              <a:rect b="b" l="l" r="r" t="t"/>
              <a:pathLst>
                <a:path extrusionOk="0" h="3107" w="8985">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rect b="b" l="l" r="r" t="t"/>
              <a:pathLst>
                <a:path extrusionOk="0" h="5130" w="5216">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rect b="b" l="l" r="r" t="t"/>
              <a:pathLst>
                <a:path extrusionOk="0" h="3895" w="5428">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rect b="b" l="l" r="r" t="t"/>
            <a:pathLst>
              <a:path extrusionOk="0" h="26046" w="107244">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
            <a:hlinkClick action="ppaction://hlinksldjump" r:id="rId3"/>
          </p:cNvPr>
          <p:cNvSpPr txBox="1"/>
          <p:nvPr>
            <p:ph idx="2" type="subTitle"/>
          </p:nvPr>
        </p:nvSpPr>
        <p:spPr>
          <a:xfrm>
            <a:off x="4356100" y="2698115"/>
            <a:ext cx="2868295" cy="60325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rect b="b" l="l" r="r" t="t"/>
                  <a:pathLst>
                    <a:path extrusionOk="0" h="1089" w="1788">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rect b="b" l="l" r="r" t="t"/>
                  <a:pathLst>
                    <a:path extrusionOk="0" h="1729" w="2948">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rect b="b" l="l" r="r" t="t"/>
                  <a:pathLst>
                    <a:path extrusionOk="0" h="1601" w="4579">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rect b="b" l="l" r="r" t="t"/>
                  <a:pathLst>
                    <a:path extrusionOk="0" h="3752" w="2126">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rect b="b" l="l" r="r" t="t"/>
                  <a:pathLst>
                    <a:path extrusionOk="0" h="2743" w="2747">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rect b="b" l="l" r="r" t="t"/>
                  <a:pathLst>
                    <a:path extrusionOk="0" h="1863" w="2322">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rect b="b" l="l" r="r" t="t"/>
                  <a:pathLst>
                    <a:path extrusionOk="0" h="2080" w="2134">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rect b="b" l="l" r="r" t="t"/>
                  <a:pathLst>
                    <a:path extrusionOk="0" h="2705" w="1407">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rect b="b" l="l" r="r" t="t"/>
                  <a:pathLst>
                    <a:path extrusionOk="0" h="1833" w="2944">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rect b="b" l="l" r="r" t="t"/>
                  <a:pathLst>
                    <a:path extrusionOk="0" h="3188" w="1995">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rect b="b" l="l" r="r" t="t"/>
                  <a:pathLst>
                    <a:path extrusionOk="0" h="1676" w="3009">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rect b="b" l="l" r="r" t="t"/>
                  <a:pathLst>
                    <a:path extrusionOk="0" h="2935" w="1669">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rect b="b" l="l" r="r" t="t"/>
                  <a:pathLst>
                    <a:path extrusionOk="0" h="3239" w="1898">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rect b="b" l="l" r="r" t="t"/>
                  <a:pathLst>
                    <a:path extrusionOk="0" h="1308" w="3827">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rect b="b" l="l" r="r" t="t"/>
                  <a:pathLst>
                    <a:path extrusionOk="0" h="3245" w="2061">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rect b="b" l="l" r="r" t="t"/>
                  <a:pathLst>
                    <a:path extrusionOk="0" h="1715" w="3042">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rect b="b" l="l" r="r" t="t"/>
                  <a:pathLst>
                    <a:path extrusionOk="0" h="3476" w="1635">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rect b="b" l="l" r="r" t="t"/>
                  <a:pathLst>
                    <a:path extrusionOk="0" h="1783" w="3042">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rect b="b" l="l" r="r" t="t"/>
                  <a:pathLst>
                    <a:path extrusionOk="0" h="2773" w="1763">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rect b="b" l="l" r="r" t="t"/>
                  <a:pathLst>
                    <a:path extrusionOk="0" h="1236" w="2781">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rect b="b" l="l" r="r" t="t"/>
                  <a:pathLst>
                    <a:path extrusionOk="0" h="2994" w="1538">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rect b="b" l="l" r="r" t="t"/>
                  <a:pathLst>
                    <a:path extrusionOk="0" h="1563" w="2911">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rect b="b" l="l" r="r" t="t"/>
                  <a:pathLst>
                    <a:path extrusionOk="0" h="2722" w="1472">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rect b="b" l="l" r="r" t="t"/>
                  <a:pathLst>
                    <a:path extrusionOk="0" h="1485" w="311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rect b="b" l="l" r="r" t="t"/>
                  <a:pathLst>
                    <a:path extrusionOk="0" h="2334" w="1145">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rect b="b" l="l" r="r" t="t"/>
                  <a:pathLst>
                    <a:path extrusionOk="0" h="1579" w="3638">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rect b="b" l="l" r="r" t="t"/>
                  <a:pathLst>
                    <a:path extrusionOk="0" h="2979" w="1571">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rect b="b" l="l" r="r" t="t"/>
                  <a:pathLst>
                    <a:path extrusionOk="0" h="1483" w="3303">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rect b="b" l="l" r="r" t="t"/>
                  <a:pathLst>
                    <a:path extrusionOk="0" h="2845" w="2065">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rect b="b" l="l" r="r" t="t"/>
                  <a:pathLst>
                    <a:path extrusionOk="0" h="1773" w="2813">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rect b="b" l="l" r="r" t="t"/>
                  <a:pathLst>
                    <a:path extrusionOk="0" h="2797" w="1244">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rect b="b" l="l" r="r" t="t"/>
                  <a:pathLst>
                    <a:path extrusionOk="0" h="3029" w="1571">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rect b="b" l="l" r="r" t="t"/>
                  <a:pathLst>
                    <a:path extrusionOk="0" h="1761" w="2683">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rect b="b" l="l" r="r" t="t"/>
                  <a:pathLst>
                    <a:path extrusionOk="0" h="3091" w="1505">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rect b="b" l="l" r="r" t="t"/>
                  <a:pathLst>
                    <a:path extrusionOk="0" h="1482" w="2462">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rect b="b" l="l" r="r" t="t"/>
                  <a:pathLst>
                    <a:path extrusionOk="0" h="62281" w="4121">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rect b="b" l="l" r="r" t="t"/>
                  <a:pathLst>
                    <a:path extrusionOk="0" h="9146" w="12038">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rect b="b" l="l" r="r" t="t"/>
                  <a:pathLst>
                    <a:path extrusionOk="0" h="11958" w="16662">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rect b="b" l="l" r="r" t="t"/>
                  <a:pathLst>
                    <a:path extrusionOk="0" h="11799" w="17411">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rect b="b" l="l" r="r" t="t"/>
                  <a:pathLst>
                    <a:path extrusionOk="0" h="13514" w="2187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rect b="b" l="l" r="r" t="t"/>
                  <a:pathLst>
                    <a:path extrusionOk="0" h="2093" w="2682">
                      <a:moveTo>
                        <a:pt x="1341" y="0"/>
                      </a:moveTo>
                      <a:cubicBezTo>
                        <a:pt x="1" y="0"/>
                        <a:pt x="1" y="2093"/>
                        <a:pt x="1341" y="2093"/>
                      </a:cubicBezTo>
                      <a:cubicBezTo>
                        <a:pt x="2682" y="2093"/>
                        <a:pt x="2682"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rect b="b" l="l" r="r" t="t"/>
                  <a:pathLst>
                    <a:path extrusionOk="0" h="2094" w="2715">
                      <a:moveTo>
                        <a:pt x="1341" y="1"/>
                      </a:moveTo>
                      <a:cubicBezTo>
                        <a:pt x="1" y="1"/>
                        <a:pt x="1" y="2094"/>
                        <a:pt x="1341" y="2094"/>
                      </a:cubicBezTo>
                      <a:cubicBezTo>
                        <a:pt x="2682" y="2094"/>
                        <a:pt x="2715"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rect b="b" l="l" r="r" t="t"/>
                  <a:pathLst>
                    <a:path extrusionOk="0" h="2341" w="2683">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rect b="b" l="l" r="r" t="t"/>
                  <a:pathLst>
                    <a:path extrusionOk="0" h="2093" w="2682">
                      <a:moveTo>
                        <a:pt x="1341" y="0"/>
                      </a:moveTo>
                      <a:cubicBezTo>
                        <a:pt x="0" y="0"/>
                        <a:pt x="0" y="2093"/>
                        <a:pt x="1341" y="2093"/>
                      </a:cubicBezTo>
                      <a:cubicBezTo>
                        <a:pt x="2681" y="2093"/>
                        <a:pt x="2681"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b="0" l="0" r="0" t="0"/>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b="0" l="0" r="0" t="0"/>
          <a:stretch/>
        </p:blipFill>
        <p:spPr>
          <a:xfrm>
            <a:off x="371475" y="1407160"/>
            <a:ext cx="8467725" cy="1123950"/>
          </a:xfrm>
          <a:prstGeom prst="rect">
            <a:avLst/>
          </a:prstGeom>
          <a:noFill/>
          <a:ln>
            <a:noFill/>
          </a:ln>
        </p:spPr>
      </p:pic>
      <p:sp>
        <p:nvSpPr>
          <p:cNvPr id="1132" name="Google Shape;1132;p1"/>
          <p:cNvSpPr txBox="1"/>
          <p:nvPr/>
        </p:nvSpPr>
        <p:spPr>
          <a:xfrm>
            <a:off x="949087" y="59125"/>
            <a:ext cx="73125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815"/>
                                        </p:tgtEl>
                                        <p:attrNameLst>
                                          <p:attrName>style.visibility</p:attrName>
                                        </p:attrNameLst>
                                      </p:cBhvr>
                                      <p:to>
                                        <p:strVal val="visible"/>
                                      </p:to>
                                    </p:set>
                                    <p:anim calcmode="lin" valueType="num">
                                      <p:cBhvr additive="base">
                                        <p:cTn dur="500"/>
                                        <p:tgtEl>
                                          <p:spTgt spid="8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39"/>
                                        </p:tgtEl>
                                        <p:attrNameLst>
                                          <p:attrName>style.visibility</p:attrName>
                                        </p:attrNameLst>
                                      </p:cBhvr>
                                      <p:to>
                                        <p:strVal val="visible"/>
                                      </p:to>
                                    </p:set>
                                    <p:anim calcmode="lin" valueType="num">
                                      <p:cBhvr additive="base">
                                        <p:cTn dur="500"/>
                                        <p:tgtEl>
                                          <p:spTgt spid="103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131"/>
                                        </p:tgtEl>
                                        <p:attrNameLst>
                                          <p:attrName>style.visibility</p:attrName>
                                        </p:attrNameLst>
                                      </p:cBhvr>
                                      <p:to>
                                        <p:strVal val="visible"/>
                                      </p:to>
                                    </p:set>
                                    <p:anim calcmode="lin" valueType="num">
                                      <p:cBhvr additive="base">
                                        <p:cTn dur="1750"/>
                                        <p:tgtEl>
                                          <p:spTgt spid="11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37"/>
                                        </p:tgtEl>
                                        <p:attrNameLst>
                                          <p:attrName>style.visibility</p:attrName>
                                        </p:attrNameLst>
                                      </p:cBhvr>
                                      <p:to>
                                        <p:strVal val="visible"/>
                                      </p:to>
                                    </p:set>
                                    <p:anim calcmode="lin" valueType="num">
                                      <p:cBhvr additive="base">
                                        <p:cTn dur="1750"/>
                                        <p:tgtEl>
                                          <p:spTgt spid="10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38">
                                            <p:txEl>
                                              <p:pRg end="0" st="0"/>
                                            </p:txEl>
                                          </p:spTgt>
                                        </p:tgtEl>
                                        <p:attrNameLst>
                                          <p:attrName>style.visibility</p:attrName>
                                        </p:attrNameLst>
                                      </p:cBhvr>
                                      <p:to>
                                        <p:strVal val="visible"/>
                                      </p:to>
                                    </p:set>
                                    <p:anim calcmode="lin" valueType="num">
                                      <p:cBhvr additive="base">
                                        <p:cTn dur="1750"/>
                                        <p:tgtEl>
                                          <p:spTgt spid="1038">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30"/>
                                        </p:tgtEl>
                                        <p:attrNameLst>
                                          <p:attrName>style.visibility</p:attrName>
                                        </p:attrNameLst>
                                      </p:cBhvr>
                                      <p:to>
                                        <p:strVal val="visible"/>
                                      </p:to>
                                    </p:set>
                                    <p:anim calcmode="lin" valueType="num">
                                      <p:cBhvr additive="base">
                                        <p:cTn dur="1750"/>
                                        <p:tgtEl>
                                          <p:spTgt spid="11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9"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mc:Choice Requires="p14">
      <p:transition advTm="6000"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0"/>
                                        </p:tgtEl>
                                        <p:attrNameLst>
                                          <p:attrName>style.visibility</p:attrName>
                                        </p:attrNameLst>
                                      </p:cBhvr>
                                      <p:to>
                                        <p:strVal val="visible"/>
                                      </p:to>
                                    </p:set>
                                    <p:anim calcmode="lin" valueType="num">
                                      <p:cBhvr additive="base">
                                        <p:cTn dur="500"/>
                                        <p:tgtEl>
                                          <p:spTgt spid="13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4"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50" u="none" cap="none" strike="noStrik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mc:Choice Requires="p14">
      <p:transition advTm="6000"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5"/>
                                        </p:tgtEl>
                                        <p:attrNameLst>
                                          <p:attrName>style.visibility</p:attrName>
                                        </p:attrNameLst>
                                      </p:cBhvr>
                                      <p:to>
                                        <p:strVal val="visible"/>
                                      </p:to>
                                    </p:set>
                                    <p:anim calcmode="lin" valueType="num">
                                      <p:cBhvr additive="base">
                                        <p:cTn dur="500"/>
                                        <p:tgtEl>
                                          <p:spTgt spid="13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descr="Beaches_6" id="1310" name="Google Shape;1310;p12"/>
          <p:cNvPicPr preferRelativeResize="0"/>
          <p:nvPr/>
        </p:nvPicPr>
        <p:blipFill rotWithShape="1">
          <a:blip r:embed="rId3">
            <a:alphaModFix/>
          </a:blip>
          <a:srcRect b="0" l="0" r="0" t="0"/>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50" u="none" cap="none" strike="noStrik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1"/>
                                        </p:tgtEl>
                                        <p:attrNameLst>
                                          <p:attrName>style.visibility</p:attrName>
                                        </p:attrNameLst>
                                      </p:cBhvr>
                                      <p:to>
                                        <p:strVal val="visible"/>
                                      </p:to>
                                    </p:set>
                                    <p:anim calcmode="lin" valueType="num">
                                      <p:cBhvr additive="base">
                                        <p:cTn dur="500"/>
                                        <p:tgtEl>
                                          <p:spTgt spid="13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pic>
        <p:nvPicPr>
          <p:cNvPr descr="Beaches_7" id="1316" name="Google Shape;1316;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50" u="none" cap="none" strike="noStrik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7"/>
                                        </p:tgtEl>
                                        <p:attrNameLst>
                                          <p:attrName>style.visibility</p:attrName>
                                        </p:attrNameLst>
                                      </p:cBhvr>
                                      <p:to>
                                        <p:strVal val="visible"/>
                                      </p:to>
                                    </p:set>
                                    <p:anim calcmode="lin" valueType="num">
                                      <p:cBhvr additive="base">
                                        <p:cTn dur="500"/>
                                        <p:tgtEl>
                                          <p:spTgt spid="13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3852"/>
              </a:buClr>
              <a:buSzPts val="6000"/>
              <a:buFont typeface="Arial"/>
              <a:buNone/>
            </a:pPr>
            <a:r>
              <a:rPr b="1" i="0" lang="en-US" sz="6000" u="none" cap="none" strike="noStrik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b="0" l="0" r="0" t="0"/>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b="0" l="0" r="0" t="0"/>
          <a:stretch/>
        </p:blipFill>
        <p:spPr>
          <a:xfrm flipH="1">
            <a:off x="-109220" y="1798955"/>
            <a:ext cx="2955925" cy="3447415"/>
          </a:xfrm>
          <a:prstGeom prst="rect">
            <a:avLst/>
          </a:prstGeom>
          <a:noFill/>
          <a:ln>
            <a:noFill/>
          </a:ln>
        </p:spPr>
      </p:pic>
      <p:sp>
        <p:nvSpPr>
          <p:cNvPr id="1325" name="Google Shape;1325;p14"/>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30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4"/>
                                        </p:tgtEl>
                                        <p:attrNameLst>
                                          <p:attrName>style.visibility</p:attrName>
                                        </p:attrNameLst>
                                      </p:cBhvr>
                                      <p:to>
                                        <p:strVal val="visible"/>
                                      </p:to>
                                    </p:set>
                                    <p:anim calcmode="lin" valueType="num">
                                      <p:cBhvr additive="base">
                                        <p:cTn dur="500"/>
                                        <p:tgtEl>
                                          <p:spTgt spid="13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2"/>
                                        </p:tgtEl>
                                        <p:attrNameLst>
                                          <p:attrName>style.visibility</p:attrName>
                                        </p:attrNameLst>
                                      </p:cBhvr>
                                      <p:to>
                                        <p:strVal val="visible"/>
                                      </p:to>
                                    </p:set>
                                    <p:anim calcmode="lin" valueType="num">
                                      <p:cBhvr additive="base">
                                        <p:cTn dur="500"/>
                                        <p:tgtEl>
                                          <p:spTgt spid="1322"/>
                                        </p:tgtEl>
                                        <p:attrNameLst>
                                          <p:attrName>ppt_w</p:attrName>
                                        </p:attrNameLst>
                                      </p:cBhvr>
                                      <p:tavLst>
                                        <p:tav fmla="" tm="0">
                                          <p:val>
                                            <p:strVal val="0"/>
                                          </p:val>
                                        </p:tav>
                                        <p:tav fmla="" tm="100000">
                                          <p:val>
                                            <p:strVal val="#ppt_w"/>
                                          </p:val>
                                        </p:tav>
                                      </p:tavLst>
                                    </p:anim>
                                    <p:anim calcmode="lin" valueType="num">
                                      <p:cBhvr additive="base">
                                        <p:cTn dur="500"/>
                                        <p:tgtEl>
                                          <p:spTgt spid="1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3"/>
                                        </p:tgtEl>
                                        <p:attrNameLst>
                                          <p:attrName>style.visibility</p:attrName>
                                        </p:attrNameLst>
                                      </p:cBhvr>
                                      <p:to>
                                        <p:strVal val="visible"/>
                                      </p:to>
                                    </p:set>
                                    <p:anim calcmode="lin" valueType="num">
                                      <p:cBhvr additive="base">
                                        <p:cTn dur="500"/>
                                        <p:tgtEl>
                                          <p:spTgt spid="1323"/>
                                        </p:tgtEl>
                                        <p:attrNameLst>
                                          <p:attrName>ppt_w</p:attrName>
                                        </p:attrNameLst>
                                      </p:cBhvr>
                                      <p:tavLst>
                                        <p:tav fmla="" tm="0">
                                          <p:val>
                                            <p:strVal val="0"/>
                                          </p:val>
                                        </p:tav>
                                        <p:tav fmla="" tm="100000">
                                          <p:val>
                                            <p:strVal val="#ppt_w"/>
                                          </p:val>
                                        </p:tav>
                                      </p:tavLst>
                                    </p:anim>
                                    <p:anim calcmode="lin" valueType="num">
                                      <p:cBhvr additive="base">
                                        <p:cTn dur="500"/>
                                        <p:tgtEl>
                                          <p:spTgt spid="13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b="0" l="0" r="0" t="0"/>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E1EFE0"/>
                </a:solidFill>
                <a:latin typeface="Times New Roman"/>
                <a:ea typeface="Times New Roman"/>
                <a:cs typeface="Times New Roman"/>
                <a:sym typeface="Times New Roman"/>
              </a:rPr>
              <a:t>Quan sát những sự vật sau và cho biết:</a:t>
            </a:r>
            <a:endParaRPr/>
          </a:p>
          <a:p>
            <a:pPr indent="0" lvl="0" marL="0" marR="0" rtl="0" algn="l">
              <a:lnSpc>
                <a:spcPct val="70000"/>
              </a:lnSpc>
              <a:spcBef>
                <a:spcPts val="1600"/>
              </a:spcBef>
              <a:spcAft>
                <a:spcPts val="0"/>
              </a:spcAft>
              <a:buNone/>
            </a:pPr>
            <a:r>
              <a:rPr b="1" i="1" lang="en-US" sz="3200" u="none" cap="none" strike="noStrike">
                <a:solidFill>
                  <a:srgbClr val="E1EFE0"/>
                </a:solidFill>
                <a:latin typeface="Times New Roman"/>
                <a:ea typeface="Times New Roman"/>
                <a:cs typeface="Times New Roman"/>
                <a:sym typeface="Times New Roman"/>
              </a:rPr>
              <a:t>1) Những sự vật nào tự nhiên mà có?</a:t>
            </a:r>
            <a:endParaRPr/>
          </a:p>
          <a:p>
            <a:pPr indent="0" lvl="0" marL="0" marR="0" rtl="0" algn="l">
              <a:lnSpc>
                <a:spcPct val="70000"/>
              </a:lnSpc>
              <a:spcBef>
                <a:spcPts val="1600"/>
              </a:spcBef>
              <a:spcAft>
                <a:spcPts val="0"/>
              </a:spcAft>
              <a:buNone/>
            </a:pPr>
            <a:r>
              <a:rPr b="1" i="1" lang="en-US" sz="3200" u="none" cap="none" strike="noStrik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b="0" l="12832" r="0" t="0"/>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b="0" l="0" r="0" t="0"/>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b="0" l="0" r="0" t="0"/>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b="0" l="0" r="0" t="0"/>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7"/>
                                        </p:tgtEl>
                                        <p:attrNameLst>
                                          <p:attrName>style.visibility</p:attrName>
                                        </p:attrNameLst>
                                      </p:cBhvr>
                                      <p:to>
                                        <p:strVal val="visible"/>
                                      </p:to>
                                    </p:set>
                                    <p:animEffect filter="fade" transition="in">
                                      <p:cBhvr>
                                        <p:cTn dur="2000"/>
                                        <p:tgtEl>
                                          <p:spTgt spid="1337"/>
                                        </p:tgtEl>
                                      </p:cBhvr>
                                    </p:animEffect>
                                  </p:childTnLst>
                                </p:cTn>
                              </p:par>
                              <p:par>
                                <p:cTn fill="hold" nodeType="withEffect" presetClass="entr" presetID="10" presetSubtype="0">
                                  <p:stCondLst>
                                    <p:cond delay="0"/>
                                  </p:stCondLst>
                                  <p:childTnLst>
                                    <p:set>
                                      <p:cBhvr>
                                        <p:cTn dur="1" fill="hold">
                                          <p:stCondLst>
                                            <p:cond delay="0"/>
                                          </p:stCondLst>
                                        </p:cTn>
                                        <p:tgtEl>
                                          <p:spTgt spid="1340"/>
                                        </p:tgtEl>
                                        <p:attrNameLst>
                                          <p:attrName>style.visibility</p:attrName>
                                        </p:attrNameLst>
                                      </p:cBhvr>
                                      <p:to>
                                        <p:strVal val="visible"/>
                                      </p:to>
                                    </p:set>
                                    <p:animEffect filter="fade" transition="in">
                                      <p:cBhvr>
                                        <p:cTn dur="2000"/>
                                        <p:tgtEl>
                                          <p:spTgt spid="1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500"/>
                                        <p:tgtEl>
                                          <p:spTgt spid="1336"/>
                                        </p:tgtEl>
                                      </p:cBhvr>
                                    </p:animEffect>
                                  </p:childTnLst>
                                </p:cTn>
                              </p:par>
                              <p:par>
                                <p:cTn fill="hold" nodeType="withEffect" presetClass="entr" presetID="10" presetSubtype="0">
                                  <p:stCondLst>
                                    <p:cond delay="0"/>
                                  </p:stCondLst>
                                  <p:childTnLst>
                                    <p:set>
                                      <p:cBhvr>
                                        <p:cTn dur="1" fill="hold">
                                          <p:stCondLst>
                                            <p:cond delay="0"/>
                                          </p:stCondLst>
                                        </p:cTn>
                                        <p:tgtEl>
                                          <p:spTgt spid="1341"/>
                                        </p:tgtEl>
                                        <p:attrNameLst>
                                          <p:attrName>style.visibility</p:attrName>
                                        </p:attrNameLst>
                                      </p:cBhvr>
                                      <p:to>
                                        <p:strVal val="visible"/>
                                      </p:to>
                                    </p:set>
                                    <p:animEffect filter="fade" transition="in">
                                      <p:cBhvr>
                                        <p:cTn dur="500"/>
                                        <p:tgtEl>
                                          <p:spTgt spid="1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2000"/>
                                        <p:tgtEl>
                                          <p:spTgt spid="1339"/>
                                        </p:tgtEl>
                                      </p:cBhvr>
                                    </p:animEffect>
                                  </p:childTnLst>
                                </p:cTn>
                              </p:par>
                              <p:par>
                                <p:cTn fill="hold" nodeType="with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2000"/>
                                        <p:tgtEl>
                                          <p:spTgt spid="1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8"/>
                                        </p:tgtEl>
                                        <p:attrNameLst>
                                          <p:attrName>style.visibility</p:attrName>
                                        </p:attrNameLst>
                                      </p:cBhvr>
                                      <p:to>
                                        <p:strVal val="visible"/>
                                      </p:to>
                                    </p:set>
                                    <p:anim calcmode="lin" valueType="num">
                                      <p:cBhvr additive="base">
                                        <p:cTn dur="500"/>
                                        <p:tgtEl>
                                          <p:spTgt spid="1338"/>
                                        </p:tgtEl>
                                        <p:attrNameLst>
                                          <p:attrName>ppt_w</p:attrName>
                                        </p:attrNameLst>
                                      </p:cBhvr>
                                      <p:tavLst>
                                        <p:tav fmla="" tm="0">
                                          <p:val>
                                            <p:strVal val="0"/>
                                          </p:val>
                                        </p:tav>
                                        <p:tav fmla="" tm="100000">
                                          <p:val>
                                            <p:strVal val="#ppt_w"/>
                                          </p:val>
                                        </p:tav>
                                      </p:tavLst>
                                    </p:anim>
                                    <p:anim calcmode="lin" valueType="num">
                                      <p:cBhvr additive="base">
                                        <p:cTn dur="500"/>
                                        <p:tgtEl>
                                          <p:spTgt spid="13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43"/>
                                        </p:tgtEl>
                                        <p:attrNameLst>
                                          <p:attrName>style.visibility</p:attrName>
                                        </p:attrNameLst>
                                      </p:cBhvr>
                                      <p:to>
                                        <p:strVal val="visible"/>
                                      </p:to>
                                    </p:set>
                                    <p:anim calcmode="lin" valueType="num">
                                      <p:cBhvr additive="base">
                                        <p:cTn dur="500"/>
                                        <p:tgtEl>
                                          <p:spTgt spid="1343"/>
                                        </p:tgtEl>
                                        <p:attrNameLst>
                                          <p:attrName>ppt_w</p:attrName>
                                        </p:attrNameLst>
                                      </p:cBhvr>
                                      <p:tavLst>
                                        <p:tav fmla="" tm="0">
                                          <p:val>
                                            <p:strVal val="0"/>
                                          </p:val>
                                        </p:tav>
                                        <p:tav fmla="" tm="100000">
                                          <p:val>
                                            <p:strVal val="#ppt_w"/>
                                          </p:val>
                                        </p:tav>
                                      </p:tavLst>
                                    </p:anim>
                                    <p:anim calcmode="lin" valueType="num">
                                      <p:cBhvr additive="base">
                                        <p:cTn dur="500"/>
                                        <p:tgtEl>
                                          <p:spTgt spid="13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b="0" l="0" r="0" t="0"/>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accent6"/>
                </a:solidFill>
                <a:latin typeface="Times New Roman"/>
                <a:ea typeface="Times New Roman"/>
                <a:cs typeface="Times New Roman"/>
                <a:sym typeface="Times New Roman"/>
              </a:rPr>
              <a:t>Hãy dùng từ điển Tiếng Việt, tìm xem “thiên nhiên” là gì?</a:t>
            </a:r>
            <a:endParaRPr b="1" i="1" sz="2400" u="none" cap="none" strike="noStrike">
              <a:solidFill>
                <a:schemeClr val="accent6"/>
              </a:solidFill>
              <a:latin typeface="Times New Roman"/>
              <a:ea typeface="Times New Roman"/>
              <a:cs typeface="Times New Roman"/>
              <a:sym typeface="Times New Roman"/>
            </a:endParaRPr>
          </a:p>
        </p:txBody>
      </p:sp>
      <p:pic>
        <p:nvPicPr>
          <p:cNvPr descr="1" id="1350" name="Google Shape;1350;p17"/>
          <p:cNvPicPr preferRelativeResize="0"/>
          <p:nvPr/>
        </p:nvPicPr>
        <p:blipFill rotWithShape="1">
          <a:blip r:embed="rId4">
            <a:alphaModFix/>
          </a:blip>
          <a:srcRect b="0" l="0" r="0" t="0"/>
          <a:stretch/>
        </p:blipFill>
        <p:spPr>
          <a:xfrm>
            <a:off x="3996055" y="2355850"/>
            <a:ext cx="4173220" cy="2548890"/>
          </a:xfrm>
          <a:prstGeom prst="rect">
            <a:avLst/>
          </a:prstGeom>
          <a:noFill/>
          <a:ln>
            <a:noFill/>
          </a:ln>
        </p:spPr>
      </p:pic>
      <p:pic>
        <p:nvPicPr>
          <p:cNvPr descr="tu-dien-tieng-viet_11" id="1351" name="Google Shape;1351;p17"/>
          <p:cNvPicPr preferRelativeResize="0"/>
          <p:nvPr/>
        </p:nvPicPr>
        <p:blipFill rotWithShape="1">
          <a:blip r:embed="rId5">
            <a:alphaModFix/>
          </a:blip>
          <a:srcRect b="0" l="0" r="0" t="0"/>
          <a:stretch/>
        </p:blipFill>
        <p:spPr>
          <a:xfrm>
            <a:off x="323850" y="234315"/>
            <a:ext cx="2865120" cy="4675505"/>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8"/>
                                        </p:tgtEl>
                                        <p:attrNameLst>
                                          <p:attrName>style.visibility</p:attrName>
                                        </p:attrNameLst>
                                      </p:cBhvr>
                                      <p:to>
                                        <p:strVal val="visible"/>
                                      </p:to>
                                    </p:set>
                                    <p:anim calcmode="lin" valueType="num">
                                      <p:cBhvr additive="base">
                                        <p:cTn dur="500"/>
                                        <p:tgtEl>
                                          <p:spTgt spid="1348"/>
                                        </p:tgtEl>
                                        <p:attrNameLst>
                                          <p:attrName>ppt_w</p:attrName>
                                        </p:attrNameLst>
                                      </p:cBhvr>
                                      <p:tavLst>
                                        <p:tav fmla="" tm="0">
                                          <p:val>
                                            <p:strVal val="0"/>
                                          </p:val>
                                        </p:tav>
                                        <p:tav fmla="" tm="100000">
                                          <p:val>
                                            <p:strVal val="#ppt_w"/>
                                          </p:val>
                                        </p:tav>
                                      </p:tavLst>
                                    </p:anim>
                                    <p:anim calcmode="lin" valueType="num">
                                      <p:cBhvr additive="base">
                                        <p:cTn dur="500"/>
                                        <p:tgtEl>
                                          <p:spTgt spid="13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49"/>
                                        </p:tgtEl>
                                        <p:attrNameLst>
                                          <p:attrName>style.visibility</p:attrName>
                                        </p:attrNameLst>
                                      </p:cBhvr>
                                      <p:to>
                                        <p:strVal val="visible"/>
                                      </p:to>
                                    </p:set>
                                    <p:anim calcmode="lin" valueType="num">
                                      <p:cBhvr additive="base">
                                        <p:cTn dur="500"/>
                                        <p:tgtEl>
                                          <p:spTgt spid="1349"/>
                                        </p:tgtEl>
                                        <p:attrNameLst>
                                          <p:attrName>ppt_w</p:attrName>
                                        </p:attrNameLst>
                                      </p:cBhvr>
                                      <p:tavLst>
                                        <p:tav fmla="" tm="0">
                                          <p:val>
                                            <p:strVal val="0"/>
                                          </p:val>
                                        </p:tav>
                                        <p:tav fmla="" tm="100000">
                                          <p:val>
                                            <p:strVal val="#ppt_w"/>
                                          </p:val>
                                        </p:tav>
                                      </p:tavLst>
                                    </p:anim>
                                    <p:anim calcmode="lin" valueType="num">
                                      <p:cBhvr additive="base">
                                        <p:cTn dur="500"/>
                                        <p:tgtEl>
                                          <p:spTgt spid="13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gtEl>
                                        <p:attrNameLst>
                                          <p:attrName>style.visibility</p:attrName>
                                        </p:attrNameLst>
                                      </p:cBhvr>
                                      <p:to>
                                        <p:strVal val="visible"/>
                                      </p:to>
                                    </p:set>
                                    <p:animEffect filter="fade" transition="in">
                                      <p:cBhvr>
                                        <p:cTn dur="500"/>
                                        <p:tgtEl>
                                          <p:spTgt spid="1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0"/>
                                        </p:tgtEl>
                                        <p:attrNameLst>
                                          <p:attrName>style.visibility</p:attrName>
                                        </p:attrNameLst>
                                      </p:cBhvr>
                                      <p:to>
                                        <p:strVal val="visible"/>
                                      </p:to>
                                    </p:set>
                                    <p:animEffect filter="fade" transition="in">
                                      <p:cBhvr>
                                        <p:cTn dur="500"/>
                                        <p:tgtEl>
                                          <p:spTgt spid="1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b="0" l="0" r="0" t="0"/>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sng" cap="none" strike="noStrike">
                <a:solidFill>
                  <a:schemeClr val="accent6"/>
                </a:solidFill>
                <a:latin typeface="Times New Roman"/>
                <a:ea typeface="Times New Roman"/>
                <a:cs typeface="Times New Roman"/>
                <a:sym typeface="Times New Roman"/>
              </a:rPr>
              <a:t>Bài 1</a:t>
            </a:r>
            <a:r>
              <a:rPr b="1" i="0" lang="en-US" sz="3600" u="none" cap="none" strike="noStrike">
                <a:solidFill>
                  <a:schemeClr val="accent6"/>
                </a:solidFill>
                <a:latin typeface="Times New Roman"/>
                <a:ea typeface="Times New Roman"/>
                <a:cs typeface="Times New Roman"/>
                <a:sym typeface="Times New Roman"/>
              </a:rPr>
              <a:t>: </a:t>
            </a:r>
            <a:r>
              <a:rPr b="0" i="0" lang="en-US" sz="3600" u="none" cap="none" strike="noStrike">
                <a:solidFill>
                  <a:schemeClr val="accent6"/>
                </a:solidFill>
                <a:latin typeface="Times New Roman"/>
                <a:ea typeface="Times New Roman"/>
                <a:cs typeface="Times New Roman"/>
                <a:sym typeface="Times New Roman"/>
              </a:rPr>
              <a:t>Dòng nào dưới đây giải thích đúng nghĩa từ </a:t>
            </a:r>
            <a:r>
              <a:rPr b="1" i="1" lang="en-US" sz="3600" u="none" cap="none" strike="noStrik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6"/>
                                        </p:tgtEl>
                                        <p:attrNameLst>
                                          <p:attrName>style.visibility</p:attrName>
                                        </p:attrNameLst>
                                      </p:cBhvr>
                                      <p:to>
                                        <p:strVal val="visible"/>
                                      </p:to>
                                    </p:set>
                                    <p:animEffect filter="fade" transition="in">
                                      <p:cBhvr>
                                        <p:cTn dur="500"/>
                                        <p:tgtEl>
                                          <p:spTgt spid="1356"/>
                                        </p:tgtEl>
                                      </p:cBhvr>
                                    </p:animEffect>
                                  </p:childTnLst>
                                </p:cTn>
                              </p:par>
                              <p:par>
                                <p:cTn fill="hold" nodeType="withEffect" presetClass="entr" presetID="10" presetSubtype="0">
                                  <p:stCondLst>
                                    <p:cond delay="0"/>
                                  </p:stCondLst>
                                  <p:childTnLst>
                                    <p:set>
                                      <p:cBhvr>
                                        <p:cTn dur="1" fill="hold">
                                          <p:stCondLst>
                                            <p:cond delay="0"/>
                                          </p:stCondLst>
                                        </p:cTn>
                                        <p:tgtEl>
                                          <p:spTgt spid="1357"/>
                                        </p:tgtEl>
                                        <p:attrNameLst>
                                          <p:attrName>style.visibility</p:attrName>
                                        </p:attrNameLst>
                                      </p:cBhvr>
                                      <p:to>
                                        <p:strVal val="visible"/>
                                      </p:to>
                                    </p:set>
                                    <p:animEffect filter="fade" transition="in">
                                      <p:cBhvr>
                                        <p:cTn dur="500"/>
                                        <p:tgtEl>
                                          <p:spTgt spid="1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500"/>
                                        <p:tgtEl>
                                          <p:spTgt spid="1358"/>
                                        </p:tgtEl>
                                      </p:cBhvr>
                                    </p:animEffect>
                                  </p:childTnLst>
                                </p:cTn>
                              </p:par>
                              <p:par>
                                <p:cTn fill="hold" nodeType="withEffect" presetClass="entr" presetID="10" presetSubtype="0">
                                  <p:stCondLst>
                                    <p:cond delay="0"/>
                                  </p:stCondLst>
                                  <p:childTnLst>
                                    <p:set>
                                      <p:cBhvr>
                                        <p:cTn dur="1" fill="hold">
                                          <p:stCondLst>
                                            <p:cond delay="0"/>
                                          </p:stCondLst>
                                        </p:cTn>
                                        <p:tgtEl>
                                          <p:spTgt spid="1359"/>
                                        </p:tgtEl>
                                        <p:attrNameLst>
                                          <p:attrName>style.visibility</p:attrName>
                                        </p:attrNameLst>
                                      </p:cBhvr>
                                      <p:to>
                                        <p:strVal val="visible"/>
                                      </p:to>
                                    </p:set>
                                    <p:animEffect filter="fade" transition="in">
                                      <p:cBhvr>
                                        <p:cTn dur="500"/>
                                        <p:tgtEl>
                                          <p:spTgt spid="1359"/>
                                        </p:tgtEl>
                                      </p:cBhvr>
                                    </p:animEffect>
                                  </p:childTnLst>
                                </p:cTn>
                              </p:par>
                              <p:par>
                                <p:cTn fill="hold" nodeType="with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500"/>
                                        <p:tgtEl>
                                          <p:spTgt spid="1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1"/>
                                        </p:tgtEl>
                                        <p:attrNameLst>
                                          <p:attrName>style.visibility</p:attrName>
                                        </p:attrNameLst>
                                      </p:cBhvr>
                                      <p:to>
                                        <p:strVal val="visible"/>
                                      </p:to>
                                    </p:set>
                                    <p:animEffect filter="fade" transition="in">
                                      <p:cBhvr>
                                        <p:cTn dur="500"/>
                                        <p:tgtEl>
                                          <p:spTgt spid="1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pic>
        <p:nvPicPr>
          <p:cNvPr descr="Anh-thien-nhien-3" id="1405" name="Google Shape;1405;p19"/>
          <p:cNvPicPr preferRelativeResize="0"/>
          <p:nvPr/>
        </p:nvPicPr>
        <p:blipFill rotWithShape="1">
          <a:blip r:embed="rId3">
            <a:alphaModFix/>
          </a:blip>
          <a:srcRect b="0" l="0" r="0" t="0"/>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fmla="val 16667" name="adj"/>
            </a:avLst>
          </a:prstGeom>
          <a:solidFill>
            <a:srgbClr val="F5FCFF"/>
          </a:solidFill>
          <a:ln cap="flat" cmpd="sng" w="38100">
            <a:solidFill>
              <a:srgbClr val="FF006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600" u="none" cap="none" strike="noStrik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6"/>
                                        </p:tgtEl>
                                        <p:attrNameLst>
                                          <p:attrName>style.visibility</p:attrName>
                                        </p:attrNameLst>
                                      </p:cBhvr>
                                      <p:to>
                                        <p:strVal val="visible"/>
                                      </p:to>
                                    </p:set>
                                    <p:anim calcmode="lin" valueType="num">
                                      <p:cBhvr additive="base">
                                        <p:cTn dur="500"/>
                                        <p:tgtEl>
                                          <p:spTgt spid="1406"/>
                                        </p:tgtEl>
                                        <p:attrNameLst>
                                          <p:attrName>ppt_w</p:attrName>
                                        </p:attrNameLst>
                                      </p:cBhvr>
                                      <p:tavLst>
                                        <p:tav fmla="" tm="0">
                                          <p:val>
                                            <p:strVal val="0"/>
                                          </p:val>
                                        </p:tav>
                                        <p:tav fmla="" tm="100000">
                                          <p:val>
                                            <p:strVal val="#ppt_w"/>
                                          </p:val>
                                        </p:tav>
                                      </p:tavLst>
                                    </p:anim>
                                    <p:anim calcmode="lin" valueType="num">
                                      <p:cBhvr additive="base">
                                        <p:cTn dur="500"/>
                                        <p:tgtEl>
                                          <p:spTgt spid="14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pic>
        <p:nvPicPr>
          <p:cNvPr descr="songbirds.png" id="1137" name="Google Shape;1137;p2"/>
          <p:cNvPicPr preferRelativeResize="0"/>
          <p:nvPr/>
        </p:nvPicPr>
        <p:blipFill rotWithShape="1">
          <a:blip r:embed="rId3">
            <a:alphaModFix/>
          </a:blip>
          <a:srcRect b="0" l="0" r="0" t="0"/>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algn="ctr" dir="2700000" dist="228600">
              <a:srgbClr val="000000">
                <a:alpha val="29803"/>
              </a:srgbClr>
            </a:outerShdw>
          </a:effectLst>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1" i="0" lang="en-US" sz="3500" u="none" cap="none" strike="noStrik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rect b="b" l="l" r="r" t="t"/>
                  <a:pathLst>
                    <a:path extrusionOk="0" h="1089" w="1788">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rect b="b" l="l" r="r" t="t"/>
                  <a:pathLst>
                    <a:path extrusionOk="0" h="1729" w="2948">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rect b="b" l="l" r="r" t="t"/>
                  <a:pathLst>
                    <a:path extrusionOk="0" h="1601" w="4579">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rect b="b" l="l" r="r" t="t"/>
                  <a:pathLst>
                    <a:path extrusionOk="0" h="3752" w="2126">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rect b="b" l="l" r="r" t="t"/>
                  <a:pathLst>
                    <a:path extrusionOk="0" h="2743" w="2747">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rect b="b" l="l" r="r" t="t"/>
                  <a:pathLst>
                    <a:path extrusionOk="0" h="1863" w="2322">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rect b="b" l="l" r="r" t="t"/>
                  <a:pathLst>
                    <a:path extrusionOk="0" h="2080" w="2134">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rect b="b" l="l" r="r" t="t"/>
                  <a:pathLst>
                    <a:path extrusionOk="0" h="2705" w="1407">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rect b="b" l="l" r="r" t="t"/>
                  <a:pathLst>
                    <a:path extrusionOk="0" h="1833" w="2944">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rect b="b" l="l" r="r" t="t"/>
                  <a:pathLst>
                    <a:path extrusionOk="0" h="3188" w="1995">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rect b="b" l="l" r="r" t="t"/>
                  <a:pathLst>
                    <a:path extrusionOk="0" h="1676" w="3009">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rect b="b" l="l" r="r" t="t"/>
                  <a:pathLst>
                    <a:path extrusionOk="0" h="2935" w="1669">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rect b="b" l="l" r="r" t="t"/>
                  <a:pathLst>
                    <a:path extrusionOk="0" h="3239" w="1898">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rect b="b" l="l" r="r" t="t"/>
                  <a:pathLst>
                    <a:path extrusionOk="0" h="1308" w="3827">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rect b="b" l="l" r="r" t="t"/>
                  <a:pathLst>
                    <a:path extrusionOk="0" h="3245" w="2061">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rect b="b" l="l" r="r" t="t"/>
                  <a:pathLst>
                    <a:path extrusionOk="0" h="1715" w="3042">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rect b="b" l="l" r="r" t="t"/>
                  <a:pathLst>
                    <a:path extrusionOk="0" h="3476" w="1635">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rect b="b" l="l" r="r" t="t"/>
                  <a:pathLst>
                    <a:path extrusionOk="0" h="1783" w="3042">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rect b="b" l="l" r="r" t="t"/>
                  <a:pathLst>
                    <a:path extrusionOk="0" h="2773" w="1763">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rect b="b" l="l" r="r" t="t"/>
                  <a:pathLst>
                    <a:path extrusionOk="0" h="1236" w="2781">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rect b="b" l="l" r="r" t="t"/>
                  <a:pathLst>
                    <a:path extrusionOk="0" h="2994" w="1538">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rect b="b" l="l" r="r" t="t"/>
                  <a:pathLst>
                    <a:path extrusionOk="0" h="1563" w="2911">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rect b="b" l="l" r="r" t="t"/>
                  <a:pathLst>
                    <a:path extrusionOk="0" h="2722" w="1472">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rect b="b" l="l" r="r" t="t"/>
                  <a:pathLst>
                    <a:path extrusionOk="0" h="1485" w="311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rect b="b" l="l" r="r" t="t"/>
                  <a:pathLst>
                    <a:path extrusionOk="0" h="2334" w="1145">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rect b="b" l="l" r="r" t="t"/>
                  <a:pathLst>
                    <a:path extrusionOk="0" h="1579" w="3638">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rect b="b" l="l" r="r" t="t"/>
                  <a:pathLst>
                    <a:path extrusionOk="0" h="2979" w="1571">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rect b="b" l="l" r="r" t="t"/>
                  <a:pathLst>
                    <a:path extrusionOk="0" h="1483" w="3303">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rect b="b" l="l" r="r" t="t"/>
                  <a:pathLst>
                    <a:path extrusionOk="0" h="2845" w="2065">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rect b="b" l="l" r="r" t="t"/>
                  <a:pathLst>
                    <a:path extrusionOk="0" h="1773" w="2813">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rect b="b" l="l" r="r" t="t"/>
                  <a:pathLst>
                    <a:path extrusionOk="0" h="2797" w="1244">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rect b="b" l="l" r="r" t="t"/>
                  <a:pathLst>
                    <a:path extrusionOk="0" h="3029" w="1571">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rect b="b" l="l" r="r" t="t"/>
                  <a:pathLst>
                    <a:path extrusionOk="0" h="1761" w="2683">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rect b="b" l="l" r="r" t="t"/>
                  <a:pathLst>
                    <a:path extrusionOk="0" h="3091" w="1505">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rect b="b" l="l" r="r" t="t"/>
                  <a:pathLst>
                    <a:path extrusionOk="0" h="1482" w="2462">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rect b="b" l="l" r="r" t="t"/>
                  <a:pathLst>
                    <a:path extrusionOk="0" h="62281" w="4121">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rect b="b" l="l" r="r" t="t"/>
                  <a:pathLst>
                    <a:path extrusionOk="0" h="9146" w="12038">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rect b="b" l="l" r="r" t="t"/>
                  <a:pathLst>
                    <a:path extrusionOk="0" h="11958" w="16662">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rect b="b" l="l" r="r" t="t"/>
                  <a:pathLst>
                    <a:path extrusionOk="0" h="11799" w="17411">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rect b="b" l="l" r="r" t="t"/>
                  <a:pathLst>
                    <a:path extrusionOk="0" h="13514" w="2187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rect b="b" l="l" r="r" t="t"/>
                  <a:pathLst>
                    <a:path extrusionOk="0" h="2093" w="2682">
                      <a:moveTo>
                        <a:pt x="1341" y="0"/>
                      </a:moveTo>
                      <a:cubicBezTo>
                        <a:pt x="1" y="0"/>
                        <a:pt x="1" y="2093"/>
                        <a:pt x="1341" y="2093"/>
                      </a:cubicBezTo>
                      <a:cubicBezTo>
                        <a:pt x="2682" y="2093"/>
                        <a:pt x="2682"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rect b="b" l="l" r="r" t="t"/>
                  <a:pathLst>
                    <a:path extrusionOk="0" h="2094" w="2715">
                      <a:moveTo>
                        <a:pt x="1341" y="1"/>
                      </a:moveTo>
                      <a:cubicBezTo>
                        <a:pt x="1" y="1"/>
                        <a:pt x="1" y="2094"/>
                        <a:pt x="1341" y="2094"/>
                      </a:cubicBezTo>
                      <a:cubicBezTo>
                        <a:pt x="2682" y="2094"/>
                        <a:pt x="2715"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rect b="b" l="l" r="r" t="t"/>
                  <a:pathLst>
                    <a:path extrusionOk="0" h="2341" w="2683">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rect b="b" l="l" r="r" t="t"/>
                  <a:pathLst>
                    <a:path extrusionOk="0" h="2093" w="2682">
                      <a:moveTo>
                        <a:pt x="1341" y="0"/>
                      </a:moveTo>
                      <a:cubicBezTo>
                        <a:pt x="0" y="0"/>
                        <a:pt x="0" y="2093"/>
                        <a:pt x="1341" y="2093"/>
                      </a:cubicBezTo>
                      <a:cubicBezTo>
                        <a:pt x="2681" y="2093"/>
                        <a:pt x="2681"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b="0" l="0" r="0" t="0"/>
          <a:stretch/>
        </p:blipFill>
        <p:spPr>
          <a:xfrm rot="1380000">
            <a:off x="8004175" y="3114675"/>
            <a:ext cx="1421130" cy="2376805"/>
          </a:xfrm>
          <a:prstGeom prst="rect">
            <a:avLst/>
          </a:prstGeom>
          <a:noFill/>
          <a:ln>
            <a:noFill/>
          </a:ln>
        </p:spPr>
      </p:pic>
      <p:sp>
        <p:nvSpPr>
          <p:cNvPr id="1231" name="Google Shape;1231;p2"/>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30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39"/>
                                        </p:tgtEl>
                                        <p:attrNameLst>
                                          <p:attrName>style.visibility</p:attrName>
                                        </p:attrNameLst>
                                      </p:cBhvr>
                                      <p:to>
                                        <p:strVal val="visible"/>
                                      </p:to>
                                    </p:set>
                                    <p:anim calcmode="lin" valueType="num">
                                      <p:cBhvr additive="base">
                                        <p:cTn dur="500"/>
                                        <p:tgtEl>
                                          <p:spTgt spid="11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30"/>
                                        </p:tgtEl>
                                        <p:attrNameLst>
                                          <p:attrName>style.visibility</p:attrName>
                                        </p:attrNameLst>
                                      </p:cBhvr>
                                      <p:to>
                                        <p:strVal val="visible"/>
                                      </p:to>
                                    </p:set>
                                    <p:anim calcmode="lin" valueType="num">
                                      <p:cBhvr additive="base">
                                        <p:cTn dur="500"/>
                                        <p:tgtEl>
                                          <p:spTgt spid="12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8"/>
                                        </p:tgtEl>
                                        <p:attrNameLst>
                                          <p:attrName>style.visibility</p:attrName>
                                        </p:attrNameLst>
                                      </p:cBhvr>
                                      <p:to>
                                        <p:strVal val="visible"/>
                                      </p:to>
                                    </p:set>
                                    <p:anim calcmode="lin" valueType="num">
                                      <p:cBhvr additive="base">
                                        <p:cTn dur="500"/>
                                        <p:tgtEl>
                                          <p:spTgt spid="1138"/>
                                        </p:tgtEl>
                                        <p:attrNameLst>
                                          <p:attrName>ppt_w</p:attrName>
                                        </p:attrNameLst>
                                      </p:cBhvr>
                                      <p:tavLst>
                                        <p:tav fmla="" tm="0">
                                          <p:val>
                                            <p:strVal val="0"/>
                                          </p:val>
                                        </p:tav>
                                        <p:tav fmla="" tm="100000">
                                          <p:val>
                                            <p:strVal val="#ppt_w"/>
                                          </p:val>
                                        </p:tav>
                                      </p:tavLst>
                                    </p:anim>
                                    <p:anim calcmode="lin" valueType="num">
                                      <p:cBhvr additive="base">
                                        <p:cTn dur="500"/>
                                        <p:tgtEl>
                                          <p:spTgt spid="1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7"/>
                                        </p:tgtEl>
                                        <p:attrNameLst>
                                          <p:attrName>style.visibility</p:attrName>
                                        </p:attrNameLst>
                                      </p:cBhvr>
                                      <p:to>
                                        <p:strVal val="visible"/>
                                      </p:to>
                                    </p:set>
                                    <p:anim calcmode="lin" valueType="num">
                                      <p:cBhvr additive="base">
                                        <p:cTn dur="500"/>
                                        <p:tgtEl>
                                          <p:spTgt spid="1137"/>
                                        </p:tgtEl>
                                        <p:attrNameLst>
                                          <p:attrName>ppt_w</p:attrName>
                                        </p:attrNameLst>
                                      </p:cBhvr>
                                      <p:tavLst>
                                        <p:tav fmla="" tm="0">
                                          <p:val>
                                            <p:strVal val="0"/>
                                          </p:val>
                                        </p:tav>
                                        <p:tav fmla="" tm="100000">
                                          <p:val>
                                            <p:strVal val="#ppt_w"/>
                                          </p:val>
                                        </p:tav>
                                      </p:tavLst>
                                    </p:anim>
                                    <p:anim calcmode="lin" valueType="num">
                                      <p:cBhvr additive="base">
                                        <p:cTn dur="500"/>
                                        <p:tgtEl>
                                          <p:spTgt spid="1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b="0" l="0" r="0" t="0"/>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cap="flat" cmpd="sng" w="28575">
            <a:solidFill>
              <a:srgbClr val="FF0000"/>
            </a:solidFill>
            <a:prstDash val="solid"/>
            <a:round/>
            <a:headEnd len="sm" w="sm" type="none"/>
            <a:tailEnd len="sm" w="sm" type="none"/>
          </a:ln>
        </p:spPr>
      </p:cxnSp>
      <p:cxnSp>
        <p:nvCxnSpPr>
          <p:cNvPr id="1418" name="Google Shape;1418;p20"/>
          <p:cNvCxnSpPr/>
          <p:nvPr/>
        </p:nvCxnSpPr>
        <p:spPr>
          <a:xfrm>
            <a:off x="4932045" y="3163570"/>
            <a:ext cx="990600" cy="635"/>
          </a:xfrm>
          <a:prstGeom prst="straightConnector1">
            <a:avLst/>
          </a:prstGeom>
          <a:noFill/>
          <a:ln cap="flat" cmpd="sng" w="28575">
            <a:solidFill>
              <a:srgbClr val="FF0000"/>
            </a:solidFill>
            <a:prstDash val="solid"/>
            <a:round/>
            <a:headEnd len="sm" w="sm" type="none"/>
            <a:tailEnd len="sm" w="sm" type="none"/>
          </a:ln>
        </p:spPr>
      </p:cxnSp>
      <p:grpSp>
        <p:nvGrpSpPr>
          <p:cNvPr id="1419" name="Google Shape;1419;p20"/>
          <p:cNvGrpSpPr/>
          <p:nvPr/>
        </p:nvGrpSpPr>
        <p:grpSpPr>
          <a:xfrm flipH="1" rot="5400000">
            <a:off x="7258072" y="3512480"/>
            <a:ext cx="2350310" cy="2105244"/>
            <a:chOff x="-813175" y="1753753"/>
            <a:chExt cx="2701195" cy="2419543"/>
          </a:xfrm>
        </p:grpSpPr>
        <p:sp>
          <p:nvSpPr>
            <p:cNvPr id="1420" name="Google Shape;1420;p20"/>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58" name="Google Shape;1458;p20"/>
          <p:cNvGrpSpPr/>
          <p:nvPr/>
        </p:nvGrpSpPr>
        <p:grpSpPr>
          <a:xfrm flipH="1" rot="10800000">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6" name="Google Shape;1466;p20"/>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500"/>
                                        <p:tgtEl>
                                          <p:spTgt spid="1412"/>
                                        </p:tgtEl>
                                      </p:cBhvr>
                                    </p:animEffect>
                                  </p:childTnLst>
                                </p:cTn>
                              </p:par>
                              <p:par>
                                <p:cTn fill="hold" nodeType="with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500"/>
                                        <p:tgtEl>
                                          <p:spTgt spid="1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500"/>
                                        <p:tgtEl>
                                          <p:spTgt spid="1413"/>
                                        </p:tgtEl>
                                      </p:cBhvr>
                                    </p:animEffect>
                                  </p:childTnLst>
                                </p:cTn>
                              </p:par>
                              <p:par>
                                <p:cTn fill="hold" nodeType="with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500"/>
                                        <p:tgtEl>
                                          <p:spTgt spid="1414"/>
                                        </p:tgtEl>
                                      </p:cBhvr>
                                    </p:animEffect>
                                  </p:childTnLst>
                                </p:cTn>
                              </p:par>
                              <p:par>
                                <p:cTn fill="hold" nodeType="withEffect" presetClass="entr" presetID="10" presetSubtype="0">
                                  <p:stCondLst>
                                    <p:cond delay="0"/>
                                  </p:stCondLst>
                                  <p:childTnLst>
                                    <p:set>
                                      <p:cBhvr>
                                        <p:cTn dur="1" fill="hold">
                                          <p:stCondLst>
                                            <p:cond delay="0"/>
                                          </p:stCondLst>
                                        </p:cTn>
                                        <p:tgtEl>
                                          <p:spTgt spid="1415"/>
                                        </p:tgtEl>
                                        <p:attrNameLst>
                                          <p:attrName>style.visibility</p:attrName>
                                        </p:attrNameLst>
                                      </p:cBhvr>
                                      <p:to>
                                        <p:strVal val="visible"/>
                                      </p:to>
                                    </p:set>
                                    <p:animEffect filter="fade" transition="in">
                                      <p:cBhvr>
                                        <p:cTn dur="500"/>
                                        <p:tgtEl>
                                          <p:spTgt spid="1415"/>
                                        </p:tgtEl>
                                      </p:cBhvr>
                                    </p:animEffect>
                                  </p:childTnLst>
                                </p:cTn>
                              </p:par>
                              <p:par>
                                <p:cTn fill="hold" nodeType="with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5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7"/>
                                        </p:tgtEl>
                                        <p:attrNameLst>
                                          <p:attrName>style.visibility</p:attrName>
                                        </p:attrNameLst>
                                      </p:cBhvr>
                                      <p:to>
                                        <p:strVal val="visible"/>
                                      </p:to>
                                    </p:set>
                                    <p:animEffect filter="fade" transition="in">
                                      <p:cBhvr>
                                        <p:cTn dur="500"/>
                                        <p:tgtEl>
                                          <p:spTgt spid="1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500"/>
                                        <p:tgtEl>
                                          <p:spTgt spid="1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1"/>
          <p:cNvSpPr txBox="1"/>
          <p:nvPr>
            <p:ph idx="1" type="body"/>
          </p:nvPr>
        </p:nvSpPr>
        <p:spPr>
          <a:xfrm>
            <a:off x="2292813" y="1450913"/>
            <a:ext cx="2313300" cy="1784100"/>
          </a:xfrm>
          <a:prstGeom prst="rect">
            <a:avLst/>
          </a:prstGeom>
          <a:noFill/>
          <a:ln>
            <a:noFill/>
          </a:ln>
        </p:spPr>
        <p:txBody>
          <a:bodyPr anchorCtr="0" anchor="ctr" bIns="91425" lIns="91425" spcFirstLastPara="1" rIns="91425" wrap="square" tIns="91425">
            <a:noAutofit/>
          </a:bodyPr>
          <a:lstStyle/>
          <a:p>
            <a:pPr indent="-228600" lvl="0" marL="457200" rtl="0" algn="ctr">
              <a:lnSpc>
                <a:spcPct val="100000"/>
              </a:lnSpc>
              <a:spcBef>
                <a:spcPts val="0"/>
              </a:spcBef>
              <a:spcAft>
                <a:spcPts val="0"/>
              </a:spcAft>
              <a:buSzPts val="1200"/>
              <a:buNone/>
            </a:pPr>
            <a:r>
              <a:t/>
            </a:r>
            <a:endParaRPr/>
          </a:p>
        </p:txBody>
      </p:sp>
      <p:pic>
        <p:nvPicPr>
          <p:cNvPr descr="bangioc" id="1493" name="Google Shape;1493;p21"/>
          <p:cNvPicPr preferRelativeResize="0"/>
          <p:nvPr/>
        </p:nvPicPr>
        <p:blipFill rotWithShape="1">
          <a:blip r:embed="rId3">
            <a:alphaModFix/>
          </a:blip>
          <a:srcRect b="0" l="0" r="0" t="0"/>
          <a:stretch/>
        </p:blipFill>
        <p:spPr>
          <a:xfrm>
            <a:off x="1143002" y="-74544"/>
            <a:ext cx="3375422" cy="2518172"/>
          </a:xfrm>
          <a:prstGeom prst="ellipse">
            <a:avLst/>
          </a:prstGeom>
          <a:noFill/>
          <a:ln>
            <a:noFill/>
          </a:ln>
        </p:spPr>
      </p:pic>
      <p:pic>
        <p:nvPicPr>
          <p:cNvPr descr="THÁC BẠC" id="1494" name="Google Shape;1494;p21"/>
          <p:cNvPicPr preferRelativeResize="0"/>
          <p:nvPr/>
        </p:nvPicPr>
        <p:blipFill rotWithShape="1">
          <a:blip r:embed="rId4">
            <a:alphaModFix/>
          </a:blip>
          <a:srcRect b="0" l="0" r="0" t="0"/>
          <a:stretch/>
        </p:blipFill>
        <p:spPr>
          <a:xfrm>
            <a:off x="4572000" y="-74544"/>
            <a:ext cx="3429000" cy="2518172"/>
          </a:xfrm>
          <a:prstGeom prst="ellipse">
            <a:avLst/>
          </a:prstGeom>
          <a:noFill/>
          <a:ln>
            <a:noFill/>
          </a:ln>
        </p:spPr>
      </p:pic>
      <p:pic>
        <p:nvPicPr>
          <p:cNvPr descr="thac-cam-ly" id="1495" name="Google Shape;1495;p21"/>
          <p:cNvPicPr preferRelativeResize="0"/>
          <p:nvPr/>
        </p:nvPicPr>
        <p:blipFill rotWithShape="1">
          <a:blip r:embed="rId5">
            <a:alphaModFix/>
          </a:blip>
          <a:srcRect b="0" l="0" r="0" t="0"/>
          <a:stretch/>
        </p:blipFill>
        <p:spPr>
          <a:xfrm>
            <a:off x="1143002" y="2699872"/>
            <a:ext cx="3375422" cy="2518172"/>
          </a:xfrm>
          <a:prstGeom prst="ellipse">
            <a:avLst/>
          </a:prstGeom>
          <a:noFill/>
          <a:ln>
            <a:noFill/>
          </a:ln>
        </p:spPr>
      </p:pic>
      <p:pic>
        <p:nvPicPr>
          <p:cNvPr descr="thac-datanla" id="1496" name="Google Shape;1496;p21"/>
          <p:cNvPicPr preferRelativeResize="0"/>
          <p:nvPr/>
        </p:nvPicPr>
        <p:blipFill rotWithShape="1">
          <a:blip r:embed="rId6">
            <a:alphaModFix/>
          </a:blip>
          <a:srcRect b="0" l="0" r="0" t="0"/>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1" lang="en-US" sz="2100" u="none" cap="none" strike="noStrike">
                <a:solidFill>
                  <a:srgbClr val="FF0000"/>
                </a:solidFill>
                <a:latin typeface="Times New Roman"/>
                <a:ea typeface="Times New Roman"/>
                <a:cs typeface="Times New Roman"/>
                <a:sym typeface="Times New Roman"/>
              </a:rPr>
              <a:t>Thác: </a:t>
            </a:r>
            <a:r>
              <a:rPr b="1" i="0" lang="en-US" sz="2100" u="none" cap="none" strike="noStrik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5" name="Google Shape;1545;p21"/>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500"/>
                                        <p:tgtEl>
                                          <p:spTgt spid="14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500"/>
                                        <p:tgtEl>
                                          <p:spTgt spid="14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500"/>
                                        <p:tgtEl>
                                          <p:spTgt spid="149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95"/>
                                        </p:tgtEl>
                                        <p:attrNameLst>
                                          <p:attrName>style.visibility</p:attrName>
                                        </p:attrNameLst>
                                      </p:cBhvr>
                                      <p:to>
                                        <p:strVal val="visible"/>
                                      </p:to>
                                    </p:set>
                                    <p:animEffect filter="fade" transition="in">
                                      <p:cBhvr>
                                        <p:cTn dur="500"/>
                                        <p:tgtEl>
                                          <p:spTgt spid="1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97"/>
                                        </p:tgtEl>
                                        <p:attrNameLst>
                                          <p:attrName>style.visibility</p:attrName>
                                        </p:attrNameLst>
                                      </p:cBhvr>
                                      <p:to>
                                        <p:strVal val="visible"/>
                                      </p:to>
                                    </p:set>
                                    <p:anim calcmode="lin" valueType="num">
                                      <p:cBhvr additive="base">
                                        <p:cTn dur="500"/>
                                        <p:tgtEl>
                                          <p:spTgt spid="1497"/>
                                        </p:tgtEl>
                                        <p:attrNameLst>
                                          <p:attrName>ppt_w</p:attrName>
                                        </p:attrNameLst>
                                      </p:cBhvr>
                                      <p:tavLst>
                                        <p:tav fmla="" tm="0">
                                          <p:val>
                                            <p:strVal val="0"/>
                                          </p:val>
                                        </p:tav>
                                        <p:tav fmla="" tm="100000">
                                          <p:val>
                                            <p:strVal val="#ppt_w"/>
                                          </p:val>
                                        </p:tav>
                                      </p:tavLst>
                                    </p:anim>
                                    <p:anim calcmode="lin" valueType="num">
                                      <p:cBhvr additive="base">
                                        <p:cTn dur="500"/>
                                        <p:tgtEl>
                                          <p:spTgt spid="14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pic>
        <p:nvPicPr>
          <p:cNvPr descr="gđá dĩa-phú yên" id="1571" name="Google Shape;1571;p22"/>
          <p:cNvPicPr preferRelativeResize="0"/>
          <p:nvPr/>
        </p:nvPicPr>
        <p:blipFill rotWithShape="1">
          <a:blip r:embed="rId3">
            <a:alphaModFix/>
          </a:blip>
          <a:srcRect b="0" l="0" r="0" t="0"/>
          <a:stretch/>
        </p:blipFill>
        <p:spPr>
          <a:xfrm>
            <a:off x="1143000" y="-74544"/>
            <a:ext cx="3320654" cy="2571750"/>
          </a:xfrm>
          <a:prstGeom prst="ellipse">
            <a:avLst/>
          </a:prstGeom>
          <a:noFill/>
          <a:ln>
            <a:noFill/>
          </a:ln>
        </p:spPr>
      </p:pic>
      <p:pic>
        <p:nvPicPr>
          <p:cNvPr descr="ghenh-bang-da-nang2" id="1572" name="Google Shape;1572;p22"/>
          <p:cNvPicPr preferRelativeResize="0"/>
          <p:nvPr/>
        </p:nvPicPr>
        <p:blipFill rotWithShape="1">
          <a:blip r:embed="rId4">
            <a:alphaModFix/>
          </a:blip>
          <a:srcRect b="0" l="0" r="0" t="0"/>
          <a:stretch/>
        </p:blipFill>
        <p:spPr>
          <a:xfrm>
            <a:off x="4572000" y="-74544"/>
            <a:ext cx="3429000" cy="2571750"/>
          </a:xfrm>
          <a:prstGeom prst="ellipse">
            <a:avLst/>
          </a:prstGeom>
          <a:noFill/>
          <a:ln>
            <a:noFill/>
          </a:ln>
        </p:spPr>
      </p:pic>
      <p:pic>
        <p:nvPicPr>
          <p:cNvPr descr="quang-ngai-dao-ly-son-quy-nhon-ghenh-rang" id="1573" name="Google Shape;1573;p22"/>
          <p:cNvPicPr preferRelativeResize="0"/>
          <p:nvPr/>
        </p:nvPicPr>
        <p:blipFill rotWithShape="1">
          <a:blip r:embed="rId5">
            <a:alphaModFix/>
          </a:blip>
          <a:srcRect b="0" l="0" r="0" t="0"/>
          <a:stretch/>
        </p:blipFill>
        <p:spPr>
          <a:xfrm>
            <a:off x="1143000" y="2699872"/>
            <a:ext cx="3320654" cy="2518172"/>
          </a:xfrm>
          <a:prstGeom prst="ellipse">
            <a:avLst/>
          </a:prstGeom>
          <a:noFill/>
          <a:ln>
            <a:noFill/>
          </a:ln>
        </p:spPr>
      </p:pic>
      <p:pic>
        <p:nvPicPr>
          <p:cNvPr descr="g bàn than" id="1574" name="Google Shape;1574;p22"/>
          <p:cNvPicPr preferRelativeResize="0"/>
          <p:nvPr/>
        </p:nvPicPr>
        <p:blipFill rotWithShape="1">
          <a:blip r:embed="rId6">
            <a:alphaModFix/>
          </a:blip>
          <a:srcRect b="0" l="0" r="0" t="0"/>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cap="flat" cmpd="sng" w="25400">
            <a:solidFill>
              <a:srgbClr val="2D2D8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1" lang="en-US" sz="2100" u="none" cap="none" strike="noStrike">
                <a:solidFill>
                  <a:srgbClr val="FF0000"/>
                </a:solidFill>
                <a:latin typeface="Times New Roman"/>
                <a:ea typeface="Times New Roman"/>
                <a:cs typeface="Times New Roman"/>
                <a:sym typeface="Times New Roman"/>
              </a:rPr>
              <a:t>Ghềnh</a:t>
            </a:r>
            <a:r>
              <a:rPr b="1" i="0" lang="en-US" sz="2100" u="none" cap="none" strike="noStrik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3" name="Google Shape;1623;p22"/>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1"/>
                                        </p:tgtEl>
                                        <p:attrNameLst>
                                          <p:attrName>style.visibility</p:attrName>
                                        </p:attrNameLst>
                                      </p:cBhvr>
                                      <p:to>
                                        <p:strVal val="visible"/>
                                      </p:to>
                                    </p:set>
                                    <p:animEffect filter="fade" transition="in">
                                      <p:cBhvr>
                                        <p:cTn dur="500"/>
                                        <p:tgtEl>
                                          <p:spTgt spid="15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2"/>
                                        </p:tgtEl>
                                        <p:attrNameLst>
                                          <p:attrName>style.visibility</p:attrName>
                                        </p:attrNameLst>
                                      </p:cBhvr>
                                      <p:to>
                                        <p:strVal val="visible"/>
                                      </p:to>
                                    </p:set>
                                    <p:animEffect filter="fade" transition="in">
                                      <p:cBhvr>
                                        <p:cTn dur="500"/>
                                        <p:tgtEl>
                                          <p:spTgt spid="15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4"/>
                                        </p:tgtEl>
                                        <p:attrNameLst>
                                          <p:attrName>style.visibility</p:attrName>
                                        </p:attrNameLst>
                                      </p:cBhvr>
                                      <p:to>
                                        <p:strVal val="visible"/>
                                      </p:to>
                                    </p:set>
                                    <p:animEffect filter="fade" transition="in">
                                      <p:cBhvr>
                                        <p:cTn dur="500"/>
                                        <p:tgtEl>
                                          <p:spTgt spid="157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73"/>
                                        </p:tgtEl>
                                        <p:attrNameLst>
                                          <p:attrName>style.visibility</p:attrName>
                                        </p:attrNameLst>
                                      </p:cBhvr>
                                      <p:to>
                                        <p:strVal val="visible"/>
                                      </p:to>
                                    </p:set>
                                    <p:animEffect filter="fade" transition="in">
                                      <p:cBhvr>
                                        <p:cTn dur="500"/>
                                        <p:tgtEl>
                                          <p:spTgt spid="1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5"/>
                                        </p:tgtEl>
                                        <p:attrNameLst>
                                          <p:attrName>style.visibility</p:attrName>
                                        </p:attrNameLst>
                                      </p:cBhvr>
                                      <p:to>
                                        <p:strVal val="visible"/>
                                      </p:to>
                                    </p:set>
                                    <p:anim calcmode="lin" valueType="num">
                                      <p:cBhvr additive="base">
                                        <p:cTn dur="500"/>
                                        <p:tgtEl>
                                          <p:spTgt spid="1575"/>
                                        </p:tgtEl>
                                        <p:attrNameLst>
                                          <p:attrName>ppt_w</p:attrName>
                                        </p:attrNameLst>
                                      </p:cBhvr>
                                      <p:tavLst>
                                        <p:tav fmla="" tm="0">
                                          <p:val>
                                            <p:strVal val="0"/>
                                          </p:val>
                                        </p:tav>
                                        <p:tav fmla="" tm="100000">
                                          <p:val>
                                            <p:strVal val="#ppt_w"/>
                                          </p:val>
                                        </p:tav>
                                      </p:tavLst>
                                    </p:anim>
                                    <p:anim calcmode="lin" valueType="num">
                                      <p:cBhvr additive="base">
                                        <p:cTn dur="500"/>
                                        <p:tgtEl>
                                          <p:spTgt spid="15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cap="flat" cmpd="sng" w="28575">
            <a:solidFill>
              <a:srgbClr val="FF0000"/>
            </a:solidFill>
            <a:prstDash val="solid"/>
            <a:round/>
            <a:headEnd len="sm" w="sm" type="none"/>
            <a:tailEnd len="sm" w="sm" type="none"/>
          </a:ln>
        </p:spPr>
      </p:cxnSp>
      <p:cxnSp>
        <p:nvCxnSpPr>
          <p:cNvPr id="1654" name="Google Shape;1654;p23"/>
          <p:cNvCxnSpPr/>
          <p:nvPr/>
        </p:nvCxnSpPr>
        <p:spPr>
          <a:xfrm>
            <a:off x="4111365" y="2997016"/>
            <a:ext cx="773905" cy="0"/>
          </a:xfrm>
          <a:prstGeom prst="straightConnector1">
            <a:avLst/>
          </a:prstGeom>
          <a:noFill/>
          <a:ln cap="flat" cmpd="sng" w="28575">
            <a:solidFill>
              <a:srgbClr val="FF0000"/>
            </a:solidFill>
            <a:prstDash val="solid"/>
            <a:round/>
            <a:headEnd len="sm" w="sm" type="none"/>
            <a:tailEnd len="sm" w="sm" type="none"/>
          </a:ln>
        </p:spPr>
      </p:cxnSp>
      <p:cxnSp>
        <p:nvCxnSpPr>
          <p:cNvPr id="1655" name="Google Shape;1655;p23"/>
          <p:cNvCxnSpPr/>
          <p:nvPr/>
        </p:nvCxnSpPr>
        <p:spPr>
          <a:xfrm>
            <a:off x="2653302" y="3482914"/>
            <a:ext cx="514350" cy="0"/>
          </a:xfrm>
          <a:prstGeom prst="straightConnector1">
            <a:avLst/>
          </a:prstGeom>
          <a:noFill/>
          <a:ln cap="flat" cmpd="sng" w="28575">
            <a:solidFill>
              <a:srgbClr val="FF0000"/>
            </a:solidFill>
            <a:prstDash val="solid"/>
            <a:round/>
            <a:headEnd len="sm" w="sm" type="none"/>
            <a:tailEnd len="sm" w="sm" type="none"/>
          </a:ln>
        </p:spPr>
      </p:cxnSp>
      <p:cxnSp>
        <p:nvCxnSpPr>
          <p:cNvPr id="1656" name="Google Shape;1656;p23"/>
          <p:cNvCxnSpPr/>
          <p:nvPr/>
        </p:nvCxnSpPr>
        <p:spPr>
          <a:xfrm>
            <a:off x="3993357" y="3482914"/>
            <a:ext cx="430813" cy="0"/>
          </a:xfrm>
          <a:prstGeom prst="straightConnector1">
            <a:avLst/>
          </a:prstGeom>
          <a:noFill/>
          <a:ln cap="flat" cmpd="sng" w="28575">
            <a:solidFill>
              <a:srgbClr val="FF0000"/>
            </a:solidFill>
            <a:prstDash val="solid"/>
            <a:round/>
            <a:headEnd len="sm" w="sm" type="none"/>
            <a:tailEnd len="sm" w="sm" type="none"/>
          </a:ln>
        </p:spPr>
      </p:cxnSp>
      <p:cxnSp>
        <p:nvCxnSpPr>
          <p:cNvPr id="1657" name="Google Shape;1657;p23"/>
          <p:cNvCxnSpPr/>
          <p:nvPr/>
        </p:nvCxnSpPr>
        <p:spPr>
          <a:xfrm>
            <a:off x="2133465" y="3948804"/>
            <a:ext cx="762135" cy="0"/>
          </a:xfrm>
          <a:prstGeom prst="straightConnector1">
            <a:avLst/>
          </a:prstGeom>
          <a:noFill/>
          <a:ln cap="flat" cmpd="sng" w="28575">
            <a:solidFill>
              <a:srgbClr val="FF0000"/>
            </a:solidFill>
            <a:prstDash val="solid"/>
            <a:round/>
            <a:headEnd len="sm" w="sm" type="none"/>
            <a:tailEnd len="sm" w="sm" type="none"/>
          </a:ln>
        </p:spPr>
      </p:cxnSp>
      <p:cxnSp>
        <p:nvCxnSpPr>
          <p:cNvPr id="1658" name="Google Shape;1658;p23"/>
          <p:cNvCxnSpPr/>
          <p:nvPr/>
        </p:nvCxnSpPr>
        <p:spPr>
          <a:xfrm>
            <a:off x="3545886" y="3948804"/>
            <a:ext cx="263519" cy="0"/>
          </a:xfrm>
          <a:prstGeom prst="straightConnector1">
            <a:avLst/>
          </a:prstGeom>
          <a:noFill/>
          <a:ln cap="flat" cmpd="sng" w="28575">
            <a:solidFill>
              <a:srgbClr val="FF0000"/>
            </a:solidFill>
            <a:prstDash val="solid"/>
            <a:round/>
            <a:headEnd len="sm" w="sm" type="none"/>
            <a:tailEnd len="sm" w="sm" type="none"/>
          </a:ln>
        </p:spPr>
      </p:cxnSp>
      <p:cxnSp>
        <p:nvCxnSpPr>
          <p:cNvPr id="1659" name="Google Shape;1659;p23"/>
          <p:cNvCxnSpPr/>
          <p:nvPr/>
        </p:nvCxnSpPr>
        <p:spPr>
          <a:xfrm>
            <a:off x="2177325" y="4464626"/>
            <a:ext cx="718275" cy="0"/>
          </a:xfrm>
          <a:prstGeom prst="straightConnector1">
            <a:avLst/>
          </a:prstGeom>
          <a:noFill/>
          <a:ln cap="flat" cmpd="sng" w="28575">
            <a:solidFill>
              <a:srgbClr val="FF0000"/>
            </a:solidFill>
            <a:prstDash val="solid"/>
            <a:round/>
            <a:headEnd len="sm" w="sm" type="none"/>
            <a:tailEnd len="sm" w="sm" type="none"/>
          </a:ln>
        </p:spPr>
      </p:cxnSp>
      <p:cxnSp>
        <p:nvCxnSpPr>
          <p:cNvPr id="1660" name="Google Shape;1660;p23"/>
          <p:cNvCxnSpPr/>
          <p:nvPr/>
        </p:nvCxnSpPr>
        <p:spPr>
          <a:xfrm>
            <a:off x="3809405" y="4464626"/>
            <a:ext cx="307382" cy="0"/>
          </a:xfrm>
          <a:prstGeom prst="straightConnector1">
            <a:avLst/>
          </a:prstGeom>
          <a:noFill/>
          <a:ln cap="flat" cmpd="sng" w="28575">
            <a:solidFill>
              <a:srgbClr val="FF0000"/>
            </a:solidFill>
            <a:prstDash val="solid"/>
            <a:round/>
            <a:headEnd len="sm" w="sm" type="none"/>
            <a:tailEnd len="sm" w="sm" type="none"/>
          </a:ln>
        </p:spPr>
      </p:cxnSp>
      <p:cxnSp>
        <p:nvCxnSpPr>
          <p:cNvPr id="1661" name="Google Shape;1661;p23"/>
          <p:cNvCxnSpPr/>
          <p:nvPr/>
        </p:nvCxnSpPr>
        <p:spPr>
          <a:xfrm>
            <a:off x="3058632" y="4457201"/>
            <a:ext cx="257175" cy="7425"/>
          </a:xfrm>
          <a:prstGeom prst="straightConnector1">
            <a:avLst/>
          </a:prstGeom>
          <a:noFill/>
          <a:ln cap="flat" cmpd="sng" w="28575">
            <a:solidFill>
              <a:srgbClr val="FF0000"/>
            </a:solidFill>
            <a:prstDash val="solid"/>
            <a:round/>
            <a:headEnd len="sm" w="sm" type="none"/>
            <a:tailEnd len="sm" w="sm" type="none"/>
          </a:ln>
        </p:spPr>
      </p:cxnSp>
      <p:cxnSp>
        <p:nvCxnSpPr>
          <p:cNvPr id="1662" name="Google Shape;1662;p23"/>
          <p:cNvCxnSpPr/>
          <p:nvPr/>
        </p:nvCxnSpPr>
        <p:spPr>
          <a:xfrm>
            <a:off x="4274397" y="4464626"/>
            <a:ext cx="349348" cy="0"/>
          </a:xfrm>
          <a:prstGeom prst="straightConnector1">
            <a:avLst/>
          </a:prstGeom>
          <a:noFill/>
          <a:ln cap="flat" cmpd="sng" w="28575">
            <a:solidFill>
              <a:srgbClr val="FF0000"/>
            </a:solidFill>
            <a:prstDash val="solid"/>
            <a:round/>
            <a:headEnd len="sm" w="sm" type="none"/>
            <a:tailEnd len="sm" w="sm" type="none"/>
          </a:ln>
        </p:spPr>
      </p:cxnSp>
      <p:pic>
        <p:nvPicPr>
          <p:cNvPr id="1663" name="Google Shape;1663;p23"/>
          <p:cNvPicPr preferRelativeResize="0"/>
          <p:nvPr/>
        </p:nvPicPr>
        <p:blipFill rotWithShape="1">
          <a:blip r:embed="rId3">
            <a:alphaModFix/>
          </a:blip>
          <a:srcRect b="0" l="0" r="0" t="0"/>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2" name="Google Shape;1712;p23"/>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5"/>
                                        </p:tgtEl>
                                        <p:attrNameLst>
                                          <p:attrName>style.visibility</p:attrName>
                                        </p:attrNameLst>
                                      </p:cBhvr>
                                      <p:to>
                                        <p:strVal val="visible"/>
                                      </p:to>
                                    </p:set>
                                    <p:animEffect filter="fade" transition="in">
                                      <p:cBhvr>
                                        <p:cTn dur="500"/>
                                        <p:tgtEl>
                                          <p:spTgt spid="1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6"/>
                                        </p:tgtEl>
                                        <p:attrNameLst>
                                          <p:attrName>style.visibility</p:attrName>
                                        </p:attrNameLst>
                                      </p:cBhvr>
                                      <p:to>
                                        <p:strVal val="visible"/>
                                      </p:to>
                                    </p:set>
                                    <p:animEffect filter="fade" transition="in">
                                      <p:cBhvr>
                                        <p:cTn dur="500"/>
                                        <p:tgtEl>
                                          <p:spTgt spid="1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7"/>
                                        </p:tgtEl>
                                        <p:attrNameLst>
                                          <p:attrName>style.visibility</p:attrName>
                                        </p:attrNameLst>
                                      </p:cBhvr>
                                      <p:to>
                                        <p:strVal val="visible"/>
                                      </p:to>
                                    </p:set>
                                    <p:animEffect filter="fade" transition="in">
                                      <p:cBhvr>
                                        <p:cTn dur="500"/>
                                        <p:tgtEl>
                                          <p:spTgt spid="16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8"/>
                                        </p:tgtEl>
                                        <p:attrNameLst>
                                          <p:attrName>style.visibility</p:attrName>
                                        </p:attrNameLst>
                                      </p:cBhvr>
                                      <p:to>
                                        <p:strVal val="visible"/>
                                      </p:to>
                                    </p:set>
                                    <p:animEffect filter="fade" transition="in">
                                      <p:cBhvr>
                                        <p:cTn dur="500"/>
                                        <p:tgtEl>
                                          <p:spTgt spid="1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9"/>
                                        </p:tgtEl>
                                        <p:attrNameLst>
                                          <p:attrName>style.visibility</p:attrName>
                                        </p:attrNameLst>
                                      </p:cBhvr>
                                      <p:to>
                                        <p:strVal val="visible"/>
                                      </p:to>
                                    </p:set>
                                    <p:animEffect filter="fade" transition="in">
                                      <p:cBhvr>
                                        <p:cTn dur="500"/>
                                        <p:tgtEl>
                                          <p:spTgt spid="1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1"/>
                                        </p:tgtEl>
                                        <p:attrNameLst>
                                          <p:attrName>style.visibility</p:attrName>
                                        </p:attrNameLst>
                                      </p:cBhvr>
                                      <p:to>
                                        <p:strVal val="visible"/>
                                      </p:to>
                                    </p:set>
                                    <p:animEffect filter="fade" transition="in">
                                      <p:cBhvr>
                                        <p:cTn dur="500"/>
                                        <p:tgtEl>
                                          <p:spTgt spid="1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0"/>
                                        </p:tgtEl>
                                        <p:attrNameLst>
                                          <p:attrName>style.visibility</p:attrName>
                                        </p:attrNameLst>
                                      </p:cBhvr>
                                      <p:to>
                                        <p:strVal val="visible"/>
                                      </p:to>
                                    </p:set>
                                    <p:animEffect filter="fade" transition="in">
                                      <p:cBhvr>
                                        <p:cTn dur="500"/>
                                        <p:tgtEl>
                                          <p:spTgt spid="1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2"/>
                                        </p:tgtEl>
                                        <p:attrNameLst>
                                          <p:attrName>style.visibility</p:attrName>
                                        </p:attrNameLst>
                                      </p:cBhvr>
                                      <p:to>
                                        <p:strVal val="visible"/>
                                      </p:to>
                                    </p:set>
                                    <p:animEffect filter="fade" transition="in">
                                      <p:cBhvr>
                                        <p:cTn dur="500"/>
                                        <p:tgtEl>
                                          <p:spTgt spid="1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b="0" l="0" r="0" t="0"/>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anchorCtr="0" anchor="t" bIns="45700" lIns="91425" spcFirstLastPara="1" rIns="91425" wrap="square" tIns="45700">
            <a:spAutoFit/>
          </a:bodyPr>
          <a:lstStyle/>
          <a:p>
            <a:pPr indent="0" lvl="0" marL="0" marR="0" rtl="0" algn="ctr">
              <a:lnSpc>
                <a:spcPct val="50000"/>
              </a:lnSpc>
              <a:spcBef>
                <a:spcPts val="0"/>
              </a:spcBef>
              <a:spcAft>
                <a:spcPts val="0"/>
              </a:spcAft>
              <a:buNone/>
            </a:pPr>
            <a:r>
              <a:t/>
            </a:r>
            <a:endParaRPr b="1" i="0" sz="2800" u="none" cap="none" strike="noStrike">
              <a:solidFill>
                <a:srgbClr val="003852"/>
              </a:solidFill>
              <a:latin typeface="Times New Roman"/>
              <a:ea typeface="Times New Roman"/>
              <a:cs typeface="Times New Roman"/>
              <a:sym typeface="Times New Roman"/>
            </a:endParaRPr>
          </a:p>
          <a:p>
            <a:pPr indent="0" lvl="0" marL="0" marR="0" rtl="0" algn="ctr">
              <a:lnSpc>
                <a:spcPct val="100000"/>
              </a:lnSpc>
              <a:spcBef>
                <a:spcPts val="1400"/>
              </a:spcBef>
              <a:spcAft>
                <a:spcPts val="0"/>
              </a:spcAft>
              <a:buNone/>
            </a:pPr>
            <a:r>
              <a:rPr b="1" i="0" lang="en-US" sz="2800" u="none" cap="none" strike="noStrike">
                <a:solidFill>
                  <a:srgbClr val="003852"/>
                </a:solidFill>
                <a:latin typeface="Times New Roman"/>
                <a:ea typeface="Times New Roman"/>
                <a:cs typeface="Times New Roman"/>
                <a:sym typeface="Times New Roman"/>
              </a:rPr>
              <a:t>Chỉ những khó khăn, gian lao, vất vả trong cuộc sống</a:t>
            </a:r>
            <a:endParaRPr b="1" i="1" sz="2800" u="none" cap="none" strike="noStrik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b="0" l="0" r="0" t="0"/>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b="0" l="0" r="0" t="0"/>
          <a:stretch/>
        </p:blipFill>
        <p:spPr>
          <a:xfrm flipH="1">
            <a:off x="-107950" y="687070"/>
            <a:ext cx="4015740" cy="4678045"/>
          </a:xfrm>
          <a:prstGeom prst="rect">
            <a:avLst/>
          </a:prstGeom>
          <a:noFill/>
          <a:ln>
            <a:noFill/>
          </a:ln>
        </p:spPr>
      </p:pic>
      <p:sp>
        <p:nvSpPr>
          <p:cNvPr id="1743" name="Google Shape;1743;p24"/>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42"/>
                                        </p:tgtEl>
                                        <p:attrNameLst>
                                          <p:attrName>style.visibility</p:attrName>
                                        </p:attrNameLst>
                                      </p:cBhvr>
                                      <p:to>
                                        <p:strVal val="visible"/>
                                      </p:to>
                                    </p:set>
                                    <p:anim calcmode="lin" valueType="num">
                                      <p:cBhvr additive="base">
                                        <p:cTn dur="500"/>
                                        <p:tgtEl>
                                          <p:spTgt spid="17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8"/>
                                        </p:tgtEl>
                                        <p:attrNameLst>
                                          <p:attrName>style.visibility</p:attrName>
                                        </p:attrNameLst>
                                      </p:cBhvr>
                                      <p:to>
                                        <p:strVal val="visible"/>
                                      </p:to>
                                    </p:set>
                                    <p:animEffect filter="fade" transition="in">
                                      <p:cBhvr>
                                        <p:cTn dur="500"/>
                                        <p:tgtEl>
                                          <p:spTgt spid="1738"/>
                                        </p:tgtEl>
                                      </p:cBhvr>
                                    </p:animEffect>
                                  </p:childTnLst>
                                </p:cTn>
                              </p:par>
                              <p:par>
                                <p:cTn fill="hold" nodeType="withEffect" presetClass="entr" presetID="10" presetSubtype="0">
                                  <p:stCondLst>
                                    <p:cond delay="0"/>
                                  </p:stCondLst>
                                  <p:childTnLst>
                                    <p:set>
                                      <p:cBhvr>
                                        <p:cTn dur="1" fill="hold">
                                          <p:stCondLst>
                                            <p:cond delay="0"/>
                                          </p:stCondLst>
                                        </p:cTn>
                                        <p:tgtEl>
                                          <p:spTgt spid="1741"/>
                                        </p:tgtEl>
                                        <p:attrNameLst>
                                          <p:attrName>style.visibility</p:attrName>
                                        </p:attrNameLst>
                                      </p:cBhvr>
                                      <p:to>
                                        <p:strVal val="visible"/>
                                      </p:to>
                                    </p:set>
                                    <p:animEffect filter="fade" transition="in">
                                      <p:cBhvr>
                                        <p:cTn dur="500"/>
                                        <p:tgtEl>
                                          <p:spTgt spid="1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500"/>
                                        <p:tgtEl>
                                          <p:spTgt spid="1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9"/>
                                        </p:tgtEl>
                                        <p:attrNameLst>
                                          <p:attrName>style.visibility</p:attrName>
                                        </p:attrNameLst>
                                      </p:cBhvr>
                                      <p:to>
                                        <p:strVal val="visible"/>
                                      </p:to>
                                    </p:set>
                                    <p:animEffect filter="fade" transition="in">
                                      <p:cBhvr>
                                        <p:cTn dur="500"/>
                                        <p:tgtEl>
                                          <p:spTgt spid="1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b="0" l="0" r="0" t="0"/>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b="0" l="0" r="0" t="0"/>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cap="flat" cmpd="sng" w="381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b="0" l="0" r="0" t="0"/>
          <a:stretch/>
        </p:blipFill>
        <p:spPr>
          <a:xfrm>
            <a:off x="4427855" y="164465"/>
            <a:ext cx="4288790" cy="3865245"/>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9"/>
                                        </p:tgtEl>
                                        <p:attrNameLst>
                                          <p:attrName>style.visibility</p:attrName>
                                        </p:attrNameLst>
                                      </p:cBhvr>
                                      <p:to>
                                        <p:strVal val="visible"/>
                                      </p:to>
                                    </p:set>
                                    <p:animEffect filter="fade" transition="in">
                                      <p:cBhvr>
                                        <p:cTn dur="500"/>
                                        <p:tgtEl>
                                          <p:spTgt spid="1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8"/>
                                        </p:tgtEl>
                                        <p:attrNameLst>
                                          <p:attrName>style.visibility</p:attrName>
                                        </p:attrNameLst>
                                      </p:cBhvr>
                                      <p:to>
                                        <p:strVal val="visible"/>
                                      </p:to>
                                    </p:set>
                                    <p:anim calcmode="lin" valueType="num">
                                      <p:cBhvr additive="base">
                                        <p:cTn dur="500"/>
                                        <p:tgtEl>
                                          <p:spTgt spid="1748"/>
                                        </p:tgtEl>
                                        <p:attrNameLst>
                                          <p:attrName>ppt_w</p:attrName>
                                        </p:attrNameLst>
                                      </p:cBhvr>
                                      <p:tavLst>
                                        <p:tav fmla="" tm="0">
                                          <p:val>
                                            <p:strVal val="0"/>
                                          </p:val>
                                        </p:tav>
                                        <p:tav fmla="" tm="100000">
                                          <p:val>
                                            <p:strVal val="#ppt_w"/>
                                          </p:val>
                                        </p:tav>
                                      </p:tavLst>
                                    </p:anim>
                                    <p:anim calcmode="lin" valueType="num">
                                      <p:cBhvr additive="base">
                                        <p:cTn dur="500"/>
                                        <p:tgtEl>
                                          <p:spTgt spid="1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2"/>
                                        </p:tgtEl>
                                        <p:attrNameLst>
                                          <p:attrName>style.visibility</p:attrName>
                                        </p:attrNameLst>
                                      </p:cBhvr>
                                      <p:to>
                                        <p:strVal val="visible"/>
                                      </p:to>
                                    </p:set>
                                    <p:anim calcmode="lin" valueType="num">
                                      <p:cBhvr additive="base">
                                        <p:cTn dur="500"/>
                                        <p:tgtEl>
                                          <p:spTgt spid="1752"/>
                                        </p:tgtEl>
                                        <p:attrNameLst>
                                          <p:attrName>ppt_w</p:attrName>
                                        </p:attrNameLst>
                                      </p:cBhvr>
                                      <p:tavLst>
                                        <p:tav fmla="" tm="0">
                                          <p:val>
                                            <p:strVal val="0"/>
                                          </p:val>
                                        </p:tav>
                                        <p:tav fmla="" tm="100000">
                                          <p:val>
                                            <p:strVal val="#ppt_w"/>
                                          </p:val>
                                        </p:tav>
                                      </p:tavLst>
                                    </p:anim>
                                    <p:anim calcmode="lin" valueType="num">
                                      <p:cBhvr additive="base">
                                        <p:cTn dur="500"/>
                                        <p:tgtEl>
                                          <p:spTgt spid="17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1"/>
                                        </p:tgtEl>
                                        <p:attrNameLst>
                                          <p:attrName>style.visibility</p:attrName>
                                        </p:attrNameLst>
                                      </p:cBhvr>
                                      <p:to>
                                        <p:strVal val="visible"/>
                                      </p:to>
                                    </p:set>
                                    <p:animEffect filter="fade" transition="in">
                                      <p:cBhvr>
                                        <p:cTn dur="500"/>
                                        <p:tgtEl>
                                          <p:spTgt spid="1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6" name="Shape 1756"/>
        <p:cNvGrpSpPr/>
        <p:nvPr/>
      </p:nvGrpSpPr>
      <p:grpSpPr>
        <a:xfrm>
          <a:off x="0" y="0"/>
          <a:ext cx="0" cy="0"/>
          <a:chOff x="0" y="0"/>
          <a:chExt cx="0" cy="0"/>
        </a:xfrm>
      </p:grpSpPr>
      <p:sp>
        <p:nvSpPr>
          <p:cNvPr id="1757" name="Google Shape;1757;p26"/>
          <p:cNvSpPr txBox="1"/>
          <p:nvPr>
            <p:ph type="title"/>
          </p:nvPr>
        </p:nvSpPr>
        <p:spPr>
          <a:xfrm>
            <a:off x="713225" y="539500"/>
            <a:ext cx="7717500" cy="57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p>
        </p:txBody>
      </p:sp>
      <p:sp>
        <p:nvSpPr>
          <p:cNvPr id="1758" name="Google Shape;1758;p26"/>
          <p:cNvSpPr txBox="1"/>
          <p:nvPr>
            <p:ph idx="1" type="body"/>
          </p:nvPr>
        </p:nvSpPr>
        <p:spPr>
          <a:xfrm>
            <a:off x="2292813" y="1450913"/>
            <a:ext cx="2313300" cy="1784100"/>
          </a:xfrm>
          <a:prstGeom prst="rect">
            <a:avLst/>
          </a:prstGeom>
          <a:noFill/>
          <a:ln>
            <a:noFill/>
          </a:ln>
        </p:spPr>
        <p:txBody>
          <a:bodyPr anchorCtr="0" anchor="ctr" bIns="91425" lIns="91425" spcFirstLastPara="1" rIns="91425" wrap="square" tIns="91425">
            <a:noAutofit/>
          </a:bodyPr>
          <a:lstStyle/>
          <a:p>
            <a:pPr indent="-228600" lvl="0" marL="457200" rtl="0" algn="ctr">
              <a:lnSpc>
                <a:spcPct val="100000"/>
              </a:lnSpc>
              <a:spcBef>
                <a:spcPts val="0"/>
              </a:spcBef>
              <a:spcAft>
                <a:spcPts val="0"/>
              </a:spcAft>
              <a:buSzPts val="1200"/>
              <a:buNone/>
            </a:pPr>
            <a:r>
              <a:t/>
            </a:r>
            <a:endParaRPr/>
          </a:p>
        </p:txBody>
      </p:sp>
      <p:pic>
        <p:nvPicPr>
          <p:cNvPr id="1759" name="Google Shape;1759;p2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b="0" l="0" r="0" t="0"/>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cap="flat" cmpd="sng" w="381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descr="unnamed" id="1767" name="Google Shape;1767;p27"/>
          <p:cNvPicPr preferRelativeResize="0"/>
          <p:nvPr/>
        </p:nvPicPr>
        <p:blipFill rotWithShape="1">
          <a:blip r:embed="rId4">
            <a:alphaModFix/>
          </a:blip>
          <a:srcRect b="0" l="0" r="0" t="0"/>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b="0" l="0" r="0" t="0"/>
          <a:stretch/>
        </p:blipFill>
        <p:spPr>
          <a:xfrm>
            <a:off x="547370" y="1995805"/>
            <a:ext cx="3632200" cy="20434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5"/>
                                        </p:tgtEl>
                                        <p:attrNameLst>
                                          <p:attrName>style.visibility</p:attrName>
                                        </p:attrNameLst>
                                      </p:cBhvr>
                                      <p:to>
                                        <p:strVal val="visible"/>
                                      </p:to>
                                    </p:set>
                                    <p:anim calcmode="lin" valueType="num">
                                      <p:cBhvr additive="base">
                                        <p:cTn dur="500"/>
                                        <p:tgtEl>
                                          <p:spTgt spid="1765"/>
                                        </p:tgtEl>
                                        <p:attrNameLst>
                                          <p:attrName>ppt_w</p:attrName>
                                        </p:attrNameLst>
                                      </p:cBhvr>
                                      <p:tavLst>
                                        <p:tav fmla="" tm="0">
                                          <p:val>
                                            <p:strVal val="0"/>
                                          </p:val>
                                        </p:tav>
                                        <p:tav fmla="" tm="100000">
                                          <p:val>
                                            <p:strVal val="#ppt_w"/>
                                          </p:val>
                                        </p:tav>
                                      </p:tavLst>
                                    </p:anim>
                                    <p:anim calcmode="lin" valueType="num">
                                      <p:cBhvr additive="base">
                                        <p:cTn dur="500"/>
                                        <p:tgtEl>
                                          <p:spTgt spid="17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64"/>
                                        </p:tgtEl>
                                        <p:attrNameLst>
                                          <p:attrName>style.visibility</p:attrName>
                                        </p:attrNameLst>
                                      </p:cBhvr>
                                      <p:to>
                                        <p:strVal val="visible"/>
                                      </p:to>
                                    </p:set>
                                    <p:anim calcmode="lin" valueType="num">
                                      <p:cBhvr additive="base">
                                        <p:cTn dur="500"/>
                                        <p:tgtEl>
                                          <p:spTgt spid="1764"/>
                                        </p:tgtEl>
                                        <p:attrNameLst>
                                          <p:attrName>ppt_w</p:attrName>
                                        </p:attrNameLst>
                                      </p:cBhvr>
                                      <p:tavLst>
                                        <p:tav fmla="" tm="0">
                                          <p:val>
                                            <p:strVal val="0"/>
                                          </p:val>
                                        </p:tav>
                                        <p:tav fmla="" tm="100000">
                                          <p:val>
                                            <p:strVal val="#ppt_w"/>
                                          </p:val>
                                        </p:tav>
                                      </p:tavLst>
                                    </p:anim>
                                    <p:anim calcmode="lin" valueType="num">
                                      <p:cBhvr additive="base">
                                        <p:cTn dur="500"/>
                                        <p:tgtEl>
                                          <p:spTgt spid="17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8"/>
                                        </p:tgtEl>
                                        <p:attrNameLst>
                                          <p:attrName>style.visibility</p:attrName>
                                        </p:attrNameLst>
                                      </p:cBhvr>
                                      <p:to>
                                        <p:strVal val="visible"/>
                                      </p:to>
                                    </p:set>
                                    <p:animEffect filter="fade" transition="in">
                                      <p:cBhvr>
                                        <p:cTn dur="500"/>
                                        <p:tgtEl>
                                          <p:spTgt spid="17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7"/>
                                        </p:tgtEl>
                                        <p:attrNameLst>
                                          <p:attrName>style.visibility</p:attrName>
                                        </p:attrNameLst>
                                      </p:cBhvr>
                                      <p:to>
                                        <p:strVal val="visible"/>
                                      </p:to>
                                    </p:set>
                                    <p:animEffect filter="fade" transition="in">
                                      <p:cBhvr>
                                        <p:cTn dur="500"/>
                                        <p:tgtEl>
                                          <p:spTgt spid="1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6"/>
                                        </p:tgtEl>
                                        <p:attrNameLst>
                                          <p:attrName>style.visibility</p:attrName>
                                        </p:attrNameLst>
                                      </p:cBhvr>
                                      <p:to>
                                        <p:strVal val="visible"/>
                                      </p:to>
                                    </p:set>
                                    <p:animEffect filter="fade" transition="in">
                                      <p:cBhvr>
                                        <p:cTn dur="500"/>
                                        <p:tgtEl>
                                          <p:spTgt spid="1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b="0" l="0" r="0" t="0"/>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cap="flat" cmpd="sng" w="381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18415" lvl="0" marL="0" marR="0" rtl="0" algn="ctr">
              <a:lnSpc>
                <a:spcPct val="100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Khoai trồng nơi đất mới;</a:t>
            </a:r>
            <a:endParaRPr/>
          </a:p>
          <a:p>
            <a:pPr indent="0" lvl="0" marL="0" marR="0" rtl="0" algn="r">
              <a:lnSpc>
                <a:spcPct val="100000"/>
              </a:lnSpc>
              <a:spcBef>
                <a:spcPts val="1400"/>
              </a:spcBef>
              <a:spcAft>
                <a:spcPts val="0"/>
              </a:spcAft>
              <a:buNone/>
            </a:pPr>
            <a:r>
              <a:rPr b="1" i="0" lang="en-US" sz="2800" u="none" cap="none" strike="noStrik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b="0" l="0" r="0" t="0"/>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b="0" l="0" r="0" t="0"/>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b="0" l="0" r="0" t="0"/>
          <a:stretch/>
        </p:blipFill>
        <p:spPr>
          <a:xfrm>
            <a:off x="2555875" y="1851660"/>
            <a:ext cx="3980180" cy="18834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3"/>
                                        </p:tgtEl>
                                        <p:attrNameLst>
                                          <p:attrName>style.visibility</p:attrName>
                                        </p:attrNameLst>
                                      </p:cBhvr>
                                      <p:to>
                                        <p:strVal val="visible"/>
                                      </p:to>
                                    </p:set>
                                    <p:anim calcmode="lin" valueType="num">
                                      <p:cBhvr additive="base">
                                        <p:cTn dur="500"/>
                                        <p:tgtEl>
                                          <p:spTgt spid="1773"/>
                                        </p:tgtEl>
                                        <p:attrNameLst>
                                          <p:attrName>ppt_w</p:attrName>
                                        </p:attrNameLst>
                                      </p:cBhvr>
                                      <p:tavLst>
                                        <p:tav fmla="" tm="0">
                                          <p:val>
                                            <p:strVal val="0"/>
                                          </p:val>
                                        </p:tav>
                                        <p:tav fmla="" tm="100000">
                                          <p:val>
                                            <p:strVal val="#ppt_w"/>
                                          </p:val>
                                        </p:tav>
                                      </p:tavLst>
                                    </p:anim>
                                    <p:anim calcmode="lin" valueType="num">
                                      <p:cBhvr additive="base">
                                        <p:cTn dur="500"/>
                                        <p:tgtEl>
                                          <p:spTgt spid="17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74"/>
                                        </p:tgtEl>
                                        <p:attrNameLst>
                                          <p:attrName>style.visibility</p:attrName>
                                        </p:attrNameLst>
                                      </p:cBhvr>
                                      <p:to>
                                        <p:strVal val="visible"/>
                                      </p:to>
                                    </p:set>
                                    <p:anim calcmode="lin" valueType="num">
                                      <p:cBhvr additive="base">
                                        <p:cTn dur="500"/>
                                        <p:tgtEl>
                                          <p:spTgt spid="1774"/>
                                        </p:tgtEl>
                                        <p:attrNameLst>
                                          <p:attrName>ppt_w</p:attrName>
                                        </p:attrNameLst>
                                      </p:cBhvr>
                                      <p:tavLst>
                                        <p:tav fmla="" tm="0">
                                          <p:val>
                                            <p:strVal val="0"/>
                                          </p:val>
                                        </p:tav>
                                        <p:tav fmla="" tm="100000">
                                          <p:val>
                                            <p:strVal val="#ppt_w"/>
                                          </p:val>
                                        </p:tav>
                                      </p:tavLst>
                                    </p:anim>
                                    <p:anim calcmode="lin" valueType="num">
                                      <p:cBhvr additive="base">
                                        <p:cTn dur="500"/>
                                        <p:tgtEl>
                                          <p:spTgt spid="17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7"/>
                                        </p:tgtEl>
                                        <p:attrNameLst>
                                          <p:attrName>style.visibility</p:attrName>
                                        </p:attrNameLst>
                                      </p:cBhvr>
                                      <p:to>
                                        <p:strVal val="visible"/>
                                      </p:to>
                                    </p:set>
                                    <p:anim calcmode="lin" valueType="num">
                                      <p:cBhvr additive="base">
                                        <p:cTn dur="500"/>
                                        <p:tgtEl>
                                          <p:spTgt spid="1777"/>
                                        </p:tgtEl>
                                        <p:attrNameLst>
                                          <p:attrName>ppt_w</p:attrName>
                                        </p:attrNameLst>
                                      </p:cBhvr>
                                      <p:tavLst>
                                        <p:tav fmla="" tm="0">
                                          <p:val>
                                            <p:strVal val="0"/>
                                          </p:val>
                                        </p:tav>
                                        <p:tav fmla="" tm="100000">
                                          <p:val>
                                            <p:strVal val="#ppt_w"/>
                                          </p:val>
                                        </p:tav>
                                      </p:tavLst>
                                    </p:anim>
                                    <p:anim calcmode="lin" valueType="num">
                                      <p:cBhvr additive="base">
                                        <p:cTn dur="500"/>
                                        <p:tgtEl>
                                          <p:spTgt spid="17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8"/>
                                        </p:tgtEl>
                                        <p:attrNameLst>
                                          <p:attrName>style.visibility</p:attrName>
                                        </p:attrNameLst>
                                      </p:cBhvr>
                                      <p:to>
                                        <p:strVal val="visible"/>
                                      </p:to>
                                    </p:set>
                                    <p:anim calcmode="lin" valueType="num">
                                      <p:cBhvr additive="base">
                                        <p:cTn dur="500"/>
                                        <p:tgtEl>
                                          <p:spTgt spid="1778"/>
                                        </p:tgtEl>
                                        <p:attrNameLst>
                                          <p:attrName>ppt_w</p:attrName>
                                        </p:attrNameLst>
                                      </p:cBhvr>
                                      <p:tavLst>
                                        <p:tav fmla="" tm="0">
                                          <p:val>
                                            <p:strVal val="0"/>
                                          </p:val>
                                        </p:tav>
                                        <p:tav fmla="" tm="100000">
                                          <p:val>
                                            <p:strVal val="#ppt_w"/>
                                          </p:val>
                                        </p:tav>
                                      </p:tavLst>
                                    </p:anim>
                                    <p:anim calcmode="lin" valueType="num">
                                      <p:cBhvr additive="base">
                                        <p:cTn dur="500"/>
                                        <p:tgtEl>
                                          <p:spTgt spid="17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6"/>
                                        </p:tgtEl>
                                        <p:attrNameLst>
                                          <p:attrName>style.visibility</p:attrName>
                                        </p:attrNameLst>
                                      </p:cBhvr>
                                      <p:to>
                                        <p:strVal val="visible"/>
                                      </p:to>
                                    </p:set>
                                    <p:anim calcmode="lin" valueType="num">
                                      <p:cBhvr additive="base">
                                        <p:cTn dur="500"/>
                                        <p:tgtEl>
                                          <p:spTgt spid="1776"/>
                                        </p:tgtEl>
                                        <p:attrNameLst>
                                          <p:attrName>ppt_w</p:attrName>
                                        </p:attrNameLst>
                                      </p:cBhvr>
                                      <p:tavLst>
                                        <p:tav fmla="" tm="0">
                                          <p:val>
                                            <p:strVal val="0"/>
                                          </p:val>
                                        </p:tav>
                                        <p:tav fmla="" tm="100000">
                                          <p:val>
                                            <p:strVal val="#ppt_w"/>
                                          </p:val>
                                        </p:tav>
                                      </p:tavLst>
                                    </p:anim>
                                    <p:anim calcmode="lin" valueType="num">
                                      <p:cBhvr additive="base">
                                        <p:cTn dur="500"/>
                                        <p:tgtEl>
                                          <p:spTgt spid="17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5"/>
                                        </p:tgtEl>
                                        <p:attrNameLst>
                                          <p:attrName>style.visibility</p:attrName>
                                        </p:attrNameLst>
                                      </p:cBhvr>
                                      <p:to>
                                        <p:strVal val="visible"/>
                                      </p:to>
                                    </p:set>
                                    <p:animEffect filter="fade" transition="in">
                                      <p:cBhvr>
                                        <p:cTn dur="500"/>
                                        <p:tgtEl>
                                          <p:spTgt spid="1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pic>
        <p:nvPicPr>
          <p:cNvPr descr="philippines" id="1783" name="Google Shape;1783;p29"/>
          <p:cNvPicPr preferRelativeResize="0"/>
          <p:nvPr/>
        </p:nvPicPr>
        <p:blipFill rotWithShape="1">
          <a:blip r:embed="rId3">
            <a:alphaModFix/>
          </a:blip>
          <a:srcRect b="0" l="0" r="0" t="0"/>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b="0" l="0" r="0" t="0"/>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Đặt câu với một trong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84"/>
                                        </p:tgtEl>
                                        <p:attrNameLst>
                                          <p:attrName>style.visibility</p:attrName>
                                        </p:attrNameLst>
                                      </p:cBhvr>
                                      <p:to>
                                        <p:strVal val="visible"/>
                                      </p:to>
                                    </p:set>
                                    <p:anim calcmode="lin" valueType="num">
                                      <p:cBhvr additive="base">
                                        <p:cTn dur="500"/>
                                        <p:tgtEl>
                                          <p:spTgt spid="1784"/>
                                        </p:tgtEl>
                                        <p:attrNameLst>
                                          <p:attrName>ppt_w</p:attrName>
                                        </p:attrNameLst>
                                      </p:cBhvr>
                                      <p:tavLst>
                                        <p:tav fmla="" tm="0">
                                          <p:val>
                                            <p:strVal val="0"/>
                                          </p:val>
                                        </p:tav>
                                        <p:tav fmla="" tm="100000">
                                          <p:val>
                                            <p:strVal val="#ppt_w"/>
                                          </p:val>
                                        </p:tav>
                                      </p:tavLst>
                                    </p:anim>
                                    <p:anim calcmode="lin" valueType="num">
                                      <p:cBhvr additive="base">
                                        <p:cTn dur="500"/>
                                        <p:tgtEl>
                                          <p:spTgt spid="17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85"/>
                                        </p:tgtEl>
                                        <p:attrNameLst>
                                          <p:attrName>style.visibility</p:attrName>
                                        </p:attrNameLst>
                                      </p:cBhvr>
                                      <p:to>
                                        <p:strVal val="visible"/>
                                      </p:to>
                                    </p:set>
                                    <p:anim calcmode="lin" valueType="num">
                                      <p:cBhvr additive="base">
                                        <p:cTn dur="500"/>
                                        <p:tgtEl>
                                          <p:spTgt spid="1785"/>
                                        </p:tgtEl>
                                        <p:attrNameLst>
                                          <p:attrName>ppt_w</p:attrName>
                                        </p:attrNameLst>
                                      </p:cBhvr>
                                      <p:tavLst>
                                        <p:tav fmla="" tm="0">
                                          <p:val>
                                            <p:strVal val="0"/>
                                          </p:val>
                                        </p:tav>
                                        <p:tav fmla="" tm="100000">
                                          <p:val>
                                            <p:strVal val="#ppt_w"/>
                                          </p:val>
                                        </p:tav>
                                      </p:tavLst>
                                    </p:anim>
                                    <p:anim calcmode="lin" valueType="num">
                                      <p:cBhvr additive="base">
                                        <p:cTn dur="500"/>
                                        <p:tgtEl>
                                          <p:spTgt spid="17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3"/>
          <p:cNvSpPr txBox="1"/>
          <p:nvPr>
            <p:ph type="title"/>
          </p:nvPr>
        </p:nvSpPr>
        <p:spPr>
          <a:xfrm>
            <a:off x="683380" y="338840"/>
            <a:ext cx="77175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a:solidFill>
                  <a:srgbClr val="276E2F"/>
                </a:solidFill>
                <a:latin typeface="Corben"/>
                <a:ea typeface="Corben"/>
                <a:cs typeface="Corben"/>
                <a:sym typeface="Corben"/>
              </a:rPr>
              <a:t>YÊU CẦU CẦN ĐẠT</a:t>
            </a:r>
            <a:endParaRPr>
              <a:solidFill>
                <a:srgbClr val="276E2F"/>
              </a:solidFill>
              <a:latin typeface="Corben"/>
              <a:ea typeface="Corben"/>
              <a:cs typeface="Corben"/>
              <a:sym typeface="Corben"/>
            </a:endParaRPr>
          </a:p>
        </p:txBody>
      </p:sp>
      <p:sp>
        <p:nvSpPr>
          <p:cNvPr id="1237" name="Google Shape;1237;p3"/>
          <p:cNvSpPr txBox="1"/>
          <p:nvPr>
            <p:ph idx="1" type="subTitle"/>
          </p:nvPr>
        </p:nvSpPr>
        <p:spPr>
          <a:xfrm>
            <a:off x="713225" y="1227525"/>
            <a:ext cx="7717500" cy="3376500"/>
          </a:xfrm>
          <a:prstGeom prst="rect">
            <a:avLst/>
          </a:prstGeom>
          <a:noFill/>
          <a:ln>
            <a:noFill/>
          </a:ln>
        </p:spPr>
        <p:txBody>
          <a:bodyPr anchorCtr="0" anchor="ctr" bIns="91425" lIns="91425" spcFirstLastPara="1" rIns="91425" wrap="square" tIns="91425">
            <a:noAutofit/>
          </a:bodyPr>
          <a:lstStyle/>
          <a:p>
            <a:pPr indent="546099" lvl="0" marL="415290" rtl="0" algn="just">
              <a:lnSpc>
                <a:spcPct val="100000"/>
              </a:lnSpc>
              <a:spcBef>
                <a:spcPts val="0"/>
              </a:spcBef>
              <a:spcAft>
                <a:spcPts val="0"/>
              </a:spcAft>
              <a:buSzPts val="1800"/>
              <a:buNone/>
            </a:pPr>
            <a:r>
              <a:rPr b="1" lang="en-US" sz="2400">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indent="546099" lvl="0" marL="415290" rtl="0" algn="just">
              <a:lnSpc>
                <a:spcPct val="100000"/>
              </a:lnSpc>
              <a:spcBef>
                <a:spcPts val="0"/>
              </a:spcBef>
              <a:spcAft>
                <a:spcPts val="0"/>
              </a:spcAft>
              <a:buSzPts val="1800"/>
              <a:buNone/>
            </a:pPr>
            <a:r>
              <a:t/>
            </a:r>
            <a:endParaRPr b="1" sz="2400">
              <a:latin typeface="Times New Roman"/>
              <a:ea typeface="Times New Roman"/>
              <a:cs typeface="Times New Roman"/>
              <a:sym typeface="Times New Roman"/>
            </a:endParaRPr>
          </a:p>
          <a:p>
            <a:pPr indent="546099" lvl="0" marL="415290" rtl="0" algn="just">
              <a:lnSpc>
                <a:spcPct val="100000"/>
              </a:lnSpc>
              <a:spcBef>
                <a:spcPts val="0"/>
              </a:spcBef>
              <a:spcAft>
                <a:spcPts val="0"/>
              </a:spcAft>
              <a:buSzPts val="1800"/>
              <a:buNone/>
            </a:pPr>
            <a:r>
              <a:rPr b="1" lang="en-US" sz="2400">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b="0" l="0" r="0" t="0"/>
          <a:stretch/>
        </p:blipFill>
        <p:spPr>
          <a:xfrm rot="2880000">
            <a:off x="7956550" y="3426460"/>
            <a:ext cx="1421130" cy="2376805"/>
          </a:xfrm>
          <a:prstGeom prst="rect">
            <a:avLst/>
          </a:prstGeom>
          <a:noFill/>
          <a:ln>
            <a:noFill/>
          </a:ln>
        </p:spPr>
      </p:pic>
      <p:sp>
        <p:nvSpPr>
          <p:cNvPr id="1241" name="Google Shape;1241;p3"/>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5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0"/>
                                        </p:tgtEl>
                                        <p:attrNameLst>
                                          <p:attrName>style.visibility</p:attrName>
                                        </p:attrNameLst>
                                      </p:cBhvr>
                                      <p:to>
                                        <p:strVal val="visible"/>
                                      </p:to>
                                    </p:set>
                                    <p:anim calcmode="lin" valueType="num">
                                      <p:cBhvr additive="base">
                                        <p:cTn dur="500"/>
                                        <p:tgtEl>
                                          <p:spTgt spid="12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animEffect filter="fade" transition="in">
                                      <p:cBhvr>
                                        <p:cTn dur="500"/>
                                        <p:tgtEl>
                                          <p:spTgt spid="1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 st="1"/>
                                            </p:txEl>
                                          </p:spTgt>
                                        </p:tgtEl>
                                        <p:attrNameLst>
                                          <p:attrName>style.visibility</p:attrName>
                                        </p:attrNameLst>
                                      </p:cBhvr>
                                      <p:to>
                                        <p:strVal val="visible"/>
                                      </p:to>
                                    </p:set>
                                    <p:animEffect filter="fade" transition="in">
                                      <p:cBhvr>
                                        <p:cTn dur="500"/>
                                        <p:tgtEl>
                                          <p:spTgt spid="1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2" st="2"/>
                                            </p:txEl>
                                          </p:spTgt>
                                        </p:tgtEl>
                                        <p:attrNameLst>
                                          <p:attrName>style.visibility</p:attrName>
                                        </p:attrNameLst>
                                      </p:cBhvr>
                                      <p:to>
                                        <p:strVal val="visible"/>
                                      </p:to>
                                    </p:set>
                                    <p:animEffect filter="fade" transition="in">
                                      <p:cBhvr>
                                        <p:cTn dur="500"/>
                                        <p:tgtEl>
                                          <p:spTgt spid="123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b="0" l="0" r="0" t="0"/>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b="0" l="0" r="0" t="0"/>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1"/>
                                        </p:tgtEl>
                                        <p:attrNameLst>
                                          <p:attrName>style.visibility</p:attrName>
                                        </p:attrNameLst>
                                      </p:cBhvr>
                                      <p:to>
                                        <p:strVal val="visible"/>
                                      </p:to>
                                    </p:set>
                                    <p:anim calcmode="lin" valueType="num">
                                      <p:cBhvr additive="base">
                                        <p:cTn dur="500"/>
                                        <p:tgtEl>
                                          <p:spTgt spid="1791"/>
                                        </p:tgtEl>
                                        <p:attrNameLst>
                                          <p:attrName>ppt_w</p:attrName>
                                        </p:attrNameLst>
                                      </p:cBhvr>
                                      <p:tavLst>
                                        <p:tav fmla="" tm="0">
                                          <p:val>
                                            <p:strVal val="0"/>
                                          </p:val>
                                        </p:tav>
                                        <p:tav fmla="" tm="100000">
                                          <p:val>
                                            <p:strVal val="#ppt_w"/>
                                          </p:val>
                                        </p:tav>
                                      </p:tavLst>
                                    </p:anim>
                                    <p:anim calcmode="lin" valueType="num">
                                      <p:cBhvr additive="base">
                                        <p:cTn dur="500"/>
                                        <p:tgtEl>
                                          <p:spTgt spid="17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90"/>
                                        </p:tgtEl>
                                        <p:attrNameLst>
                                          <p:attrName>style.visibility</p:attrName>
                                        </p:attrNameLst>
                                      </p:cBhvr>
                                      <p:to>
                                        <p:strVal val="visible"/>
                                      </p:to>
                                    </p:set>
                                    <p:anim calcmode="lin" valueType="num">
                                      <p:cBhvr additive="base">
                                        <p:cTn dur="500"/>
                                        <p:tgtEl>
                                          <p:spTgt spid="1790"/>
                                        </p:tgtEl>
                                        <p:attrNameLst>
                                          <p:attrName>ppt_w</p:attrName>
                                        </p:attrNameLst>
                                      </p:cBhvr>
                                      <p:tavLst>
                                        <p:tav fmla="" tm="0">
                                          <p:val>
                                            <p:strVal val="0"/>
                                          </p:val>
                                        </p:tav>
                                        <p:tav fmla="" tm="100000">
                                          <p:val>
                                            <p:strVal val="#ppt_w"/>
                                          </p:val>
                                        </p:tav>
                                      </p:tavLst>
                                    </p:anim>
                                    <p:anim calcmode="lin" valueType="num">
                                      <p:cBhvr additive="base">
                                        <p:cTn dur="500"/>
                                        <p:tgtEl>
                                          <p:spTgt spid="17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2"/>
                                        </p:tgtEl>
                                        <p:attrNameLst>
                                          <p:attrName>style.visibility</p:attrName>
                                        </p:attrNameLst>
                                      </p:cBhvr>
                                      <p:to>
                                        <p:strVal val="visible"/>
                                      </p:to>
                                    </p:set>
                                    <p:anim calcmode="lin" valueType="num">
                                      <p:cBhvr additive="base">
                                        <p:cTn dur="500"/>
                                        <p:tgtEl>
                                          <p:spTgt spid="17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3"/>
                                        </p:tgtEl>
                                        <p:attrNameLst>
                                          <p:attrName>style.visibility</p:attrName>
                                        </p:attrNameLst>
                                      </p:cBhvr>
                                      <p:to>
                                        <p:strVal val="visible"/>
                                      </p:to>
                                    </p:set>
                                    <p:animEffect filter="fade" transition="in">
                                      <p:cBhvr>
                                        <p:cTn dur="2000"/>
                                        <p:tgtEl>
                                          <p:spTgt spid="1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b) Tả chiều dài (xa): tít tắp, </a:t>
            </a:r>
            <a:r>
              <a:rPr b="1" i="0" lang="en-US" sz="2100" u="none" cap="none" strike="noStrike">
                <a:solidFill>
                  <a:srgbClr val="FF0000"/>
                </a:solidFill>
                <a:latin typeface="Times New Roman"/>
                <a:ea typeface="Times New Roman"/>
                <a:cs typeface="Times New Roman"/>
                <a:sym typeface="Times New Roman"/>
              </a:rPr>
              <a:t> </a:t>
            </a:r>
            <a:endParaRPr b="1" i="0" sz="2100" u="none" cap="none" strike="noStrik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b="0" l="0" r="0" t="0"/>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b="0" l="0" r="0" t="0"/>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7"/>
                                        </p:tgtEl>
                                        <p:attrNameLst>
                                          <p:attrName>style.visibility</p:attrName>
                                        </p:attrNameLst>
                                      </p:cBhvr>
                                      <p:to>
                                        <p:strVal val="visible"/>
                                      </p:to>
                                    </p:set>
                                    <p:anim calcmode="lin" valueType="num">
                                      <p:cBhvr additive="base">
                                        <p:cTn dur="500"/>
                                        <p:tgtEl>
                                          <p:spTgt spid="18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8"/>
                                        </p:tgtEl>
                                        <p:attrNameLst>
                                          <p:attrName>style.visibility</p:attrName>
                                        </p:attrNameLst>
                                      </p:cBhvr>
                                      <p:to>
                                        <p:strVal val="visible"/>
                                      </p:to>
                                    </p:set>
                                    <p:animEffect filter="fade" transition="in">
                                      <p:cBhvr>
                                        <p:cTn dur="2000"/>
                                        <p:tgtEl>
                                          <p:spTgt spid="1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b="0" l="0" r="0" t="0"/>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b="0" l="0" r="0" t="0"/>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b) Tả chiều dài (xa): tít tắp, </a:t>
            </a:r>
            <a:r>
              <a:rPr b="1" i="0" lang="en-US" sz="2100" u="none" cap="none" strike="noStrike">
                <a:solidFill>
                  <a:srgbClr val="FF0000"/>
                </a:solidFill>
                <a:latin typeface="Times New Roman"/>
                <a:ea typeface="Times New Roman"/>
                <a:cs typeface="Times New Roman"/>
                <a:sym typeface="Times New Roman"/>
              </a:rPr>
              <a:t> </a:t>
            </a:r>
            <a:endParaRPr b="1" i="0" sz="2100" u="none" cap="none" strike="noStrik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5"/>
                                        </p:tgtEl>
                                        <p:attrNameLst>
                                          <p:attrName>style.visibility</p:attrName>
                                        </p:attrNameLst>
                                      </p:cBhvr>
                                      <p:to>
                                        <p:strVal val="visible"/>
                                      </p:to>
                                    </p:set>
                                    <p:anim calcmode="lin" valueType="num">
                                      <p:cBhvr additive="base">
                                        <p:cTn dur="500"/>
                                        <p:tgtEl>
                                          <p:spTgt spid="18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6"/>
                                        </p:tgtEl>
                                        <p:attrNameLst>
                                          <p:attrName>style.visibility</p:attrName>
                                        </p:attrNameLst>
                                      </p:cBhvr>
                                      <p:to>
                                        <p:strVal val="visible"/>
                                      </p:to>
                                    </p:set>
                                    <p:animEffect filter="fade" transition="in">
                                      <p:cBhvr>
                                        <p:cTn dur="500"/>
                                        <p:tgtEl>
                                          <p:spTgt spid="1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b="0" l="0" r="0" t="0"/>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b="0" l="0" r="0" t="0"/>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b) Tả chiều dài (xa): tít tắp, </a:t>
            </a:r>
            <a:r>
              <a:rPr b="1" i="0" lang="en-US" sz="2100" u="none" cap="none" strike="noStrike">
                <a:solidFill>
                  <a:srgbClr val="FF0000"/>
                </a:solidFill>
                <a:latin typeface="Times New Roman"/>
                <a:ea typeface="Times New Roman"/>
                <a:cs typeface="Times New Roman"/>
                <a:sym typeface="Times New Roman"/>
              </a:rPr>
              <a:t> </a:t>
            </a:r>
            <a:endParaRPr b="1" i="0" sz="2100" u="none" cap="none" strike="noStrik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8" name="Google Shape;1988;p33"/>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5"/>
                                        </p:tgtEl>
                                        <p:attrNameLst>
                                          <p:attrName>style.visibility</p:attrName>
                                        </p:attrNameLst>
                                      </p:cBhvr>
                                      <p:to>
                                        <p:strVal val="visible"/>
                                      </p:to>
                                    </p:set>
                                    <p:anim calcmode="lin" valueType="num">
                                      <p:cBhvr additive="base">
                                        <p:cTn dur="500"/>
                                        <p:tgtEl>
                                          <p:spTgt spid="19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4"/>
                                        </p:tgtEl>
                                        <p:attrNameLst>
                                          <p:attrName>style.visibility</p:attrName>
                                        </p:attrNameLst>
                                      </p:cBhvr>
                                      <p:to>
                                        <p:strVal val="visible"/>
                                      </p:to>
                                    </p:set>
                                    <p:anim calcmode="lin" valueType="num">
                                      <p:cBhvr additive="base">
                                        <p:cTn dur="500"/>
                                        <p:tgtEl>
                                          <p:spTgt spid="1934"/>
                                        </p:tgtEl>
                                        <p:attrNameLst>
                                          <p:attrName>ppt_w</p:attrName>
                                        </p:attrNameLst>
                                      </p:cBhvr>
                                      <p:tavLst>
                                        <p:tav fmla="" tm="0">
                                          <p:val>
                                            <p:strVal val="0"/>
                                          </p:val>
                                        </p:tav>
                                        <p:tav fmla="" tm="100000">
                                          <p:val>
                                            <p:strVal val="#ppt_w"/>
                                          </p:val>
                                        </p:tav>
                                      </p:tavLst>
                                    </p:anim>
                                    <p:anim calcmode="lin" valueType="num">
                                      <p:cBhvr additive="base">
                                        <p:cTn dur="500"/>
                                        <p:tgtEl>
                                          <p:spTgt spid="19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b="0" l="0" r="0" t="0"/>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800" u="none" cap="none" strike="noStrik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100" u="none" cap="none" strike="noStrik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b="0" l="0" r="0" t="0"/>
          <a:stretch/>
        </p:blipFill>
        <p:spPr>
          <a:xfrm>
            <a:off x="2494557" y="347745"/>
            <a:ext cx="4154885" cy="1459729"/>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20"/>
                                        </p:tgtEl>
                                        <p:attrNameLst>
                                          <p:attrName>style.visibility</p:attrName>
                                        </p:attrNameLst>
                                      </p:cBhvr>
                                      <p:to>
                                        <p:strVal val="visible"/>
                                      </p:to>
                                    </p:set>
                                    <p:anim calcmode="lin" valueType="num">
                                      <p:cBhvr additive="base">
                                        <p:cTn dur="500"/>
                                        <p:tgtEl>
                                          <p:spTgt spid="2020"/>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2014"/>
                                        </p:tgtEl>
                                        <p:attrNameLst>
                                          <p:attrName>style.visibility</p:attrName>
                                        </p:attrNameLst>
                                      </p:cBhvr>
                                      <p:to>
                                        <p:strVal val="visible"/>
                                      </p:to>
                                    </p:set>
                                    <p:anim calcmode="lin" valueType="num">
                                      <p:cBhvr additive="base">
                                        <p:cTn dur="500"/>
                                        <p:tgtEl>
                                          <p:spTgt spid="2014"/>
                                        </p:tgtEl>
                                        <p:attrNameLst>
                                          <p:attrName>ppt_w</p:attrName>
                                        </p:attrNameLst>
                                      </p:cBhvr>
                                      <p:tavLst>
                                        <p:tav fmla="" tm="0">
                                          <p:val>
                                            <p:strVal val="0"/>
                                          </p:val>
                                        </p:tav>
                                        <p:tav fmla="" tm="100000">
                                          <p:val>
                                            <p:strVal val="#ppt_w"/>
                                          </p:val>
                                        </p:tav>
                                      </p:tavLst>
                                    </p:anim>
                                    <p:anim calcmode="lin" valueType="num">
                                      <p:cBhvr additive="base">
                                        <p:cTn dur="500"/>
                                        <p:tgtEl>
                                          <p:spTgt spid="20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15"/>
                                        </p:tgtEl>
                                        <p:attrNameLst>
                                          <p:attrName>style.visibility</p:attrName>
                                        </p:attrNameLst>
                                      </p:cBhvr>
                                      <p:to>
                                        <p:strVal val="visible"/>
                                      </p:to>
                                    </p:set>
                                    <p:anim calcmode="lin" valueType="num">
                                      <p:cBhvr additive="base">
                                        <p:cTn dur="500"/>
                                        <p:tgtEl>
                                          <p:spTgt spid="2015"/>
                                        </p:tgtEl>
                                        <p:attrNameLst>
                                          <p:attrName>ppt_w</p:attrName>
                                        </p:attrNameLst>
                                      </p:cBhvr>
                                      <p:tavLst>
                                        <p:tav fmla="" tm="0">
                                          <p:val>
                                            <p:strVal val="0"/>
                                          </p:val>
                                        </p:tav>
                                        <p:tav fmla="" tm="100000">
                                          <p:val>
                                            <p:strVal val="#ppt_w"/>
                                          </p:val>
                                        </p:tav>
                                      </p:tavLst>
                                    </p:anim>
                                    <p:anim calcmode="lin" valueType="num">
                                      <p:cBhvr additive="base">
                                        <p:cTn dur="500"/>
                                        <p:tgtEl>
                                          <p:spTgt spid="20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6">
                                            <p:txEl>
                                              <p:pRg end="0" st="0"/>
                                            </p:txEl>
                                          </p:spTgt>
                                        </p:tgtEl>
                                        <p:attrNameLst>
                                          <p:attrName>style.visibility</p:attrName>
                                        </p:attrNameLst>
                                      </p:cBhvr>
                                      <p:to>
                                        <p:strVal val="visible"/>
                                      </p:to>
                                    </p:set>
                                    <p:animEffect filter="fade" transition="in">
                                      <p:cBhvr>
                                        <p:cTn dur="500"/>
                                        <p:tgtEl>
                                          <p:spTgt spid="201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7">
                                            <p:txEl>
                                              <p:pRg end="0" st="0"/>
                                            </p:txEl>
                                          </p:spTgt>
                                        </p:tgtEl>
                                        <p:attrNameLst>
                                          <p:attrName>style.visibility</p:attrName>
                                        </p:attrNameLst>
                                      </p:cBhvr>
                                      <p:to>
                                        <p:strVal val="visible"/>
                                      </p:to>
                                    </p:set>
                                    <p:animEffect filter="fade" transition="in">
                                      <p:cBhvr>
                                        <p:cTn dur="500"/>
                                        <p:tgtEl>
                                          <p:spTgt spid="201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8">
                                            <p:txEl>
                                              <p:pRg end="0" st="0"/>
                                            </p:txEl>
                                          </p:spTgt>
                                        </p:tgtEl>
                                        <p:attrNameLst>
                                          <p:attrName>style.visibility</p:attrName>
                                        </p:attrNameLst>
                                      </p:cBhvr>
                                      <p:to>
                                        <p:strVal val="visible"/>
                                      </p:to>
                                    </p:set>
                                    <p:animEffect filter="fade" transition="in">
                                      <p:cBhvr>
                                        <p:cTn dur="500"/>
                                        <p:tgtEl>
                                          <p:spTgt spid="201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9">
                                            <p:txEl>
                                              <p:pRg end="0" st="0"/>
                                            </p:txEl>
                                          </p:spTgt>
                                        </p:tgtEl>
                                        <p:attrNameLst>
                                          <p:attrName>style.visibility</p:attrName>
                                        </p:attrNameLst>
                                      </p:cBhvr>
                                      <p:to>
                                        <p:strVal val="visible"/>
                                      </p:to>
                                    </p:set>
                                    <p:animEffect filter="fade" transition="in">
                                      <p:cBhvr>
                                        <p:cTn dur="500"/>
                                        <p:tgtEl>
                                          <p:spTgt spid="20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b="0" l="0" r="0" t="0"/>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Tìm những từ ngữ miêu tả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2" name="Google Shape;2082;p35"/>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33"/>
                                        </p:tgtEl>
                                        <p:attrNameLst>
                                          <p:attrName>style.visibility</p:attrName>
                                        </p:attrNameLst>
                                      </p:cBhvr>
                                      <p:to>
                                        <p:strVal val="visible"/>
                                      </p:to>
                                    </p:set>
                                    <p:anim calcmode="lin" valueType="num">
                                      <p:cBhvr additive="base">
                                        <p:cTn dur="500"/>
                                        <p:tgtEl>
                                          <p:spTgt spid="2033"/>
                                        </p:tgtEl>
                                        <p:attrNameLst>
                                          <p:attrName>ppt_w</p:attrName>
                                        </p:attrNameLst>
                                      </p:cBhvr>
                                      <p:tavLst>
                                        <p:tav fmla="" tm="0">
                                          <p:val>
                                            <p:strVal val="0"/>
                                          </p:val>
                                        </p:tav>
                                        <p:tav fmla="" tm="100000">
                                          <p:val>
                                            <p:strVal val="#ppt_w"/>
                                          </p:val>
                                        </p:tav>
                                      </p:tavLst>
                                    </p:anim>
                                    <p:anim calcmode="lin" valueType="num">
                                      <p:cBhvr additive="base">
                                        <p:cTn dur="500"/>
                                        <p:tgtEl>
                                          <p:spTgt spid="20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34"/>
                                        </p:tgtEl>
                                        <p:attrNameLst>
                                          <p:attrName>style.visibility</p:attrName>
                                        </p:attrNameLst>
                                      </p:cBhvr>
                                      <p:to>
                                        <p:strVal val="visible"/>
                                      </p:to>
                                    </p:set>
                                    <p:anim calcmode="lin" valueType="num">
                                      <p:cBhvr additive="base">
                                        <p:cTn dur="500"/>
                                        <p:tgtEl>
                                          <p:spTgt spid="2034"/>
                                        </p:tgtEl>
                                        <p:attrNameLst>
                                          <p:attrName>ppt_w</p:attrName>
                                        </p:attrNameLst>
                                      </p:cBhvr>
                                      <p:tavLst>
                                        <p:tav fmla="" tm="0">
                                          <p:val>
                                            <p:strVal val="0"/>
                                          </p:val>
                                        </p:tav>
                                        <p:tav fmla="" tm="100000">
                                          <p:val>
                                            <p:strVal val="#ppt_w"/>
                                          </p:val>
                                        </p:tav>
                                      </p:tavLst>
                                    </p:anim>
                                    <p:anim calcmode="lin" valueType="num">
                                      <p:cBhvr additive="base">
                                        <p:cTn dur="500"/>
                                        <p:tgtEl>
                                          <p:spTgt spid="20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5"/>
                                        </p:tgtEl>
                                        <p:attrNameLst>
                                          <p:attrName>style.visibility</p:attrName>
                                        </p:attrNameLst>
                                      </p:cBhvr>
                                      <p:to>
                                        <p:strVal val="visible"/>
                                      </p:to>
                                    </p:set>
                                    <p:animEffect filter="fade" transition="in">
                                      <p:cBhvr>
                                        <p:cTn dur="500"/>
                                        <p:tgtEl>
                                          <p:spTgt spid="2025"/>
                                        </p:tgtEl>
                                      </p:cBhvr>
                                    </p:animEffect>
                                  </p:childTnLst>
                                </p:cTn>
                              </p:par>
                              <p:par>
                                <p:cTn fill="hold" nodeType="withEffect" presetClass="entr" presetID="10" presetSubtype="0">
                                  <p:stCondLst>
                                    <p:cond delay="0"/>
                                  </p:stCondLst>
                                  <p:childTnLst>
                                    <p:set>
                                      <p:cBhvr>
                                        <p:cTn dur="1" fill="hold">
                                          <p:stCondLst>
                                            <p:cond delay="0"/>
                                          </p:stCondLst>
                                        </p:cTn>
                                        <p:tgtEl>
                                          <p:spTgt spid="2030"/>
                                        </p:tgtEl>
                                        <p:attrNameLst>
                                          <p:attrName>style.visibility</p:attrName>
                                        </p:attrNameLst>
                                      </p:cBhvr>
                                      <p:to>
                                        <p:strVal val="visible"/>
                                      </p:to>
                                    </p:set>
                                    <p:animEffect filter="fade" transition="in">
                                      <p:cBhvr>
                                        <p:cTn dur="500"/>
                                        <p:tgtEl>
                                          <p:spTgt spid="2030"/>
                                        </p:tgtEl>
                                      </p:cBhvr>
                                    </p:animEffect>
                                  </p:childTnLst>
                                </p:cTn>
                              </p:par>
                              <p:par>
                                <p:cTn fill="hold" nodeType="withEffect" presetClass="entr" presetID="10" presetSubtype="0">
                                  <p:stCondLst>
                                    <p:cond delay="0"/>
                                  </p:stCondLst>
                                  <p:childTnLst>
                                    <p:set>
                                      <p:cBhvr>
                                        <p:cTn dur="1" fill="hold">
                                          <p:stCondLst>
                                            <p:cond delay="0"/>
                                          </p:stCondLst>
                                        </p:cTn>
                                        <p:tgtEl>
                                          <p:spTgt spid="2031"/>
                                        </p:tgtEl>
                                        <p:attrNameLst>
                                          <p:attrName>style.visibility</p:attrName>
                                        </p:attrNameLst>
                                      </p:cBhvr>
                                      <p:to>
                                        <p:strVal val="visible"/>
                                      </p:to>
                                    </p:set>
                                    <p:animEffect filter="fade" transition="in">
                                      <p:cBhvr>
                                        <p:cTn dur="500"/>
                                        <p:tgtEl>
                                          <p:spTgt spid="2031"/>
                                        </p:tgtEl>
                                      </p:cBhvr>
                                    </p:animEffect>
                                  </p:childTnLst>
                                </p:cTn>
                              </p:par>
                              <p:par>
                                <p:cTn fill="hold" nodeType="withEffect" presetClass="entr" presetID="10" presetSubtype="0">
                                  <p:stCondLst>
                                    <p:cond delay="0"/>
                                  </p:stCondLst>
                                  <p:childTnLst>
                                    <p:set>
                                      <p:cBhvr>
                                        <p:cTn dur="1" fill="hold">
                                          <p:stCondLst>
                                            <p:cond delay="0"/>
                                          </p:stCondLst>
                                        </p:cTn>
                                        <p:tgtEl>
                                          <p:spTgt spid="2032"/>
                                        </p:tgtEl>
                                        <p:attrNameLst>
                                          <p:attrName>style.visibility</p:attrName>
                                        </p:attrNameLst>
                                      </p:cBhvr>
                                      <p:to>
                                        <p:strVal val="visible"/>
                                      </p:to>
                                    </p:set>
                                    <p:animEffect filter="fade" transition="in">
                                      <p:cBhvr>
                                        <p:cTn dur="500"/>
                                        <p:tgtEl>
                                          <p:spTgt spid="20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9"/>
                                        </p:tgtEl>
                                        <p:attrNameLst>
                                          <p:attrName>style.visibility</p:attrName>
                                        </p:attrNameLst>
                                      </p:cBhvr>
                                      <p:to>
                                        <p:strVal val="visible"/>
                                      </p:to>
                                    </p:set>
                                    <p:animEffect filter="fade" transition="in">
                                      <p:cBhvr>
                                        <p:cTn dur="500"/>
                                        <p:tgtEl>
                                          <p:spTgt spid="2029"/>
                                        </p:tgtEl>
                                      </p:cBhvr>
                                    </p:animEffect>
                                  </p:childTnLst>
                                </p:cTn>
                              </p:par>
                              <p:par>
                                <p:cTn fill="hold" nodeType="withEffect" presetClass="entr" presetID="10" presetSubtype="0">
                                  <p:stCondLst>
                                    <p:cond delay="0"/>
                                  </p:stCondLst>
                                  <p:childTnLst>
                                    <p:set>
                                      <p:cBhvr>
                                        <p:cTn dur="1" fill="hold">
                                          <p:stCondLst>
                                            <p:cond delay="0"/>
                                          </p:stCondLst>
                                        </p:cTn>
                                        <p:tgtEl>
                                          <p:spTgt spid="2026"/>
                                        </p:tgtEl>
                                        <p:attrNameLst>
                                          <p:attrName>style.visibility</p:attrName>
                                        </p:attrNameLst>
                                      </p:cBhvr>
                                      <p:to>
                                        <p:strVal val="visible"/>
                                      </p:to>
                                    </p:set>
                                    <p:animEffect filter="fade" transition="in">
                                      <p:cBhvr>
                                        <p:cTn dur="500"/>
                                        <p:tgtEl>
                                          <p:spTgt spid="2026"/>
                                        </p:tgtEl>
                                      </p:cBhvr>
                                    </p:animEffect>
                                  </p:childTnLst>
                                </p:cTn>
                              </p:par>
                              <p:par>
                                <p:cTn fill="hold" nodeType="withEffect" presetClass="entr" presetID="10" presetSubtype="0">
                                  <p:stCondLst>
                                    <p:cond delay="0"/>
                                  </p:stCondLst>
                                  <p:childTnLst>
                                    <p:set>
                                      <p:cBhvr>
                                        <p:cTn dur="1" fill="hold">
                                          <p:stCondLst>
                                            <p:cond delay="0"/>
                                          </p:stCondLst>
                                        </p:cTn>
                                        <p:tgtEl>
                                          <p:spTgt spid="2027"/>
                                        </p:tgtEl>
                                        <p:attrNameLst>
                                          <p:attrName>style.visibility</p:attrName>
                                        </p:attrNameLst>
                                      </p:cBhvr>
                                      <p:to>
                                        <p:strVal val="visible"/>
                                      </p:to>
                                    </p:set>
                                    <p:animEffect filter="fade" transition="in">
                                      <p:cBhvr>
                                        <p:cTn dur="500"/>
                                        <p:tgtEl>
                                          <p:spTgt spid="2027"/>
                                        </p:tgtEl>
                                      </p:cBhvr>
                                    </p:animEffect>
                                  </p:childTnLst>
                                </p:cTn>
                              </p:par>
                              <p:par>
                                <p:cTn fill="hold" nodeType="withEffect" presetClass="entr" presetID="10" presetSubtype="0">
                                  <p:stCondLst>
                                    <p:cond delay="0"/>
                                  </p:stCondLst>
                                  <p:childTnLst>
                                    <p:set>
                                      <p:cBhvr>
                                        <p:cTn dur="1" fill="hold">
                                          <p:stCondLst>
                                            <p:cond delay="0"/>
                                          </p:stCondLst>
                                        </p:cTn>
                                        <p:tgtEl>
                                          <p:spTgt spid="2028"/>
                                        </p:tgtEl>
                                        <p:attrNameLst>
                                          <p:attrName>style.visibility</p:attrName>
                                        </p:attrNameLst>
                                      </p:cBhvr>
                                      <p:to>
                                        <p:strVal val="visible"/>
                                      </p:to>
                                    </p:set>
                                    <p:animEffect filter="fade" transition="in">
                                      <p:cBhvr>
                                        <p:cTn dur="500"/>
                                        <p:tgtEl>
                                          <p:spTgt spid="20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Biển rộng </a:t>
            </a:r>
            <a:r>
              <a:rPr b="1" i="0" lang="en-US" sz="2400" u="sng" cap="none" strike="noStrike">
                <a:solidFill>
                  <a:srgbClr val="FF0000"/>
                </a:solidFill>
                <a:latin typeface="Times New Roman"/>
                <a:ea typeface="Times New Roman"/>
                <a:cs typeface="Times New Roman"/>
                <a:sym typeface="Times New Roman"/>
              </a:rPr>
              <a:t>mênh mông</a:t>
            </a:r>
            <a:r>
              <a:rPr b="1" i="0" lang="en-US" sz="2400" u="none" cap="none" strike="noStrik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Những con tàu đã đi ra xa </a:t>
            </a:r>
            <a:r>
              <a:rPr b="1" i="0" lang="en-US" sz="2400" u="sng" cap="none" strike="noStrike">
                <a:solidFill>
                  <a:srgbClr val="FF0000"/>
                </a:solidFill>
                <a:latin typeface="Times New Roman"/>
                <a:ea typeface="Times New Roman"/>
                <a:cs typeface="Times New Roman"/>
                <a:sym typeface="Times New Roman"/>
              </a:rPr>
              <a:t>tít mù khơi</a:t>
            </a:r>
            <a:r>
              <a:rPr b="1" i="0" lang="en-US" sz="2400" u="none" cap="none" strike="noStrik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Trên ngọn cây </a:t>
            </a:r>
            <a:r>
              <a:rPr b="1" i="0" lang="en-US" sz="2400" u="sng" cap="none" strike="noStrike">
                <a:solidFill>
                  <a:srgbClr val="FF0000"/>
                </a:solidFill>
                <a:latin typeface="Times New Roman"/>
                <a:ea typeface="Times New Roman"/>
                <a:cs typeface="Times New Roman"/>
                <a:sym typeface="Times New Roman"/>
              </a:rPr>
              <a:t>chót vót</a:t>
            </a:r>
            <a:r>
              <a:rPr b="1" i="0" lang="en-US" sz="2400" u="none" cap="none" strike="noStrik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Vực sâu </a:t>
            </a:r>
            <a:r>
              <a:rPr b="1" i="0" lang="en-US" sz="2400" u="sng" cap="none" strike="noStrike">
                <a:solidFill>
                  <a:srgbClr val="FF0000"/>
                </a:solidFill>
                <a:latin typeface="Times New Roman"/>
                <a:ea typeface="Times New Roman"/>
                <a:cs typeface="Times New Roman"/>
                <a:sym typeface="Times New Roman"/>
              </a:rPr>
              <a:t>thăm thẳm</a:t>
            </a:r>
            <a:r>
              <a:rPr b="1" i="0" lang="en-US" sz="2400" u="none" cap="none" strike="noStrik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b="0" l="0" r="0" t="0"/>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3200" u="none" cap="none" strike="noStrike">
                <a:solidFill>
                  <a:srgbClr val="FFFFFF"/>
                </a:solidFill>
                <a:latin typeface="Times New Roman"/>
                <a:ea typeface="Times New Roman"/>
                <a:cs typeface="Times New Roman"/>
                <a:sym typeface="Times New Roman"/>
              </a:rPr>
              <a:t>Bài 3: Đặt câu với một trong </a:t>
            </a:r>
            <a:endParaRPr/>
          </a:p>
          <a:p>
            <a:pPr indent="0" lvl="0" marL="0" marR="0" rtl="0" algn="l">
              <a:lnSpc>
                <a:spcPct val="70000"/>
              </a:lnSpc>
              <a:spcBef>
                <a:spcPts val="1600"/>
              </a:spcBef>
              <a:spcAft>
                <a:spcPts val="0"/>
              </a:spcAft>
              <a:buNone/>
            </a:pPr>
            <a:r>
              <a:rPr b="1" i="0" lang="en-US" sz="3200" u="none" cap="none" strike="noStrik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5" name="Google Shape;2165;p36"/>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7"/>
                                        </p:tgtEl>
                                        <p:attrNameLst>
                                          <p:attrName>style.visibility</p:attrName>
                                        </p:attrNameLst>
                                      </p:cBhvr>
                                      <p:to>
                                        <p:strVal val="visible"/>
                                      </p:to>
                                    </p:set>
                                    <p:anim calcmode="lin" valueType="num">
                                      <p:cBhvr additive="base">
                                        <p:cTn dur="500"/>
                                        <p:tgtEl>
                                          <p:spTgt spid="2117"/>
                                        </p:tgtEl>
                                        <p:attrNameLst>
                                          <p:attrName>ppt_w</p:attrName>
                                        </p:attrNameLst>
                                      </p:cBhvr>
                                      <p:tavLst>
                                        <p:tav fmla="" tm="0">
                                          <p:val>
                                            <p:strVal val="0"/>
                                          </p:val>
                                        </p:tav>
                                        <p:tav fmla="" tm="100000">
                                          <p:val>
                                            <p:strVal val="#ppt_w"/>
                                          </p:val>
                                        </p:tav>
                                      </p:tavLst>
                                    </p:anim>
                                    <p:anim calcmode="lin" valueType="num">
                                      <p:cBhvr additive="base">
                                        <p:cTn dur="500"/>
                                        <p:tgtEl>
                                          <p:spTgt spid="21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16"/>
                                        </p:tgtEl>
                                        <p:attrNameLst>
                                          <p:attrName>style.visibility</p:attrName>
                                        </p:attrNameLst>
                                      </p:cBhvr>
                                      <p:to>
                                        <p:strVal val="visible"/>
                                      </p:to>
                                    </p:set>
                                    <p:anim calcmode="lin" valueType="num">
                                      <p:cBhvr additive="base">
                                        <p:cTn dur="500"/>
                                        <p:tgtEl>
                                          <p:spTgt spid="2116"/>
                                        </p:tgtEl>
                                        <p:attrNameLst>
                                          <p:attrName>ppt_w</p:attrName>
                                        </p:attrNameLst>
                                      </p:cBhvr>
                                      <p:tavLst>
                                        <p:tav fmla="" tm="0">
                                          <p:val>
                                            <p:strVal val="0"/>
                                          </p:val>
                                        </p:tav>
                                        <p:tav fmla="" tm="100000">
                                          <p:val>
                                            <p:strVal val="#ppt_w"/>
                                          </p:val>
                                        </p:tav>
                                      </p:tavLst>
                                    </p:anim>
                                    <p:anim calcmode="lin" valueType="num">
                                      <p:cBhvr additive="base">
                                        <p:cTn dur="500"/>
                                        <p:tgtEl>
                                          <p:spTgt spid="2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8"/>
                                        </p:tgtEl>
                                        <p:attrNameLst>
                                          <p:attrName>style.visibility</p:attrName>
                                        </p:attrNameLst>
                                      </p:cBhvr>
                                      <p:to>
                                        <p:strVal val="visible"/>
                                      </p:to>
                                    </p:set>
                                    <p:animEffect filter="fade" transition="in">
                                      <p:cBhvr>
                                        <p:cTn dur="500"/>
                                        <p:tgtEl>
                                          <p:spTgt spid="2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gtEl>
                                        <p:attrNameLst>
                                          <p:attrName>style.visibility</p:attrName>
                                        </p:attrNameLst>
                                      </p:cBhvr>
                                      <p:to>
                                        <p:strVal val="visible"/>
                                      </p:to>
                                    </p:set>
                                    <p:animEffect filter="fade" transition="in">
                                      <p:cBhvr>
                                        <p:cTn dur="1000"/>
                                        <p:tgtEl>
                                          <p:spTgt spid="2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9"/>
                                        </p:tgtEl>
                                        <p:attrNameLst>
                                          <p:attrName>style.visibility</p:attrName>
                                        </p:attrNameLst>
                                      </p:cBhvr>
                                      <p:to>
                                        <p:strVal val="visible"/>
                                      </p:to>
                                    </p:set>
                                    <p:animEffect filter="fade" transition="in">
                                      <p:cBhvr>
                                        <p:cTn dur="500"/>
                                        <p:tgtEl>
                                          <p:spTgt spid="2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3"/>
                                        </p:tgtEl>
                                        <p:attrNameLst>
                                          <p:attrName>style.visibility</p:attrName>
                                        </p:attrNameLst>
                                      </p:cBhvr>
                                      <p:to>
                                        <p:strVal val="visible"/>
                                      </p:to>
                                    </p:set>
                                    <p:animEffect filter="fade" transition="in">
                                      <p:cBhvr>
                                        <p:cTn dur="1000"/>
                                        <p:tgtEl>
                                          <p:spTgt spid="2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0"/>
                                        </p:tgtEl>
                                        <p:attrNameLst>
                                          <p:attrName>style.visibility</p:attrName>
                                        </p:attrNameLst>
                                      </p:cBhvr>
                                      <p:to>
                                        <p:strVal val="visible"/>
                                      </p:to>
                                    </p:set>
                                    <p:animEffect filter="fade" transition="in">
                                      <p:cBhvr>
                                        <p:cTn dur="500"/>
                                        <p:tgtEl>
                                          <p:spTgt spid="2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4"/>
                                        </p:tgtEl>
                                        <p:attrNameLst>
                                          <p:attrName>style.visibility</p:attrName>
                                        </p:attrNameLst>
                                      </p:cBhvr>
                                      <p:to>
                                        <p:strVal val="visible"/>
                                      </p:to>
                                    </p:set>
                                    <p:animEffect filter="fade" transition="in">
                                      <p:cBhvr>
                                        <p:cTn dur="1000"/>
                                        <p:tgtEl>
                                          <p:spTgt spid="2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1"/>
                                        </p:tgtEl>
                                        <p:attrNameLst>
                                          <p:attrName>style.visibility</p:attrName>
                                        </p:attrNameLst>
                                      </p:cBhvr>
                                      <p:to>
                                        <p:strVal val="visible"/>
                                      </p:to>
                                    </p:set>
                                    <p:animEffect filter="fade" transition="in">
                                      <p:cBhvr>
                                        <p:cTn dur="500"/>
                                        <p:tgtEl>
                                          <p:spTgt spid="2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5"/>
                                        </p:tgtEl>
                                        <p:attrNameLst>
                                          <p:attrName>style.visibility</p:attrName>
                                        </p:attrNameLst>
                                      </p:cBhvr>
                                      <p:to>
                                        <p:strVal val="visible"/>
                                      </p:to>
                                    </p:set>
                                    <p:animEffect filter="fade" transition="in">
                                      <p:cBhvr>
                                        <p:cTn dur="1000"/>
                                        <p:tgtEl>
                                          <p:spTgt spid="2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800" u="none" cap="none" strike="noStrike">
                <a:solidFill>
                  <a:srgbClr val="000000"/>
                </a:solidFill>
                <a:latin typeface="Times New Roman"/>
                <a:ea typeface="Times New Roman"/>
                <a:cs typeface="Times New Roman"/>
                <a:sym typeface="Times New Roman"/>
              </a:rPr>
              <a:t>VIDEO SÓNG NƯỚC</a:t>
            </a:r>
            <a:endParaRPr/>
          </a:p>
        </p:txBody>
      </p:sp>
    </p:spTree>
  </p:cSld>
  <p:clrMapOvr>
    <a:masterClrMapping/>
  </p:clrMapOvr>
  <p:transition spd="slow" p14:dur="800">
    <p:circl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b="0" l="0" r="0" t="0"/>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E1EFE0"/>
                </a:solidFill>
                <a:latin typeface="Times New Roman"/>
                <a:ea typeface="Times New Roman"/>
                <a:cs typeface="Times New Roman"/>
                <a:sym typeface="Times New Roman"/>
              </a:rPr>
              <a:t>Bài 4: Tìm những từ ngữ miêu tả </a:t>
            </a:r>
            <a:endParaRPr/>
          </a:p>
          <a:p>
            <a:pPr indent="0" lvl="0" marL="0" marR="0" rtl="0" algn="ctr">
              <a:lnSpc>
                <a:spcPct val="100000"/>
              </a:lnSpc>
              <a:spcBef>
                <a:spcPts val="1400"/>
              </a:spcBef>
              <a:spcAft>
                <a:spcPts val="0"/>
              </a:spcAft>
              <a:buNone/>
            </a:pPr>
            <a:r>
              <a:rPr b="1" i="0" lang="en-US" sz="2800" u="none" cap="none" strike="noStrike">
                <a:solidFill>
                  <a:srgbClr val="E1EFE0"/>
                </a:solidFill>
                <a:latin typeface="Times New Roman"/>
                <a:ea typeface="Times New Roman"/>
                <a:cs typeface="Times New Roman"/>
                <a:sym typeface="Times New Roman"/>
              </a:rPr>
              <a:t>sóng nước.  Đặt câu với một trong </a:t>
            </a:r>
            <a:endParaRPr/>
          </a:p>
          <a:p>
            <a:pPr indent="0" lvl="0" marL="0" marR="0" rtl="0" algn="ctr">
              <a:lnSpc>
                <a:spcPct val="100000"/>
              </a:lnSpc>
              <a:spcBef>
                <a:spcPts val="1400"/>
              </a:spcBef>
              <a:spcAft>
                <a:spcPts val="0"/>
              </a:spcAft>
              <a:buNone/>
            </a:pPr>
            <a:r>
              <a:rPr b="1" i="0" lang="en-US" sz="2800" u="none" cap="none" strike="noStrik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b="0" l="0" r="0" t="0"/>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46" name="Google Shape;2246;p38"/>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6"/>
                                        </p:tgtEl>
                                        <p:attrNameLst>
                                          <p:attrName>style.visibility</p:attrName>
                                        </p:attrNameLst>
                                      </p:cBhvr>
                                      <p:to>
                                        <p:strVal val="visible"/>
                                      </p:to>
                                    </p:set>
                                    <p:anim calcmode="lin" valueType="num">
                                      <p:cBhvr additive="base">
                                        <p:cTn dur="500"/>
                                        <p:tgtEl>
                                          <p:spTgt spid="2196"/>
                                        </p:tgtEl>
                                        <p:attrNameLst>
                                          <p:attrName>ppt_w</p:attrName>
                                        </p:attrNameLst>
                                      </p:cBhvr>
                                      <p:tavLst>
                                        <p:tav fmla="" tm="0">
                                          <p:val>
                                            <p:strVal val="0"/>
                                          </p:val>
                                        </p:tav>
                                        <p:tav fmla="" tm="100000">
                                          <p:val>
                                            <p:strVal val="#ppt_w"/>
                                          </p:val>
                                        </p:tav>
                                      </p:tavLst>
                                    </p:anim>
                                    <p:anim calcmode="lin" valueType="num">
                                      <p:cBhvr additive="base">
                                        <p:cTn dur="500"/>
                                        <p:tgtEl>
                                          <p:spTgt spid="21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97"/>
                                        </p:tgtEl>
                                        <p:attrNameLst>
                                          <p:attrName>style.visibility</p:attrName>
                                        </p:attrNameLst>
                                      </p:cBhvr>
                                      <p:to>
                                        <p:strVal val="visible"/>
                                      </p:to>
                                    </p:set>
                                    <p:anim calcmode="lin" valueType="num">
                                      <p:cBhvr additive="base">
                                        <p:cTn dur="500"/>
                                        <p:tgtEl>
                                          <p:spTgt spid="2197"/>
                                        </p:tgtEl>
                                        <p:attrNameLst>
                                          <p:attrName>ppt_w</p:attrName>
                                        </p:attrNameLst>
                                      </p:cBhvr>
                                      <p:tavLst>
                                        <p:tav fmla="" tm="0">
                                          <p:val>
                                            <p:strVal val="0"/>
                                          </p:val>
                                        </p:tav>
                                        <p:tav fmla="" tm="100000">
                                          <p:val>
                                            <p:strVal val="#ppt_w"/>
                                          </p:val>
                                        </p:tav>
                                      </p:tavLst>
                                    </p:anim>
                                    <p:anim calcmode="lin" valueType="num">
                                      <p:cBhvr additive="base">
                                        <p:cTn dur="500"/>
                                        <p:tgtEl>
                                          <p:spTgt spid="21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8"/>
                                        </p:tgtEl>
                                        <p:attrNameLst>
                                          <p:attrName>style.visibility</p:attrName>
                                        </p:attrNameLst>
                                      </p:cBhvr>
                                      <p:to>
                                        <p:strVal val="visible"/>
                                      </p:to>
                                    </p:set>
                                    <p:animEffect filter="fade" transition="in">
                                      <p:cBhvr>
                                        <p:cTn dur="500"/>
                                        <p:tgtEl>
                                          <p:spTgt spid="2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b="0" l="0" r="0" t="0"/>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b="0" l="0" r="0" t="0"/>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  a) Tả tiếng sóng:</a:t>
            </a:r>
            <a:endParaRPr/>
          </a:p>
          <a:p>
            <a:pPr indent="0" lvl="0" marL="0" marR="0" rtl="0" algn="ctr">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 </a:t>
            </a:r>
            <a:r>
              <a:rPr b="1" i="0" lang="en-US" sz="2400" u="none" cap="none" strike="noStrike">
                <a:solidFill>
                  <a:srgbClr val="0000FF"/>
                </a:solidFill>
                <a:latin typeface="Times New Roman"/>
                <a:ea typeface="Times New Roman"/>
                <a:cs typeface="Times New Roman"/>
                <a:sym typeface="Times New Roman"/>
              </a:rPr>
              <a:t>ì ầm, ầm ầm, </a:t>
            </a:r>
            <a:endParaRPr/>
          </a:p>
          <a:p>
            <a:pPr indent="0" lvl="0" marL="0" marR="0" rtl="0" algn="ctr">
              <a:lnSpc>
                <a:spcPct val="100000"/>
              </a:lnSpc>
              <a:spcBef>
                <a:spcPts val="0"/>
              </a:spcBef>
              <a:spcAft>
                <a:spcPts val="0"/>
              </a:spcAft>
              <a:buNone/>
            </a:pPr>
            <a:r>
              <a:rPr b="1" i="0" lang="en-US" sz="2400" u="none" cap="none" strike="noStrike">
                <a:solidFill>
                  <a:srgbClr val="0000FF"/>
                </a:solidFill>
                <a:latin typeface="Times New Roman"/>
                <a:ea typeface="Times New Roman"/>
                <a:cs typeface="Times New Roman"/>
                <a:sym typeface="Times New Roman"/>
              </a:rPr>
              <a:t>ào ào, rì rào,...</a:t>
            </a:r>
            <a:endParaRPr b="1" i="0" sz="1200" u="none" cap="none" strike="noStrik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100" u="none" cap="none" strike="noStrike">
                <a:solidFill>
                  <a:srgbClr val="000000"/>
                </a:solidFill>
                <a:latin typeface="Times New Roman"/>
                <a:ea typeface="Times New Roman"/>
                <a:cs typeface="Times New Roman"/>
                <a:sym typeface="Times New Roman"/>
              </a:rPr>
              <a:t>b) Tả làn sóng nhẹ:</a:t>
            </a:r>
            <a:endParaRPr/>
          </a:p>
          <a:p>
            <a:pPr indent="0" lvl="0" marL="0" marR="0" rtl="0" algn="ctr">
              <a:lnSpc>
                <a:spcPct val="100000"/>
              </a:lnSpc>
              <a:spcBef>
                <a:spcPts val="0"/>
              </a:spcBef>
              <a:spcAft>
                <a:spcPts val="0"/>
              </a:spcAft>
              <a:buNone/>
            </a:pPr>
            <a:r>
              <a:rPr b="1" i="0" lang="en-US" sz="2100" u="none" cap="none" strike="noStrike">
                <a:solidFill>
                  <a:srgbClr val="0000FF"/>
                </a:solidFill>
                <a:latin typeface="Times New Roman"/>
                <a:ea typeface="Times New Roman"/>
                <a:cs typeface="Times New Roman"/>
                <a:sym typeface="Times New Roman"/>
              </a:rPr>
              <a:t> lăn tăn,</a:t>
            </a:r>
            <a:r>
              <a:rPr b="0" i="0" lang="en-US" sz="2100" u="none" cap="none" strike="noStrike">
                <a:solidFill>
                  <a:srgbClr val="0000FF"/>
                </a:solidFill>
                <a:latin typeface="Times New Roman"/>
                <a:ea typeface="Times New Roman"/>
                <a:cs typeface="Times New Roman"/>
                <a:sym typeface="Times New Roman"/>
              </a:rPr>
              <a:t> </a:t>
            </a:r>
            <a:r>
              <a:rPr b="1" i="0" lang="en-US" sz="2100" u="none" cap="none" strike="noStrike">
                <a:solidFill>
                  <a:srgbClr val="0000FF"/>
                </a:solidFill>
                <a:latin typeface="Times New Roman"/>
                <a:ea typeface="Times New Roman"/>
                <a:cs typeface="Times New Roman"/>
                <a:sym typeface="Times New Roman"/>
              </a:rPr>
              <a:t>dập dềnh, </a:t>
            </a:r>
            <a:endParaRPr/>
          </a:p>
          <a:p>
            <a:pPr indent="0" lvl="0" marL="0" marR="0" rtl="0" algn="ctr">
              <a:lnSpc>
                <a:spcPct val="100000"/>
              </a:lnSpc>
              <a:spcBef>
                <a:spcPts val="0"/>
              </a:spcBef>
              <a:spcAft>
                <a:spcPts val="0"/>
              </a:spcAft>
              <a:buNone/>
            </a:pPr>
            <a:r>
              <a:rPr b="1" i="0" lang="en-US" sz="2100" u="none" cap="none" strike="noStrik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b="0" l="0" r="0" t="0"/>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c) Tả đợt sóng mạnh:</a:t>
            </a:r>
            <a:r>
              <a:rPr b="1" i="0" lang="en-US" sz="2400" u="none" cap="none" strike="noStrik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rect b="b" l="l" r="r" t="t"/>
                <a:pathLst>
                  <a:path extrusionOk="0" h="45288" w="2083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rect b="b" l="l" r="r" t="t"/>
                <a:pathLst>
                  <a:path extrusionOk="0" h="39942" w="12393">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rect b="b" l="l" r="r" t="t"/>
                <a:pathLst>
                  <a:path extrusionOk="0" h="3488" w="4586">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rect b="b" l="l" r="r" t="t"/>
                <a:pathLst>
                  <a:path extrusionOk="0" h="4459" w="7346">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rect b="b" l="l" r="r" t="t"/>
                <a:pathLst>
                  <a:path extrusionOk="0" h="4559" w="5422">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rect b="b" l="l" r="r" t="t"/>
                <a:pathLst>
                  <a:path extrusionOk="0" h="6640" w="8214">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rect b="b" l="l" r="r" t="t"/>
                <a:pathLst>
                  <a:path extrusionOk="0" h="6193" w="7342">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rect b="b" l="l" r="r" t="t"/>
                <a:pathLst>
                  <a:path extrusionOk="0" h="3908" w="6002">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rect b="b" l="l" r="r" t="t"/>
                <a:pathLst>
                  <a:path extrusionOk="0" h="31497" w="26688">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rect b="b" l="l" r="r" t="t"/>
                <a:pathLst>
                  <a:path extrusionOk="0" h="19059" w="605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rect b="b" l="l" r="r" t="t"/>
                <a:pathLst>
                  <a:path extrusionOk="0" h="10978" w="17818">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rect b="b" l="l" r="r" t="t"/>
                <a:pathLst>
                  <a:path extrusionOk="0" h="10327" w="4469">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rect b="b" l="l" r="r" t="t"/>
                <a:pathLst>
                  <a:path extrusionOk="0" h="2099" w="8006">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rect b="b" l="l" r="r" t="t"/>
                <a:pathLst>
                  <a:path extrusionOk="0" h="6036" w="2836">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rect b="b" l="l" r="r" t="t"/>
                <a:pathLst>
                  <a:path extrusionOk="0" h="1800" w="2322">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rect b="b" l="l" r="r" t="t"/>
                <a:pathLst>
                  <a:path extrusionOk="0" h="1799" w="2322">
                    <a:moveTo>
                      <a:pt x="1177" y="0"/>
                    </a:moveTo>
                    <a:cubicBezTo>
                      <a:pt x="0" y="0"/>
                      <a:pt x="33" y="1799"/>
                      <a:pt x="1177" y="1799"/>
                    </a:cubicBezTo>
                    <a:cubicBezTo>
                      <a:pt x="2322" y="1799"/>
                      <a:pt x="2322" y="0"/>
                      <a:pt x="117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rect b="b" l="l" r="r" t="t"/>
                <a:pathLst>
                  <a:path extrusionOk="0" h="1950" w="2685">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rect b="b" l="l" r="r" t="t"/>
                <a:pathLst>
                  <a:path extrusionOk="0" h="1799" w="2323">
                    <a:moveTo>
                      <a:pt x="1145" y="1"/>
                    </a:moveTo>
                    <a:cubicBezTo>
                      <a:pt x="1" y="1"/>
                      <a:pt x="1" y="1799"/>
                      <a:pt x="1145" y="1799"/>
                    </a:cubicBezTo>
                    <a:cubicBezTo>
                      <a:pt x="2290" y="1799"/>
                      <a:pt x="2322"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rect b="b" l="l" r="r" t="t"/>
                <a:pathLst>
                  <a:path extrusionOk="0" h="1768" w="2312">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rect b="b" l="l" r="r" t="t"/>
                <a:pathLst>
                  <a:path extrusionOk="0" h="1768" w="2334">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rect b="b" l="l" r="r" t="t"/>
                <a:pathLst>
                  <a:path extrusionOk="0" h="1768" w="2322">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5" name="Google Shape;2325;p39"/>
            <p:cNvSpPr/>
            <p:nvPr/>
          </p:nvSpPr>
          <p:spPr>
            <a:xfrm flipH="1" rot="-7184061">
              <a:off x="8293638" y="2547759"/>
              <a:ext cx="570952" cy="1409716"/>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rect b="b" l="l" r="r" t="t"/>
                <a:pathLst>
                  <a:path extrusionOk="0" h="41982" w="31728">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rect b="b" l="l" r="r" t="t"/>
                <a:pathLst>
                  <a:path extrusionOk="0" h="39305" w="12342">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rect b="b" l="l" r="r" t="t"/>
                <a:pathLst>
                  <a:path extrusionOk="0" h="5552" w="14874">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rect b="b" l="l" r="r" t="t"/>
                <a:pathLst>
                  <a:path extrusionOk="0" h="4599" w="20218">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rect b="b" l="l" r="r" t="t"/>
                <a:pathLst>
                  <a:path extrusionOk="0" h="3001" w="23468">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rect b="b" l="l" r="r" t="t"/>
                <a:pathLst>
                  <a:path extrusionOk="0" h="2795" w="20828">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rect b="b" l="l" r="r" t="t"/>
                <a:pathLst>
                  <a:path extrusionOk="0" h="18643" w="24752">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rect b="b" l="l" r="r" t="t"/>
                <a:pathLst>
                  <a:path extrusionOk="0" h="11938" w="15879">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rect b="b" l="l" r="r" t="t"/>
                <a:pathLst>
                  <a:path extrusionOk="0" h="9885" w="2721">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rect b="b" l="l" r="r" t="t"/>
                <a:pathLst>
                  <a:path extrusionOk="0" h="10119" w="4067">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rect b="b" l="l" r="r" t="t"/>
                <a:pathLst>
                  <a:path extrusionOk="0" h="6658" w="9489">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3"/>
                                        </p:tgtEl>
                                        <p:attrNameLst>
                                          <p:attrName>style.visibility</p:attrName>
                                        </p:attrNameLst>
                                      </p:cBhvr>
                                      <p:to>
                                        <p:strVal val="visible"/>
                                      </p:to>
                                    </p:set>
                                    <p:anim calcmode="lin" valueType="num">
                                      <p:cBhvr additive="base">
                                        <p:cTn dur="500"/>
                                        <p:tgtEl>
                                          <p:spTgt spid="2273"/>
                                        </p:tgtEl>
                                        <p:attrNameLst>
                                          <p:attrName>ppt_w</p:attrName>
                                        </p:attrNameLst>
                                      </p:cBhvr>
                                      <p:tavLst>
                                        <p:tav fmla="" tm="0">
                                          <p:val>
                                            <p:strVal val="0"/>
                                          </p:val>
                                        </p:tav>
                                        <p:tav fmla="" tm="100000">
                                          <p:val>
                                            <p:strVal val="#ppt_w"/>
                                          </p:val>
                                        </p:tav>
                                      </p:tavLst>
                                    </p:anim>
                                    <p:anim calcmode="lin" valueType="num">
                                      <p:cBhvr additive="base">
                                        <p:cTn dur="500"/>
                                        <p:tgtEl>
                                          <p:spTgt spid="22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74"/>
                                        </p:tgtEl>
                                        <p:attrNameLst>
                                          <p:attrName>style.visibility</p:attrName>
                                        </p:attrNameLst>
                                      </p:cBhvr>
                                      <p:to>
                                        <p:strVal val="visible"/>
                                      </p:to>
                                    </p:set>
                                    <p:anim calcmode="lin" valueType="num">
                                      <p:cBhvr additive="base">
                                        <p:cTn dur="500"/>
                                        <p:tgtEl>
                                          <p:spTgt spid="2274"/>
                                        </p:tgtEl>
                                        <p:attrNameLst>
                                          <p:attrName>ppt_w</p:attrName>
                                        </p:attrNameLst>
                                      </p:cBhvr>
                                      <p:tavLst>
                                        <p:tav fmla="" tm="0">
                                          <p:val>
                                            <p:strVal val="0"/>
                                          </p:val>
                                        </p:tav>
                                        <p:tav fmla="" tm="100000">
                                          <p:val>
                                            <p:strVal val="#ppt_w"/>
                                          </p:val>
                                        </p:tav>
                                      </p:tavLst>
                                    </p:anim>
                                    <p:anim calcmode="lin" valueType="num">
                                      <p:cBhvr additive="base">
                                        <p:cTn dur="500"/>
                                        <p:tgtEl>
                                          <p:spTgt spid="22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2"/>
                                        </p:tgtEl>
                                        <p:attrNameLst>
                                          <p:attrName>style.visibility</p:attrName>
                                        </p:attrNameLst>
                                      </p:cBhvr>
                                      <p:to>
                                        <p:strVal val="visible"/>
                                      </p:to>
                                    </p:set>
                                    <p:animEffect filter="fade" transition="in">
                                      <p:cBhvr>
                                        <p:cTn dur="2000"/>
                                        <p:tgtEl>
                                          <p:spTgt spid="2272"/>
                                        </p:tgtEl>
                                      </p:cBhvr>
                                    </p:animEffect>
                                  </p:childTnLst>
                                </p:cTn>
                              </p:par>
                              <p:par>
                                <p:cTn fill="hold" nodeType="withEffect" presetClass="entr" presetID="10" presetSubtype="0">
                                  <p:stCondLst>
                                    <p:cond delay="0"/>
                                  </p:stCondLst>
                                  <p:childTnLst>
                                    <p:set>
                                      <p:cBhvr>
                                        <p:cTn dur="1" fill="hold">
                                          <p:stCondLst>
                                            <p:cond delay="0"/>
                                          </p:stCondLst>
                                        </p:cTn>
                                        <p:tgtEl>
                                          <p:spTgt spid="2275"/>
                                        </p:tgtEl>
                                        <p:attrNameLst>
                                          <p:attrName>style.visibility</p:attrName>
                                        </p:attrNameLst>
                                      </p:cBhvr>
                                      <p:to>
                                        <p:strVal val="visible"/>
                                      </p:to>
                                    </p:set>
                                    <p:animEffect filter="fade" transition="in">
                                      <p:cBhvr>
                                        <p:cTn dur="2000"/>
                                        <p:tgtEl>
                                          <p:spTgt spid="2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6"/>
                                        </p:tgtEl>
                                        <p:attrNameLst>
                                          <p:attrName>style.visibility</p:attrName>
                                        </p:attrNameLst>
                                      </p:cBhvr>
                                      <p:to>
                                        <p:strVal val="visible"/>
                                      </p:to>
                                    </p:set>
                                    <p:anim calcmode="lin" valueType="num">
                                      <p:cBhvr additive="base">
                                        <p:cTn dur="500"/>
                                        <p:tgtEl>
                                          <p:spTgt spid="2276"/>
                                        </p:tgtEl>
                                        <p:attrNameLst>
                                          <p:attrName>ppt_w</p:attrName>
                                        </p:attrNameLst>
                                      </p:cBhvr>
                                      <p:tavLst>
                                        <p:tav fmla="" tm="0">
                                          <p:val>
                                            <p:strVal val="0"/>
                                          </p:val>
                                        </p:tav>
                                        <p:tav fmla="" tm="100000">
                                          <p:val>
                                            <p:strVal val="#ppt_w"/>
                                          </p:val>
                                        </p:tav>
                                      </p:tavLst>
                                    </p:anim>
                                    <p:anim calcmode="lin" valueType="num">
                                      <p:cBhvr additive="base">
                                        <p:cTn dur="500"/>
                                        <p:tgtEl>
                                          <p:spTgt spid="22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77"/>
                                        </p:tgtEl>
                                        <p:attrNameLst>
                                          <p:attrName>style.visibility</p:attrName>
                                        </p:attrNameLst>
                                      </p:cBhvr>
                                      <p:to>
                                        <p:strVal val="visible"/>
                                      </p:to>
                                    </p:set>
                                    <p:anim calcmode="lin" valueType="num">
                                      <p:cBhvr additive="base">
                                        <p:cTn dur="500"/>
                                        <p:tgtEl>
                                          <p:spTgt spid="2277"/>
                                        </p:tgtEl>
                                        <p:attrNameLst>
                                          <p:attrName>ppt_w</p:attrName>
                                        </p:attrNameLst>
                                      </p:cBhvr>
                                      <p:tavLst>
                                        <p:tav fmla="" tm="0">
                                          <p:val>
                                            <p:strVal val="0"/>
                                          </p:val>
                                        </p:tav>
                                        <p:tav fmla="" tm="100000">
                                          <p:val>
                                            <p:strVal val="#ppt_w"/>
                                          </p:val>
                                        </p:tav>
                                      </p:tavLst>
                                    </p:anim>
                                    <p:anim calcmode="lin" valueType="num">
                                      <p:cBhvr additive="base">
                                        <p:cTn dur="500"/>
                                        <p:tgtEl>
                                          <p:spTgt spid="2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b="0" l="0" r="0" t="0"/>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b="0" l="0" r="0" t="0"/>
          <a:stretch/>
        </p:blipFill>
        <p:spPr>
          <a:xfrm flipH="1" rot="10800000">
            <a:off x="3707764" y="3363595"/>
            <a:ext cx="4808159" cy="1264920"/>
          </a:xfrm>
          <a:prstGeom prst="rect">
            <a:avLst/>
          </a:prstGeom>
          <a:noFill/>
          <a:ln>
            <a:noFill/>
          </a:ln>
        </p:spPr>
      </p:pic>
      <p:sp>
        <p:nvSpPr>
          <p:cNvPr id="1249" name="Google Shape;1249;p4"/>
          <p:cNvSpPr txBox="1"/>
          <p:nvPr>
            <p:ph idx="2" type="title"/>
          </p:nvPr>
        </p:nvSpPr>
        <p:spPr>
          <a:xfrm>
            <a:off x="1005483" y="865342"/>
            <a:ext cx="3779519" cy="1062355"/>
          </a:xfrm>
          <a:prstGeom prst="rect">
            <a:avLst/>
          </a:prstGeom>
          <a:noFill/>
          <a:ln>
            <a:noFill/>
          </a:ln>
        </p:spPr>
        <p:txBody>
          <a:bodyPr anchorCtr="0" anchor="ctr" bIns="91425" lIns="91425" spcFirstLastPara="1" rIns="91425" wrap="square" tIns="91425">
            <a:noAutofit/>
          </a:bodyPr>
          <a:lstStyle/>
          <a:p>
            <a:pPr indent="0" lvl="0" marL="0" rtl="0" algn="ctr">
              <a:lnSpc>
                <a:spcPct val="74000"/>
              </a:lnSpc>
              <a:spcBef>
                <a:spcPts val="0"/>
              </a:spcBef>
              <a:spcAft>
                <a:spcPts val="0"/>
              </a:spcAft>
              <a:buSzPts val="6000"/>
              <a:buNone/>
            </a:pPr>
            <a:r>
              <a:rPr lang="en-US" sz="5400">
                <a:solidFill>
                  <a:schemeClr val="dk2"/>
                </a:solidFill>
                <a:latin typeface="Arial"/>
                <a:ea typeface="Arial"/>
                <a:cs typeface="Arial"/>
                <a:sym typeface="Arial"/>
              </a:rPr>
              <a:t>Tiết trước em </a:t>
            </a:r>
            <a:br>
              <a:rPr lang="en-US" sz="5400">
                <a:solidFill>
                  <a:schemeClr val="dk2"/>
                </a:solidFill>
                <a:latin typeface="Arial"/>
                <a:ea typeface="Arial"/>
                <a:cs typeface="Arial"/>
                <a:sym typeface="Arial"/>
              </a:rPr>
            </a:br>
            <a:r>
              <a:rPr lang="en-US" sz="5400">
                <a:solidFill>
                  <a:schemeClr val="dk2"/>
                </a:solidFill>
                <a:latin typeface="Arial"/>
                <a:ea typeface="Arial"/>
                <a:cs typeface="Arial"/>
                <a:sym typeface="Arial"/>
              </a:rPr>
              <a:t>đã học bài gì?</a:t>
            </a:r>
            <a:endParaRPr/>
          </a:p>
        </p:txBody>
      </p:sp>
      <p:sp>
        <p:nvSpPr>
          <p:cNvPr id="1250" name="Google Shape;1250;p4"/>
          <p:cNvSpPr txBox="1"/>
          <p:nvPr>
            <p:ph idx="1" type="subTitle"/>
          </p:nvPr>
        </p:nvSpPr>
        <p:spPr>
          <a:xfrm>
            <a:off x="3742788" y="3643905"/>
            <a:ext cx="4608651" cy="643255"/>
          </a:xfrm>
          <a:prstGeom prst="rect">
            <a:avLst/>
          </a:prstGeom>
          <a:noFill/>
          <a:ln>
            <a:noFill/>
          </a:ln>
        </p:spPr>
        <p:txBody>
          <a:bodyPr anchorCtr="0" anchor="ctr" bIns="91425" lIns="91425" spcFirstLastPara="1" rIns="91425" wrap="square" tIns="91425">
            <a:noAutofit/>
          </a:bodyPr>
          <a:lstStyle/>
          <a:p>
            <a:pPr indent="-342900" lvl="0" marL="457200" rtl="0" algn="ctr">
              <a:lnSpc>
                <a:spcPct val="98000"/>
              </a:lnSpc>
              <a:spcBef>
                <a:spcPts val="0"/>
              </a:spcBef>
              <a:spcAft>
                <a:spcPts val="0"/>
              </a:spcAft>
              <a:buSzPts val="1800"/>
              <a:buNone/>
            </a:pPr>
            <a:r>
              <a:rPr b="1" lang="en-US" sz="3600">
                <a:solidFill>
                  <a:schemeClr val="dk2"/>
                </a:solidFill>
                <a:latin typeface="Arial"/>
                <a:ea typeface="Arial"/>
                <a:cs typeface="Arial"/>
                <a:sym typeface="Arial"/>
              </a:rPr>
              <a:t>Luyện tập về từ nhiều nghĩa</a:t>
            </a:r>
            <a:endParaRPr b="1" sz="3600">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b="0" l="0" r="0" t="0"/>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l="0" r="0" t="0"/>
          <a:stretch/>
        </p:blipFill>
        <p:spPr>
          <a:xfrm>
            <a:off x="35560" y="2608580"/>
            <a:ext cx="1975485" cy="2534920"/>
          </a:xfrm>
          <a:prstGeom prst="rect">
            <a:avLst/>
          </a:prstGeom>
          <a:noFill/>
          <a:ln>
            <a:noFill/>
          </a:ln>
        </p:spPr>
      </p:pic>
      <p:sp>
        <p:nvSpPr>
          <p:cNvPr id="1253" name="Google Shape;1253;p4"/>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2"/>
                                        </p:tgtEl>
                                        <p:attrNameLst>
                                          <p:attrName>style.visibility</p:attrName>
                                        </p:attrNameLst>
                                      </p:cBhvr>
                                      <p:to>
                                        <p:strVal val="visible"/>
                                      </p:to>
                                    </p:set>
                                    <p:anim calcmode="lin" valueType="num">
                                      <p:cBhvr additive="base">
                                        <p:cTn dur="500"/>
                                        <p:tgtEl>
                                          <p:spTgt spid="1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9"/>
                                        </p:tgtEl>
                                        <p:attrNameLst>
                                          <p:attrName>style.visibility</p:attrName>
                                        </p:attrNameLst>
                                      </p:cBhvr>
                                      <p:to>
                                        <p:strVal val="visible"/>
                                      </p:to>
                                    </p:set>
                                    <p:animEffect filter="fade" transition="in">
                                      <p:cBhvr>
                                        <p:cTn dur="500"/>
                                        <p:tgtEl>
                                          <p:spTgt spid="1249"/>
                                        </p:tgtEl>
                                      </p:cBhvr>
                                    </p:animEffect>
                                  </p:childTnLst>
                                </p:cTn>
                              </p:par>
                              <p:par>
                                <p:cTn fill="hold" nodeType="with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500"/>
                                        <p:tgtEl>
                                          <p:spTgt spid="1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1"/>
                                        </p:tgtEl>
                                        <p:attrNameLst>
                                          <p:attrName>style.visibility</p:attrName>
                                        </p:attrNameLst>
                                      </p:cBhvr>
                                      <p:to>
                                        <p:strVal val="visible"/>
                                      </p:to>
                                    </p:set>
                                    <p:animEffect filter="fade" transition="in">
                                      <p:cBhvr>
                                        <p:cTn dur="500"/>
                                        <p:tgtEl>
                                          <p:spTgt spid="1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0">
                                            <p:txEl>
                                              <p:pRg end="0" st="0"/>
                                            </p:txEl>
                                          </p:spTgt>
                                        </p:tgtEl>
                                        <p:attrNameLst>
                                          <p:attrName>style.visibility</p:attrName>
                                        </p:attrNameLst>
                                      </p:cBhvr>
                                      <p:to>
                                        <p:strVal val="visible"/>
                                      </p:to>
                                    </p:set>
                                    <p:animEffect filter="fade" transition="in">
                                      <p:cBhvr>
                                        <p:cTn dur="500"/>
                                        <p:tgtEl>
                                          <p:spTgt spid="125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48"/>
                                        </p:tgtEl>
                                        <p:attrNameLst>
                                          <p:attrName>style.visibility</p:attrName>
                                        </p:attrNameLst>
                                      </p:cBhvr>
                                      <p:to>
                                        <p:strVal val="visible"/>
                                      </p:to>
                                    </p:set>
                                    <p:animEffect filter="fade" transition="in">
                                      <p:cBhvr>
                                        <p:cTn dur="500"/>
                                        <p:tgtEl>
                                          <p:spTgt spid="1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0"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b="0" l="0" r="0" t="0"/>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anchorCtr="0" anchor="t" bIns="45700" lIns="91425" spcFirstLastPara="1" rIns="91425" wrap="square" tIns="45700">
            <a:spAutoFit/>
          </a:bodyPr>
          <a:lstStyle/>
          <a:p>
            <a:pPr indent="-228600" lvl="0" marL="228600" marR="0" rtl="0" algn="l">
              <a:lnSpc>
                <a:spcPct val="150000"/>
              </a:lnSpc>
              <a:spcBef>
                <a:spcPts val="0"/>
              </a:spcBef>
              <a:spcAft>
                <a:spcPts val="0"/>
              </a:spcAft>
              <a:buClr>
                <a:srgbClr val="000000"/>
              </a:buClr>
              <a:buSzPts val="2400"/>
              <a:buFont typeface="Arial"/>
              <a:buAutoNum type="alphaLcParenR"/>
            </a:pPr>
            <a:r>
              <a:rPr b="1" i="0" lang="en-US" sz="2400" u="none" cap="none" strike="noStrike">
                <a:solidFill>
                  <a:srgbClr val="000000"/>
                </a:solidFill>
                <a:latin typeface="Times New Roman"/>
                <a:ea typeface="Times New Roman"/>
                <a:cs typeface="Times New Roman"/>
                <a:sym typeface="Times New Roman"/>
              </a:rPr>
              <a:t> Sóng vỗ </a:t>
            </a:r>
            <a:r>
              <a:rPr b="1" i="0" lang="en-US" sz="2400" u="sng" cap="none" strike="noStrike">
                <a:solidFill>
                  <a:srgbClr val="FF0000"/>
                </a:solidFill>
                <a:latin typeface="Times New Roman"/>
                <a:ea typeface="Times New Roman"/>
                <a:cs typeface="Times New Roman"/>
                <a:sym typeface="Times New Roman"/>
              </a:rPr>
              <a:t>rì rào</a:t>
            </a:r>
            <a:r>
              <a:rPr b="1" i="0" lang="en-US" sz="2400" u="none" cap="none" strike="noStrike">
                <a:solidFill>
                  <a:srgbClr val="000000"/>
                </a:solidFill>
                <a:latin typeface="Times New Roman"/>
                <a:ea typeface="Times New Roman"/>
                <a:cs typeface="Times New Roman"/>
                <a:sym typeface="Times New Roman"/>
              </a:rPr>
              <a:t>.</a:t>
            </a:r>
            <a:endParaRPr/>
          </a:p>
          <a:p>
            <a:pPr indent="-228600" lvl="0" marL="228600" marR="0" rtl="0" algn="l">
              <a:lnSpc>
                <a:spcPct val="150000"/>
              </a:lnSpc>
              <a:spcBef>
                <a:spcPts val="0"/>
              </a:spcBef>
              <a:spcAft>
                <a:spcPts val="0"/>
              </a:spcAft>
              <a:buClr>
                <a:srgbClr val="000000"/>
              </a:buClr>
              <a:buSzPts val="2400"/>
              <a:buFont typeface="Arial"/>
              <a:buAutoNum type="alphaLcParenR"/>
            </a:pPr>
            <a:r>
              <a:rPr b="1" i="0" lang="en-US" sz="2400" u="none" cap="none" strike="noStrike">
                <a:solidFill>
                  <a:srgbClr val="000000"/>
                </a:solidFill>
                <a:latin typeface="Times New Roman"/>
                <a:ea typeface="Times New Roman"/>
                <a:cs typeface="Times New Roman"/>
                <a:sym typeface="Times New Roman"/>
              </a:rPr>
              <a:t> Mặt hồ gợn sóng </a:t>
            </a:r>
            <a:r>
              <a:rPr b="1" i="0" lang="en-US" sz="2400" u="sng" cap="none" strike="noStrike">
                <a:solidFill>
                  <a:srgbClr val="FF0000"/>
                </a:solidFill>
                <a:latin typeface="Times New Roman"/>
                <a:ea typeface="Times New Roman"/>
                <a:cs typeface="Times New Roman"/>
                <a:sym typeface="Times New Roman"/>
              </a:rPr>
              <a:t>lăn tăn</a:t>
            </a:r>
            <a:r>
              <a:rPr b="1" i="0" lang="en-US" sz="2400" u="none" cap="none" strike="noStrike">
                <a:solidFill>
                  <a:srgbClr val="000000"/>
                </a:solidFill>
                <a:latin typeface="Times New Roman"/>
                <a:ea typeface="Times New Roman"/>
                <a:cs typeface="Times New Roman"/>
                <a:sym typeface="Times New Roman"/>
              </a:rPr>
              <a:t>.</a:t>
            </a:r>
            <a:endParaRPr/>
          </a:p>
          <a:p>
            <a:pPr indent="-228600" lvl="0" marL="228600" marR="0" rtl="0" algn="l">
              <a:lnSpc>
                <a:spcPct val="150000"/>
              </a:lnSpc>
              <a:spcBef>
                <a:spcPts val="0"/>
              </a:spcBef>
              <a:spcAft>
                <a:spcPts val="0"/>
              </a:spcAft>
              <a:buClr>
                <a:srgbClr val="000000"/>
              </a:buClr>
              <a:buSzPts val="2400"/>
              <a:buFont typeface="Arial"/>
              <a:buAutoNum type="alphaLcParenR"/>
            </a:pPr>
            <a:r>
              <a:rPr b="1" i="0" lang="en-US" sz="2400" u="none" cap="none" strike="noStrike">
                <a:solidFill>
                  <a:srgbClr val="000000"/>
                </a:solidFill>
                <a:latin typeface="Times New Roman"/>
                <a:ea typeface="Times New Roman"/>
                <a:cs typeface="Times New Roman"/>
                <a:sym typeface="Times New Roman"/>
              </a:rPr>
              <a:t> Biển khơi nổi giận, sóng vỗ </a:t>
            </a:r>
            <a:r>
              <a:rPr b="1" i="0" lang="en-US" sz="2400" u="sng" cap="none" strike="noStrike">
                <a:solidFill>
                  <a:srgbClr val="FF0000"/>
                </a:solidFill>
                <a:latin typeface="Times New Roman"/>
                <a:ea typeface="Times New Roman"/>
                <a:cs typeface="Times New Roman"/>
                <a:sym typeface="Times New Roman"/>
              </a:rPr>
              <a:t>ầm ầm</a:t>
            </a:r>
            <a:r>
              <a:rPr b="1" i="0" lang="en-US" sz="2400" u="none" cap="none" strike="noStrike">
                <a:solidFill>
                  <a:srgbClr val="000000"/>
                </a:solidFill>
                <a:latin typeface="Times New Roman"/>
                <a:ea typeface="Times New Roman"/>
                <a:cs typeface="Times New Roman"/>
                <a:sym typeface="Times New Roman"/>
              </a:rPr>
              <a:t>.</a:t>
            </a:r>
            <a:endParaRPr/>
          </a:p>
          <a:p>
            <a:pPr indent="-76200" lvl="0" marL="228600" marR="0" rtl="0" algn="l">
              <a:lnSpc>
                <a:spcPct val="150000"/>
              </a:lnSpc>
              <a:spcBef>
                <a:spcPts val="0"/>
              </a:spcBef>
              <a:spcAft>
                <a:spcPts val="0"/>
              </a:spcAft>
              <a:buClr>
                <a:srgbClr val="000000"/>
              </a:buClr>
              <a:buSzPts val="2400"/>
              <a:buFont typeface="Arial"/>
              <a:buNone/>
            </a:pPr>
            <a:r>
              <a:t/>
            </a:r>
            <a:endParaRPr b="1" i="0" sz="2400" u="none" cap="none" strike="noStrik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b="0" l="0" r="0" t="0"/>
          <a:stretch/>
        </p:blipFill>
        <p:spPr>
          <a:xfrm>
            <a:off x="4860290" y="2643505"/>
            <a:ext cx="3825875" cy="2381885"/>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3"/>
                                        </p:tgtEl>
                                        <p:attrNameLst>
                                          <p:attrName>style.visibility</p:attrName>
                                        </p:attrNameLst>
                                      </p:cBhvr>
                                      <p:to>
                                        <p:strVal val="visible"/>
                                      </p:to>
                                    </p:set>
                                    <p:anim calcmode="lin" valueType="num">
                                      <p:cBhvr additive="base">
                                        <p:cTn dur="500"/>
                                        <p:tgtEl>
                                          <p:spTgt spid="2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1"/>
                                        </p:tgtEl>
                                        <p:attrNameLst>
                                          <p:attrName>style.visibility</p:attrName>
                                        </p:attrNameLst>
                                      </p:cBhvr>
                                      <p:to>
                                        <p:strVal val="visible"/>
                                      </p:to>
                                    </p:set>
                                    <p:animEffect filter="fade" transition="in">
                                      <p:cBhvr>
                                        <p:cTn dur="500"/>
                                        <p:tgtEl>
                                          <p:spTgt spid="2351"/>
                                        </p:tgtEl>
                                      </p:cBhvr>
                                    </p:animEffect>
                                  </p:childTnLst>
                                </p:cTn>
                              </p:par>
                              <p:par>
                                <p:cTn fill="hold" nodeType="withEffect" presetClass="entr" presetID="10" presetSubtype="0">
                                  <p:stCondLst>
                                    <p:cond delay="0"/>
                                  </p:stCondLst>
                                  <p:childTnLst>
                                    <p:set>
                                      <p:cBhvr>
                                        <p:cTn dur="1" fill="hold">
                                          <p:stCondLst>
                                            <p:cond delay="0"/>
                                          </p:stCondLst>
                                        </p:cTn>
                                        <p:tgtEl>
                                          <p:spTgt spid="2352">
                                            <p:txEl>
                                              <p:pRg end="0" st="0"/>
                                            </p:txEl>
                                          </p:spTgt>
                                        </p:tgtEl>
                                        <p:attrNameLst>
                                          <p:attrName>style.visibility</p:attrName>
                                        </p:attrNameLst>
                                      </p:cBhvr>
                                      <p:to>
                                        <p:strVal val="visible"/>
                                      </p:to>
                                    </p:set>
                                    <p:animEffect filter="fade" transition="in">
                                      <p:cBhvr>
                                        <p:cTn dur="500"/>
                                        <p:tgtEl>
                                          <p:spTgt spid="235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2">
                                            <p:txEl>
                                              <p:pRg end="1" st="1"/>
                                            </p:txEl>
                                          </p:spTgt>
                                        </p:tgtEl>
                                        <p:attrNameLst>
                                          <p:attrName>style.visibility</p:attrName>
                                        </p:attrNameLst>
                                      </p:cBhvr>
                                      <p:to>
                                        <p:strVal val="visible"/>
                                      </p:to>
                                    </p:set>
                                    <p:animEffect filter="fade" transition="in">
                                      <p:cBhvr>
                                        <p:cTn dur="500"/>
                                        <p:tgtEl>
                                          <p:spTgt spid="235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2">
                                            <p:txEl>
                                              <p:pRg end="2" st="2"/>
                                            </p:txEl>
                                          </p:spTgt>
                                        </p:tgtEl>
                                        <p:attrNameLst>
                                          <p:attrName>style.visibility</p:attrName>
                                        </p:attrNameLst>
                                      </p:cBhvr>
                                      <p:to>
                                        <p:strVal val="visible"/>
                                      </p:to>
                                    </p:set>
                                    <p:animEffect filter="fade" transition="in">
                                      <p:cBhvr>
                                        <p:cTn dur="500"/>
                                        <p:tgtEl>
                                          <p:spTgt spid="235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52">
                                            <p:txEl>
                                              <p:pRg end="3" st="3"/>
                                            </p:txEl>
                                          </p:spTgt>
                                        </p:tgtEl>
                                        <p:attrNameLst>
                                          <p:attrName>style.visibility</p:attrName>
                                        </p:attrNameLst>
                                      </p:cBhvr>
                                      <p:to>
                                        <p:strVal val="visible"/>
                                      </p:to>
                                    </p:set>
                                    <p:animEffect filter="fade" transition="in">
                                      <p:cBhvr>
                                        <p:cTn dur="500"/>
                                        <p:tgtEl>
                                          <p:spTgt spid="23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7" name="Shape 2357"/>
        <p:cNvGrpSpPr/>
        <p:nvPr/>
      </p:nvGrpSpPr>
      <p:grpSpPr>
        <a:xfrm>
          <a:off x="0" y="0"/>
          <a:ext cx="0" cy="0"/>
          <a:chOff x="0" y="0"/>
          <a:chExt cx="0" cy="0"/>
        </a:xfrm>
      </p:grpSpPr>
      <p:pic>
        <p:nvPicPr>
          <p:cNvPr descr="images1632046_small_32876" id="2358" name="Google Shape;2358;p41"/>
          <p:cNvPicPr preferRelativeResize="0"/>
          <p:nvPr/>
        </p:nvPicPr>
        <p:blipFill rotWithShape="1">
          <a:blip r:embed="rId3">
            <a:alphaModFix/>
          </a:blip>
          <a:srcRect b="0" l="0" r="0" t="0"/>
          <a:stretch/>
        </p:blipFill>
        <p:spPr>
          <a:xfrm>
            <a:off x="4602795" y="-77689"/>
            <a:ext cx="4577718" cy="2649439"/>
          </a:xfrm>
          <a:prstGeom prst="rect">
            <a:avLst/>
          </a:prstGeom>
          <a:noFill/>
          <a:ln>
            <a:noFill/>
          </a:ln>
        </p:spPr>
      </p:pic>
      <p:pic>
        <p:nvPicPr>
          <p:cNvPr descr="images1632056_small_32875" id="2359" name="Google Shape;2359;p41"/>
          <p:cNvPicPr preferRelativeResize="0"/>
          <p:nvPr/>
        </p:nvPicPr>
        <p:blipFill rotWithShape="1">
          <a:blip r:embed="rId4">
            <a:alphaModFix/>
          </a:blip>
          <a:srcRect b="0" l="0" r="0" t="0"/>
          <a:stretch/>
        </p:blipFill>
        <p:spPr>
          <a:xfrm>
            <a:off x="38735" y="-57150"/>
            <a:ext cx="4564060" cy="2628900"/>
          </a:xfrm>
          <a:prstGeom prst="rect">
            <a:avLst/>
          </a:prstGeom>
          <a:noFill/>
          <a:ln>
            <a:noFill/>
          </a:ln>
        </p:spPr>
      </p:pic>
      <p:pic>
        <p:nvPicPr>
          <p:cNvPr descr="20080512141919chinaearthquake_yuyuan" id="2360" name="Google Shape;2360;p41"/>
          <p:cNvPicPr preferRelativeResize="0"/>
          <p:nvPr/>
        </p:nvPicPr>
        <p:blipFill rotWithShape="1">
          <a:blip r:embed="rId5">
            <a:alphaModFix/>
          </a:blip>
          <a:srcRect b="0" l="0" r="0" t="0"/>
          <a:stretch/>
        </p:blipFill>
        <p:spPr>
          <a:xfrm>
            <a:off x="-23812" y="2570446"/>
            <a:ext cx="4626607" cy="2573053"/>
          </a:xfrm>
          <a:prstGeom prst="rect">
            <a:avLst/>
          </a:prstGeom>
          <a:noFill/>
          <a:ln>
            <a:noFill/>
          </a:ln>
        </p:spPr>
      </p:pic>
      <p:pic>
        <p:nvPicPr>
          <p:cNvPr descr="2004-tsunami[1]" id="2361" name="Google Shape;2361;p41"/>
          <p:cNvPicPr preferRelativeResize="0"/>
          <p:nvPr/>
        </p:nvPicPr>
        <p:blipFill rotWithShape="1">
          <a:blip r:embed="rId6">
            <a:alphaModFix/>
          </a:blip>
          <a:srcRect b="0" l="0" r="0" t="0"/>
          <a:stretch/>
        </p:blipFill>
        <p:spPr>
          <a:xfrm>
            <a:off x="4572000" y="2535138"/>
            <a:ext cx="4626607" cy="2628900"/>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8"/>
                                        </p:tgtEl>
                                        <p:attrNameLst>
                                          <p:attrName>style.visibility</p:attrName>
                                        </p:attrNameLst>
                                      </p:cBhvr>
                                      <p:to>
                                        <p:strVal val="visible"/>
                                      </p:to>
                                    </p:set>
                                    <p:animEffect filter="fade" transition="in">
                                      <p:cBhvr>
                                        <p:cTn dur="1230"/>
                                        <p:tgtEl>
                                          <p:spTgt spid="2358"/>
                                        </p:tgtEl>
                                      </p:cBhvr>
                                    </p:animEffect>
                                  </p:childTnLst>
                                </p:cTn>
                              </p:par>
                              <p:par>
                                <p:cTn fill="hold" nodeType="withEffect" presetClass="entr" presetID="10" presetSubtype="0">
                                  <p:stCondLst>
                                    <p:cond delay="0"/>
                                  </p:stCondLst>
                                  <p:childTnLst>
                                    <p:set>
                                      <p:cBhvr>
                                        <p:cTn dur="1" fill="hold">
                                          <p:stCondLst>
                                            <p:cond delay="0"/>
                                          </p:stCondLst>
                                        </p:cTn>
                                        <p:tgtEl>
                                          <p:spTgt spid="2359"/>
                                        </p:tgtEl>
                                        <p:attrNameLst>
                                          <p:attrName>style.visibility</p:attrName>
                                        </p:attrNameLst>
                                      </p:cBhvr>
                                      <p:to>
                                        <p:strVal val="visible"/>
                                      </p:to>
                                    </p:set>
                                    <p:animEffect filter="fade" transition="in">
                                      <p:cBhvr>
                                        <p:cTn dur="1230"/>
                                        <p:tgtEl>
                                          <p:spTgt spid="2359"/>
                                        </p:tgtEl>
                                      </p:cBhvr>
                                    </p:animEffect>
                                  </p:childTnLst>
                                </p:cTn>
                              </p:par>
                              <p:par>
                                <p:cTn fill="hold" nodeType="withEffect" presetClass="entr" presetID="10" presetSubtype="0">
                                  <p:stCondLst>
                                    <p:cond delay="0"/>
                                  </p:stCondLst>
                                  <p:childTnLst>
                                    <p:set>
                                      <p:cBhvr>
                                        <p:cTn dur="1" fill="hold">
                                          <p:stCondLst>
                                            <p:cond delay="0"/>
                                          </p:stCondLst>
                                        </p:cTn>
                                        <p:tgtEl>
                                          <p:spTgt spid="2360"/>
                                        </p:tgtEl>
                                        <p:attrNameLst>
                                          <p:attrName>style.visibility</p:attrName>
                                        </p:attrNameLst>
                                      </p:cBhvr>
                                      <p:to>
                                        <p:strVal val="visible"/>
                                      </p:to>
                                    </p:set>
                                    <p:animEffect filter="fade" transition="in">
                                      <p:cBhvr>
                                        <p:cTn dur="1230"/>
                                        <p:tgtEl>
                                          <p:spTgt spid="2360"/>
                                        </p:tgtEl>
                                      </p:cBhvr>
                                    </p:animEffect>
                                  </p:childTnLst>
                                </p:cTn>
                              </p:par>
                              <p:par>
                                <p:cTn fill="hold" nodeType="withEffect" presetClass="entr" presetID="10" presetSubtype="0">
                                  <p:stCondLst>
                                    <p:cond delay="0"/>
                                  </p:stCondLst>
                                  <p:childTnLst>
                                    <p:set>
                                      <p:cBhvr>
                                        <p:cTn dur="1" fill="hold">
                                          <p:stCondLst>
                                            <p:cond delay="0"/>
                                          </p:stCondLst>
                                        </p:cTn>
                                        <p:tgtEl>
                                          <p:spTgt spid="2361"/>
                                        </p:tgtEl>
                                        <p:attrNameLst>
                                          <p:attrName>style.visibility</p:attrName>
                                        </p:attrNameLst>
                                      </p:cBhvr>
                                      <p:to>
                                        <p:strVal val="visible"/>
                                      </p:to>
                                    </p:set>
                                    <p:animEffect filter="fade" transition="in">
                                      <p:cBhvr>
                                        <p:cTn dur="1230"/>
                                        <p:tgtEl>
                                          <p:spTgt spid="2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sp>
        <p:nvSpPr>
          <p:cNvPr id="2366" name="Google Shape;2366;p42"/>
          <p:cNvSpPr/>
          <p:nvPr/>
        </p:nvSpPr>
        <p:spPr>
          <a:xfrm>
            <a:off x="713225" y="2270276"/>
            <a:ext cx="4444417" cy="1351900"/>
          </a:xfrm>
          <a:custGeom>
            <a:rect b="b" l="l" r="r" t="t"/>
            <a:pathLst>
              <a:path extrusionOk="0" h="49263" w="117515">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42"/>
          <p:cNvSpPr txBox="1"/>
          <p:nvPr>
            <p:ph idx="4294967295" type="subTitle"/>
          </p:nvPr>
        </p:nvSpPr>
        <p:spPr>
          <a:xfrm>
            <a:off x="1136714" y="2273278"/>
            <a:ext cx="3705225" cy="100774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1600"/>
              </a:spcAft>
              <a:buClr>
                <a:srgbClr val="000000"/>
              </a:buClr>
              <a:buSzPts val="4800"/>
              <a:buFont typeface="Arial"/>
              <a:buNone/>
            </a:pPr>
            <a:r>
              <a:rPr b="0" i="0" lang="en-US" sz="4800" u="none" cap="none" strike="noStrik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rect b="b" l="l" r="r" t="t"/>
                <a:pathLst>
                  <a:path extrusionOk="0" h="208682" w="260913">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rect b="b" l="l" r="r" t="t"/>
                <a:pathLst>
                  <a:path extrusionOk="0" h="108080" w="33134">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rect b="b" l="l" r="r" t="t"/>
                <a:pathLst>
                  <a:path extrusionOk="0" h="194262" w="21717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rect b="b" l="l" r="r" t="t"/>
                <a:pathLst>
                  <a:path extrusionOk="0" h="1" w="1">
                    <a:moveTo>
                      <a:pt x="1" y="1"/>
                    </a:moveTo>
                    <a:lnTo>
                      <a:pt x="1" y="1"/>
                    </a:lnTo>
                    <a:lnTo>
                      <a:pt x="1"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rect b="b" l="l" r="r" t="t"/>
                <a:pathLst>
                  <a:path extrusionOk="0" h="1" w="1">
                    <a:moveTo>
                      <a:pt x="0" y="0"/>
                    </a:move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rect b="b" l="l" r="r" t="t"/>
                <a:pathLst>
                  <a:path extrusionOk="0" h="1" w="1">
                    <a:moveTo>
                      <a:pt x="1" y="0"/>
                    </a:move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rect b="b" l="l" r="r" t="t"/>
                <a:pathLst>
                  <a:path extrusionOk="0" h="1" w="1">
                    <a:moveTo>
                      <a:pt x="0" y="1"/>
                    </a:move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rect b="b" l="l" r="r" t="t"/>
                <a:pathLst>
                  <a:path extrusionOk="0" h="1" w="1">
                    <a:moveTo>
                      <a:pt x="0" y="0"/>
                    </a:move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rect b="b" l="l" r="r" t="t"/>
                <a:pathLst>
                  <a:path extrusionOk="0" h="1" w="1">
                    <a:moveTo>
                      <a:pt x="0" y="0"/>
                    </a:move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rect b="b" l="l" r="r" t="t"/>
                <a:pathLst>
                  <a:path extrusionOk="0" h="1" w="1">
                    <a:moveTo>
                      <a:pt x="0" y="0"/>
                    </a:move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rect b="b" l="l" r="r" t="t"/>
                <a:pathLst>
                  <a:path extrusionOk="0" h="1" w="1">
                    <a:moveTo>
                      <a:pt x="0" y="0"/>
                    </a:moveTo>
                    <a:lnTo>
                      <a:pt x="0" y="0"/>
                    </a:ln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rect b="b" l="l" r="r" t="t"/>
                <a:pathLst>
                  <a:path extrusionOk="0" h="1" w="1">
                    <a:moveTo>
                      <a:pt x="0" y="0"/>
                    </a:moveTo>
                    <a:lnTo>
                      <a:pt x="0"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rect b="b" l="l" r="r" t="t"/>
                <a:pathLst>
                  <a:path extrusionOk="0" h="1" w="1">
                    <a:moveTo>
                      <a:pt x="1" y="0"/>
                    </a:moveTo>
                    <a:lnTo>
                      <a:pt x="1" y="0"/>
                    </a:lnTo>
                    <a:lnTo>
                      <a:pt x="1" y="0"/>
                    </a:lnTo>
                    <a:lnTo>
                      <a:pt x="1"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rect b="b" l="l" r="r" t="t"/>
                <a:pathLst>
                  <a:path extrusionOk="0" h="1" w="1">
                    <a:moveTo>
                      <a:pt x="1" y="0"/>
                    </a:moveTo>
                    <a:lnTo>
                      <a:pt x="1" y="0"/>
                    </a:lnTo>
                    <a:lnTo>
                      <a:pt x="1"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rect b="b" l="l" r="r" t="t"/>
                <a:pathLst>
                  <a:path extrusionOk="0" h="1" w="49">
                    <a:moveTo>
                      <a:pt x="0" y="0"/>
                    </a:moveTo>
                    <a:lnTo>
                      <a:pt x="0" y="0"/>
                    </a:lnTo>
                    <a:lnTo>
                      <a:pt x="49" y="0"/>
                    </a:lnTo>
                    <a:lnTo>
                      <a:pt x="0"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rect b="b" l="l" r="r" t="t"/>
                <a:pathLst>
                  <a:path extrusionOk="0" h="1" w="1">
                    <a:moveTo>
                      <a:pt x="0" y="1"/>
                    </a:moveTo>
                    <a:lnTo>
                      <a:pt x="0" y="1"/>
                    </a:lnTo>
                    <a:lnTo>
                      <a:pt x="0" y="1"/>
                    </a:ln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rect b="b" l="l" r="r" t="t"/>
                <a:pathLst>
                  <a:path extrusionOk="0" h="1" w="1">
                    <a:moveTo>
                      <a:pt x="0" y="1"/>
                    </a:moveTo>
                    <a:lnTo>
                      <a:pt x="0"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rect b="b" l="l" r="r" t="t"/>
                <a:pathLst>
                  <a:path extrusionOk="0" h="53908" w="3868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rect b="b" l="l" r="r" t="t"/>
                <a:pathLst>
                  <a:path extrusionOk="0" h="87342" w="80927">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rect b="b" l="l" r="r" t="t"/>
                <a:pathLst>
                  <a:path extrusionOk="0" h="85227" w="68436">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rect b="b" l="l" r="r" t="t"/>
                <a:pathLst>
                  <a:path extrusionOk="0" h="34840" w="9695">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rect b="b" l="l" r="r" t="t"/>
                <a:pathLst>
                  <a:path extrusionOk="0" h="63718" w="76007">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rect b="b" l="l" r="r" t="t"/>
                <a:pathLst>
                  <a:path extrusionOk="0" h="69372" w="65976">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rect b="b" l="l" r="r" t="t"/>
                <a:pathLst>
                  <a:path extrusionOk="0" h="16110" w="66885">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rect b="b" l="l" r="r" t="t"/>
                <a:pathLst>
                  <a:path extrusionOk="0" h="5179" w="30942">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rect b="b" l="l" r="r" t="t"/>
                <a:pathLst>
                  <a:path extrusionOk="0" h="41886" w="44113">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rect b="b" l="l" r="r" t="t"/>
                <a:pathLst>
                  <a:path extrusionOk="0" h="60394" w="6207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rect b="b" l="l" r="r" t="t"/>
                <a:pathLst>
                  <a:path extrusionOk="0" h="18203" w="656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rect b="b" l="l" r="r" t="t"/>
                <a:pathLst>
                  <a:path extrusionOk="0" h="91971" w="27008">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rect b="b" l="l" r="r" t="t"/>
                <a:pathLst>
                  <a:path extrusionOk="0" h="17074" w="14229">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rect b="b" l="l" r="r" t="t"/>
                <a:pathLst>
                  <a:path extrusionOk="0" h="531" w="339">
                    <a:moveTo>
                      <a:pt x="338" y="0"/>
                    </a:moveTo>
                    <a:lnTo>
                      <a:pt x="193" y="145"/>
                    </a:lnTo>
                    <a:cubicBezTo>
                      <a:pt x="145" y="290"/>
                      <a:pt x="49" y="386"/>
                      <a:pt x="1" y="531"/>
                    </a:cubicBezTo>
                    <a:lnTo>
                      <a:pt x="338" y="0"/>
                    </a:lnTo>
                    <a:close/>
                  </a:path>
                </a:pathLst>
              </a:custGeom>
              <a:solidFill>
                <a:srgbClr val="FF8D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rect b="b" l="l" r="r" t="t"/>
                <a:pathLst>
                  <a:path extrusionOk="0" h="1" w="1">
                    <a:moveTo>
                      <a:pt x="1" y="1"/>
                    </a:moveTo>
                    <a:lnTo>
                      <a:pt x="1" y="1"/>
                    </a:ln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rect b="b" l="l" r="r" t="t"/>
                <a:pathLst>
                  <a:path extrusionOk="0" h="1" w="1">
                    <a:moveTo>
                      <a:pt x="1" y="1"/>
                    </a:moveTo>
                    <a:lnTo>
                      <a:pt x="1" y="1"/>
                    </a:lnTo>
                    <a:lnTo>
                      <a:pt x="1" y="1"/>
                    </a:ln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rect b="b" l="l" r="r" t="t"/>
                <a:pathLst>
                  <a:path extrusionOk="0" h="50" w="1">
                    <a:moveTo>
                      <a:pt x="1" y="1"/>
                    </a:moveTo>
                    <a:lnTo>
                      <a:pt x="1" y="1"/>
                    </a:lnTo>
                    <a:lnTo>
                      <a:pt x="1" y="49"/>
                    </a:lnTo>
                    <a:close/>
                  </a:path>
                </a:pathLst>
              </a:custGeom>
              <a:solidFill>
                <a:srgbClr val="00AF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rect b="b" l="l" r="r" t="t"/>
                <a:pathLst>
                  <a:path extrusionOk="0" h="1" w="1">
                    <a:moveTo>
                      <a:pt x="1" y="1"/>
                    </a:move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rect b="b" l="l" r="r" t="t"/>
                <a:pathLst>
                  <a:path extrusionOk="0" h="1" w="1">
                    <a:moveTo>
                      <a:pt x="1" y="1"/>
                    </a:moveTo>
                    <a:lnTo>
                      <a:pt x="1" y="1"/>
                    </a:lnTo>
                    <a:close/>
                  </a:path>
                </a:pathLst>
              </a:custGeom>
              <a:solidFill>
                <a:srgbClr val="00AF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rect b="b" l="l" r="r" t="t"/>
                <a:pathLst>
                  <a:path extrusionOk="0" h="1" w="1">
                    <a:moveTo>
                      <a:pt x="1" y="0"/>
                    </a:moveTo>
                    <a:close/>
                  </a:path>
                </a:pathLst>
              </a:custGeom>
              <a:solidFill>
                <a:srgbClr val="84A8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rect b="b" l="l" r="r" t="t"/>
                <a:pathLst>
                  <a:path extrusionOk="0" h="1" w="1">
                    <a:moveTo>
                      <a:pt x="1" y="0"/>
                    </a:moveTo>
                    <a:lnTo>
                      <a:pt x="1" y="0"/>
                    </a:lnTo>
                    <a:close/>
                  </a:path>
                </a:pathLst>
              </a:custGeom>
              <a:solidFill>
                <a:srgbClr val="84A8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rect b="b" l="l" r="r" t="t"/>
                <a:pathLst>
                  <a:path extrusionOk="0" h="1" w="1">
                    <a:moveTo>
                      <a:pt x="1" y="0"/>
                    </a:moveTo>
                    <a:lnTo>
                      <a:pt x="1" y="0"/>
                    </a:lnTo>
                    <a:close/>
                  </a:path>
                </a:pathLst>
              </a:custGeom>
              <a:solidFill>
                <a:srgbClr val="E79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rect b="b" l="l" r="r" t="t"/>
                <a:pathLst>
                  <a:path extrusionOk="0" h="1" w="1">
                    <a:moveTo>
                      <a:pt x="1" y="0"/>
                    </a:moveTo>
                    <a:lnTo>
                      <a:pt x="1" y="0"/>
                    </a:lnTo>
                    <a:lnTo>
                      <a:pt x="1" y="0"/>
                    </a:lnTo>
                    <a:lnTo>
                      <a:pt x="1" y="0"/>
                    </a:lnTo>
                    <a:close/>
                  </a:path>
                </a:pathLst>
              </a:custGeom>
              <a:solidFill>
                <a:srgbClr val="E79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rect b="b" l="l" r="r" t="t"/>
                <a:pathLst>
                  <a:path extrusionOk="0" h="48133" w="10274">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rect b="b" l="l" r="r" t="t"/>
                <a:pathLst>
                  <a:path extrusionOk="0" h="124911" w="124863">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rect b="b" l="l" r="r" t="t"/>
                <a:pathLst>
                  <a:path extrusionOk="0" h="97350" w="62552">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rect b="b" l="l" r="r" t="t"/>
                <a:pathLst>
                  <a:path extrusionOk="0" h="76697" w="58116">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rect b="b" l="l" r="r" t="t"/>
                <a:pathLst>
                  <a:path extrusionOk="0" h="48309" w="62504">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rect b="b" l="l" r="r" t="t"/>
                <a:pathLst>
                  <a:path extrusionOk="0" h="3154" w="3533">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rect b="b" l="l" r="r" t="t"/>
                <a:pathLst>
                  <a:path extrusionOk="0" h="2624" w="3013">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rect b="b" l="l" r="r" t="t"/>
                <a:pathLst>
                  <a:path extrusionOk="0" h="2334" w="2723">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rect b="b" l="l" r="r" t="t"/>
                <a:pathLst>
                  <a:path extrusionOk="0" h="3216" w="3619">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rect b="b" l="l" r="r" t="t"/>
                <a:pathLst>
                  <a:path extrusionOk="0" h="2972" w="3383">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rect b="b" l="l" r="r" t="t"/>
                <a:pathLst>
                  <a:path extrusionOk="0" h="2643" w="2999">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rect b="b" l="l" r="r" t="t"/>
                <a:pathLst>
                  <a:path extrusionOk="0" h="2926" w="3368">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rect b="b" l="l" r="r" t="t"/>
                <a:pathLst>
                  <a:path extrusionOk="0" h="3154" w="3581">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rect b="b" l="l" r="r" t="t"/>
                <a:pathLst>
                  <a:path extrusionOk="0" h="3212" w="3646">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rect b="b" l="l" r="r" t="t"/>
                <a:pathLst>
                  <a:path extrusionOk="0" h="2894" w="3284">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rect b="b" l="l" r="r" t="t"/>
                <a:pathLst>
                  <a:path extrusionOk="0" h="3193" w="3601">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rect b="b" l="l" r="r" t="t"/>
                <a:pathLst>
                  <a:path extrusionOk="0" h="3153" w="3544">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rect b="b" l="l" r="r" t="t"/>
                <a:pathLst>
                  <a:path extrusionOk="0" h="2972" w="3357">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rect b="b" l="l" r="r" t="t"/>
                <a:pathLst>
                  <a:path extrusionOk="0" h="2893" w="3258">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rect b="b" l="l" r="r" t="t"/>
                <a:pathLst>
                  <a:path extrusionOk="0" h="2933" w="3326">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rect b="b" l="l" r="r" t="t"/>
                <a:pathLst>
                  <a:path extrusionOk="0" h="2972" w="3393">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rect b="b" l="l" r="r" t="t"/>
                <a:pathLst>
                  <a:path extrusionOk="0" h="2604" w="2931">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rect b="b" l="l" r="r" t="t"/>
                <a:pathLst>
                  <a:path extrusionOk="0" h="2683" w="3105">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rect b="b" l="l" r="r" t="t"/>
                <a:pathLst>
                  <a:path extrusionOk="0" h="2972" w="3394">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rect b="b" l="l" r="r" t="t"/>
                <a:pathLst>
                  <a:path extrusionOk="0" h="4618" w="1013">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rect b="b" l="l" r="r" t="t"/>
                <a:pathLst>
                  <a:path extrusionOk="0" h="2943" w="1062">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rect b="b" l="l" r="r" t="t"/>
                <a:pathLst>
                  <a:path extrusionOk="0" h="2834" w="1014">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rect b="b" l="l" r="r" t="t"/>
                <a:pathLst>
                  <a:path extrusionOk="0" h="2932" w="3326">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rect b="b" l="l" r="r" t="t"/>
                <a:pathLst>
                  <a:path extrusionOk="0" h="2909" w="3356">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rect b="b" l="l" r="r" t="t"/>
                <a:pathLst>
                  <a:path extrusionOk="0" h="3492" w="1062">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rect b="b" l="l" r="r" t="t"/>
                <a:pathLst>
                  <a:path extrusionOk="0" h="3154" w="358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rect b="b" l="l" r="r" t="t"/>
                <a:pathLst>
                  <a:path extrusionOk="0" h="1062" w="2895">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rect b="b" l="l" r="r" t="t"/>
                <a:pathLst>
                  <a:path extrusionOk="0" h="2663" w="307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rect b="b" l="l" r="r" t="t"/>
                <a:pathLst>
                  <a:path extrusionOk="0" h="2662" w="307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rect b="b" l="l" r="r" t="t"/>
                <a:pathLst>
                  <a:path extrusionOk="0" h="2623" w="3002">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rect b="b" l="l" r="r" t="t"/>
                <a:pathLst>
                  <a:path extrusionOk="0" h="4040" w="1014">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rect b="b" l="l" r="r" t="t"/>
                <a:pathLst>
                  <a:path extrusionOk="0" h="3177" w="355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rect b="b" l="l" r="r" t="t"/>
                <a:pathLst>
                  <a:path extrusionOk="0" h="2152" w="2574">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rect b="b" l="l" r="r" t="t"/>
                <a:pathLst>
                  <a:path extrusionOk="0" h="3502" w="3924">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rect b="b" l="l" r="r" t="t"/>
                <a:pathLst>
                  <a:path extrusionOk="0" h="3730" w="4139">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rect b="b" l="l" r="r" t="t"/>
                <a:pathLst>
                  <a:path extrusionOk="0" h="1014" w="4245">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rect b="b" l="l" r="r" t="t"/>
                <a:pathLst>
                  <a:path extrusionOk="0" h="2947" w="3401">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rect b="b" l="l" r="r" t="t"/>
                <a:pathLst>
                  <a:path extrusionOk="0" h="2972" w="3394">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rect b="b" l="l" r="r" t="t"/>
                <a:pathLst>
                  <a:path extrusionOk="0" h="1062" w="3425">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rect b="b" l="l" r="r" t="t"/>
                <a:pathLst>
                  <a:path extrusionOk="0" h="3510" w="1014">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rect b="b" l="l" r="r" t="t"/>
                <a:pathLst>
                  <a:path extrusionOk="0" h="1014" w="3136">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rect b="b" l="l" r="r" t="t"/>
                <a:pathLst>
                  <a:path extrusionOk="0" h="3193" w="3649">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rect b="b" l="l" r="r" t="t"/>
                <a:pathLst>
                  <a:path extrusionOk="0" h="2112" w="2506">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rect b="b" l="l" r="r" t="t"/>
                <a:pathLst>
                  <a:path extrusionOk="0" h="4330" w="1014">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rect b="b" l="l" r="r" t="t"/>
                <a:pathLst>
                  <a:path extrusionOk="0" h="1062" w="357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rect b="b" l="l" r="r" t="t"/>
                <a:pathLst>
                  <a:path extrusionOk="0" h="3261" w="3635">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rect b="b" l="l" r="r" t="t"/>
                <a:pathLst>
                  <a:path extrusionOk="0" h="3232" w="1062">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rect b="b" l="l" r="r" t="t"/>
                <a:pathLst>
                  <a:path extrusionOk="0" h="2623" w="3013">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rect b="b" l="l" r="r" t="t"/>
                <a:pathLst>
                  <a:path extrusionOk="0" h="2682" w="3116">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rect b="b" l="l" r="r" t="t"/>
                <a:pathLst>
                  <a:path extrusionOk="0" h="4221" w="1014">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rect b="b" l="l" r="r" t="t"/>
                <a:pathLst>
                  <a:path extrusionOk="0" h="1014" w="3811">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rect b="b" l="l" r="r" t="t"/>
                <a:pathLst>
                  <a:path extrusionOk="0" h="3217" w="3608">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rect b="b" l="l" r="r" t="t"/>
                <a:pathLst>
                  <a:path extrusionOk="0" h="2393" w="2816">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rect b="b" l="l" r="r" t="t"/>
                <a:pathLst>
                  <a:path extrusionOk="0" h="3483" w="389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rect b="b" l="l" r="r" t="t"/>
                <a:pathLst>
                  <a:path extrusionOk="0" h="3154" w="3581">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rect b="b" l="l" r="r" t="t"/>
                <a:pathLst>
                  <a:path extrusionOk="0" h="2683" w="3105">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rect b="b" l="l" r="r" t="t"/>
                <a:pathLst>
                  <a:path extrusionOk="0" h="2643" w="3036">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rect b="b" l="l" r="r" t="t"/>
                <a:pathLst>
                  <a:path extrusionOk="0" h="3193" w="3601">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rect b="b" l="l" r="r" t="t"/>
                <a:pathLst>
                  <a:path extrusionOk="0" h="2884" w="3251">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rect b="b" l="l" r="r" t="t"/>
                <a:pathLst>
                  <a:path extrusionOk="0" h="2662" w="3071">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rect b="b" l="l" r="r" t="t"/>
                <a:pathLst>
                  <a:path extrusionOk="0" h="2690" w="1014">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rect b="b" l="l" r="r" t="t"/>
                <a:pathLst>
                  <a:path extrusionOk="0" h="3502" w="3961">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rect b="b" l="l" r="r" t="t"/>
                <a:pathLst>
                  <a:path extrusionOk="0" h="2666" w="3082">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rect b="b" l="l" r="r" t="t"/>
                <a:pathLst>
                  <a:path extrusionOk="0" h="2682" w="3105">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rect b="b" l="l" r="r" t="t"/>
                <a:pathLst>
                  <a:path extrusionOk="0" h="2663" w="307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rect b="b" l="l" r="r" t="t"/>
                <a:pathLst>
                  <a:path extrusionOk="0" h="3463" w="3856">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rect b="b" l="l" r="r" t="t"/>
                <a:pathLst>
                  <a:path extrusionOk="0" h="4751" w="1014">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rect b="b" l="l" r="r" t="t"/>
                <a:pathLst>
                  <a:path extrusionOk="0" h="1014" w="4293">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rect b="b" l="l" r="r" t="t"/>
                <a:pathLst>
                  <a:path extrusionOk="0" h="3154" w="3533">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rect b="b" l="l" r="r" t="t"/>
                <a:pathLst>
                  <a:path extrusionOk="0" h="2682" w="3104">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rect b="b" l="l" r="r" t="t"/>
                <a:pathLst>
                  <a:path extrusionOk="0" h="2354" w="2784">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rect b="b" l="l" r="r" t="t"/>
                <a:pathLst>
                  <a:path extrusionOk="0" h="2932" w="3326">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rect b="b" l="l" r="r" t="t"/>
                <a:pathLst>
                  <a:path extrusionOk="0" h="3174" w="3578">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rect b="b" l="l" r="r" t="t"/>
                <a:pathLst>
                  <a:path extrusionOk="0" h="2972" w="3394">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rect b="b" l="l" r="r" t="t"/>
                <a:pathLst>
                  <a:path extrusionOk="0" h="3213" w="3635">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rect b="b" l="l" r="r" t="t"/>
                <a:pathLst>
                  <a:path extrusionOk="0" h="2924" w="3394">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rect b="b" l="l" r="r" t="t"/>
                <a:pathLst>
                  <a:path extrusionOk="0" h="2643" w="3074">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rect b="b" l="l" r="r" t="t"/>
                <a:pathLst>
                  <a:path extrusionOk="0" h="2972" w="3394">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rect b="b" l="l" r="r" t="t"/>
                <a:pathLst>
                  <a:path extrusionOk="0" h="4674" w="22937">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rect b="b" l="l" r="r" t="t"/>
                <a:pathLst>
                  <a:path extrusionOk="0" h="4667" w="22904">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rect b="b" l="l" r="r" t="t"/>
                <a:pathLst>
                  <a:path extrusionOk="0" h="4687" w="22903">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rect b="b" l="l" r="r" t="t"/>
                <a:pathLst>
                  <a:path extrusionOk="0" h="4662" w="22903">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rect b="b" l="l" r="r" t="t"/>
                <a:pathLst>
                  <a:path extrusionOk="0" h="3889" w="1784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rect b="b" l="l" r="r" t="t"/>
                <a:pathLst>
                  <a:path extrusionOk="0" h="3889" w="17888">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rect b="b" l="l" r="r" t="t"/>
                <a:pathLst>
                  <a:path extrusionOk="0" h="3890" w="17893">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rect b="b" l="l" r="r" t="t"/>
                <a:pathLst>
                  <a:path extrusionOk="0" h="4037" w="18902">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rect b="b" l="l" r="r" t="t"/>
                <a:pathLst>
                  <a:path extrusionOk="0" h="1" w="1">
                    <a:moveTo>
                      <a:pt x="0" y="0"/>
                    </a:moveTo>
                    <a:close/>
                  </a:path>
                </a:pathLst>
              </a:custGeom>
              <a:solidFill>
                <a:srgbClr val="01D1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rect b="b" l="l" r="r" t="t"/>
                <a:pathLst>
                  <a:path extrusionOk="0" h="1" w="1">
                    <a:moveTo>
                      <a:pt x="1" y="1"/>
                    </a:moveTo>
                    <a:lnTo>
                      <a:pt x="1" y="1"/>
                    </a:ln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rect b="b" l="l" r="r" t="t"/>
                <a:pathLst>
                  <a:path extrusionOk="0" h="17700" w="23922">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rect b="b" l="l" r="r" t="t"/>
                <a:pathLst>
                  <a:path extrusionOk="0" h="17279" w="19871">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rect b="b" l="l" r="r" t="t"/>
                <a:pathLst>
                  <a:path extrusionOk="0" h="1" w="97">
                    <a:moveTo>
                      <a:pt x="97" y="0"/>
                    </a:moveTo>
                    <a:lnTo>
                      <a:pt x="1" y="0"/>
                    </a:lnTo>
                    <a:lnTo>
                      <a:pt x="1" y="0"/>
                    </a:ln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rect b="b" l="l" r="r" t="t"/>
                <a:pathLst>
                  <a:path extrusionOk="0" h="1" w="1">
                    <a:moveTo>
                      <a:pt x="1" y="0"/>
                    </a:moveTo>
                    <a:lnTo>
                      <a:pt x="1" y="0"/>
                    </a:lnTo>
                    <a:lnTo>
                      <a:pt x="1" y="0"/>
                    </a:ln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rect b="b" l="l" r="r" t="t"/>
                <a:pathLst>
                  <a:path extrusionOk="0" h="1" w="1">
                    <a:moveTo>
                      <a:pt x="1" y="1"/>
                    </a:moveTo>
                    <a:lnTo>
                      <a:pt x="1" y="1"/>
                    </a:lnTo>
                    <a:lnTo>
                      <a:pt x="1" y="1"/>
                    </a:lnTo>
                    <a:cubicBezTo>
                      <a:pt x="1" y="1"/>
                      <a:pt x="1" y="1"/>
                      <a:pt x="1" y="1"/>
                    </a:cubicBez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rect b="b" l="l" r="r" t="t"/>
                <a:pathLst>
                  <a:path extrusionOk="0" h="49" w="1">
                    <a:moveTo>
                      <a:pt x="1" y="49"/>
                    </a:moveTo>
                    <a:lnTo>
                      <a:pt x="1" y="1"/>
                    </a:lnTo>
                    <a:lnTo>
                      <a:pt x="1" y="1"/>
                    </a:lnTo>
                    <a:close/>
                  </a:path>
                </a:pathLst>
              </a:custGeom>
              <a:solidFill>
                <a:srgbClr val="F9C4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rect b="b" l="l" r="r" t="t"/>
                <a:pathLst>
                  <a:path extrusionOk="0" h="70365" w="68195">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rect b="b" l="l" r="r" t="t"/>
                <a:pathLst>
                  <a:path extrusionOk="0" h="1" w="1">
                    <a:moveTo>
                      <a:pt x="1" y="1"/>
                    </a:moveTo>
                    <a:close/>
                  </a:path>
                </a:pathLst>
              </a:custGeom>
              <a:solidFill>
                <a:srgbClr val="E79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rect b="b" l="l" r="r" t="t"/>
                <a:pathLst>
                  <a:path extrusionOk="0" h="7670" w="28407">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rect b="b" l="l" r="r" t="t"/>
                <a:pathLst>
                  <a:path extrusionOk="0" h="1" w="1">
                    <a:moveTo>
                      <a:pt x="0" y="1"/>
                    </a:moveTo>
                    <a:close/>
                  </a:path>
                </a:pathLst>
              </a:custGeom>
              <a:solidFill>
                <a:srgbClr val="E79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rect b="b" l="l" r="r" t="t"/>
                <a:pathLst>
                  <a:path extrusionOk="0" h="56621" w="16592">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rect b="b" l="l" r="r" t="t"/>
                <a:pathLst>
                  <a:path extrusionOk="0" h="10336" w="10128">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rect b="b" l="l" r="r" t="t"/>
                <a:pathLst>
                  <a:path extrusionOk="0" h="1" w="1">
                    <a:moveTo>
                      <a:pt x="1" y="0"/>
                    </a:moveTo>
                    <a:lnTo>
                      <a:pt x="1" y="0"/>
                    </a:lnTo>
                    <a:close/>
                  </a:path>
                </a:pathLst>
              </a:custGeom>
              <a:solidFill>
                <a:srgbClr val="594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rect b="b" l="l" r="r" t="t"/>
                <a:pathLst>
                  <a:path extrusionOk="0" h="10515" w="10756">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rect b="b" l="l" r="r" t="t"/>
                <a:pathLst>
                  <a:path extrusionOk="0" h="11307" w="10514">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rect b="b" l="l" r="r" t="t"/>
                <a:pathLst>
                  <a:path extrusionOk="0" h="11877" w="11287">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rect b="b" l="l" r="r" t="t"/>
                <a:pathLst>
                  <a:path extrusionOk="0" h="10191" w="5451">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rect b="b" l="l" r="r" t="t"/>
                <a:pathLst>
                  <a:path extrusionOk="0" h="6133" w="11527">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cap="flat" cmpd="sng" w="9525">
                <a:solidFill>
                  <a:srgbClr val="F9C4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rect b="b" l="l" r="r" t="t"/>
                <a:pathLst>
                  <a:path extrusionOk="0" h="1" w="1">
                    <a:moveTo>
                      <a:pt x="1" y="1"/>
                    </a:moveTo>
                    <a:lnTo>
                      <a:pt x="1" y="1"/>
                    </a:lnTo>
                    <a:close/>
                  </a:path>
                </a:pathLst>
              </a:custGeom>
              <a:solidFill>
                <a:srgbClr val="E79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rect b="b" l="l" r="r" t="t"/>
                <a:pathLst>
                  <a:path extrusionOk="0" h="69" w="35">
                    <a:moveTo>
                      <a:pt x="9" y="0"/>
                    </a:moveTo>
                    <a:cubicBezTo>
                      <a:pt x="5" y="0"/>
                      <a:pt x="0" y="6"/>
                      <a:pt x="0" y="20"/>
                    </a:cubicBezTo>
                    <a:lnTo>
                      <a:pt x="0" y="68"/>
                    </a:lnTo>
                    <a:cubicBezTo>
                      <a:pt x="34" y="34"/>
                      <a:pt x="20" y="0"/>
                      <a:pt x="9" y="0"/>
                    </a:cubicBez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rect b="b" l="l" r="r" t="t"/>
                <a:pathLst>
                  <a:path extrusionOk="0" h="98" w="1">
                    <a:moveTo>
                      <a:pt x="1" y="97"/>
                    </a:moveTo>
                    <a:lnTo>
                      <a:pt x="1" y="97"/>
                    </a:lnTo>
                    <a:cubicBezTo>
                      <a:pt x="1" y="49"/>
                      <a:pt x="1" y="49"/>
                      <a:pt x="1" y="1"/>
                    </a:cubicBezTo>
                    <a:cubicBezTo>
                      <a:pt x="1" y="1"/>
                      <a:pt x="1" y="49"/>
                      <a:pt x="1" y="97"/>
                    </a:cubicBez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rect b="b" l="l" r="r" t="t"/>
                <a:pathLst>
                  <a:path extrusionOk="0" h="14440" w="5981">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rect b="b" l="l" r="r" t="t"/>
                <a:pathLst>
                  <a:path extrusionOk="0" h="1" w="146">
                    <a:moveTo>
                      <a:pt x="1" y="1"/>
                    </a:moveTo>
                    <a:lnTo>
                      <a:pt x="49" y="1"/>
                    </a:lnTo>
                    <a:lnTo>
                      <a:pt x="145" y="1"/>
                    </a:ln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rect b="b" l="l" r="r" t="t"/>
                <a:pathLst>
                  <a:path extrusionOk="0" h="1" w="98">
                    <a:moveTo>
                      <a:pt x="1" y="0"/>
                    </a:moveTo>
                    <a:lnTo>
                      <a:pt x="97" y="0"/>
                    </a:lnTo>
                    <a:lnTo>
                      <a:pt x="97" y="0"/>
                    </a:ln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rect b="b" l="l" r="r" t="t"/>
                <a:pathLst>
                  <a:path extrusionOk="0" h="7174" w="13891">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rect b="b" l="l" r="r" t="t"/>
                <a:pathLst>
                  <a:path extrusionOk="0" h="1" w="97">
                    <a:moveTo>
                      <a:pt x="0" y="0"/>
                    </a:moveTo>
                    <a:lnTo>
                      <a:pt x="97" y="0"/>
                    </a:ln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rect b="b" l="l" r="r" t="t"/>
                <a:pathLst>
                  <a:path extrusionOk="0" h="1" w="1">
                    <a:moveTo>
                      <a:pt x="0" y="1"/>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rect b="b" l="l" r="r" t="t"/>
                <a:pathLst>
                  <a:path extrusionOk="0" h="1" w="120000">
                    <a:moveTo>
                      <a:pt x="0" y="1"/>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rect b="b" l="l" r="r" t="t"/>
                <a:pathLst>
                  <a:path extrusionOk="0" h="70462" w="68243">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rect b="b" l="l" r="r" t="t"/>
                <a:pathLst>
                  <a:path extrusionOk="0" h="1" w="1">
                    <a:moveTo>
                      <a:pt x="1" y="1"/>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rect b="b" l="l" r="r" t="t"/>
                <a:pathLst>
                  <a:path extrusionOk="0" h="1" w="1">
                    <a:moveTo>
                      <a:pt x="0" y="0"/>
                    </a:moveTo>
                    <a:close/>
                  </a:path>
                </a:pathLst>
              </a:custGeom>
              <a:solidFill>
                <a:srgbClr val="419A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rect b="b" l="l" r="r" t="t"/>
                <a:pathLst>
                  <a:path extrusionOk="0" h="12420" w="38246">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rect b="b" l="l" r="r" t="t"/>
                <a:pathLst>
                  <a:path extrusionOk="0" h="1" w="49">
                    <a:moveTo>
                      <a:pt x="0" y="1"/>
                    </a:moveTo>
                    <a:lnTo>
                      <a:pt x="48" y="1"/>
                    </a:lnTo>
                    <a:lnTo>
                      <a:pt x="48" y="1"/>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rect b="b" l="l" r="r" t="t"/>
                <a:pathLst>
                  <a:path extrusionOk="0" h="8183" w="32844">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rect b="b" l="l" r="r" t="t"/>
                <a:pathLst>
                  <a:path extrusionOk="0" h="1" w="49">
                    <a:moveTo>
                      <a:pt x="0" y="0"/>
                    </a:moveTo>
                    <a:lnTo>
                      <a:pt x="49" y="0"/>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rect b="b" l="l" r="r" t="t"/>
                <a:pathLst>
                  <a:path extrusionOk="0" h="16495" w="29999">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rect b="b" l="l" r="r" t="t"/>
                <a:pathLst>
                  <a:path extrusionOk="0" h="50881" w="15675">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rect b="b" l="l" r="r" t="t"/>
                <a:pathLst>
                  <a:path extrusionOk="0" h="97" w="1">
                    <a:moveTo>
                      <a:pt x="0" y="0"/>
                    </a:moveTo>
                    <a:lnTo>
                      <a:pt x="0" y="97"/>
                    </a:lnTo>
                    <a:close/>
                  </a:path>
                </a:pathLst>
              </a:custGeom>
              <a:solidFill>
                <a:srgbClr val="3989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rect b="b" l="l" r="r" t="t"/>
                <a:pathLst>
                  <a:path extrusionOk="0" h="29516" w="15337">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rect b="b" l="l" r="r" t="t"/>
                <a:pathLst>
                  <a:path extrusionOk="0" h="59283" w="15579">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rect b="b" l="l" r="r" t="t"/>
                <a:pathLst>
                  <a:path extrusionOk="0" h="26803" w="11045">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rect b="b" l="l" r="r" t="t"/>
                <a:pathLst>
                  <a:path extrusionOk="0" h="6693" w="34725">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rect b="b" l="l" r="r" t="t"/>
                <a:pathLst>
                  <a:path extrusionOk="0" h="1" w="1">
                    <a:moveTo>
                      <a:pt x="0" y="1"/>
                    </a:moveTo>
                    <a:lnTo>
                      <a:pt x="0" y="1"/>
                    </a:lnTo>
                    <a:lnTo>
                      <a:pt x="0" y="1"/>
                    </a:lnTo>
                    <a:close/>
                  </a:path>
                </a:pathLst>
              </a:custGeom>
              <a:solidFill>
                <a:srgbClr val="4AB1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rect b="b" l="l" r="r" t="t"/>
                <a:pathLst>
                  <a:path extrusionOk="0" h="2473" w="24163">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rect b="b" l="l" r="r" t="t"/>
                <a:pathLst>
                  <a:path extrusionOk="0" h="1" w="1">
                    <a:moveTo>
                      <a:pt x="1" y="0"/>
                    </a:moveTo>
                    <a:close/>
                  </a:path>
                </a:pathLst>
              </a:custGeom>
              <a:solidFill>
                <a:srgbClr val="4AB1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rect b="b" l="l" r="r" t="t"/>
                <a:pathLst>
                  <a:path extrusionOk="0" fill="none" h="1" w="50">
                    <a:moveTo>
                      <a:pt x="49" y="1"/>
                    </a:moveTo>
                    <a:lnTo>
                      <a:pt x="1" y="1"/>
                    </a:lnTo>
                  </a:path>
                </a:pathLst>
              </a:cu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rect b="b" l="l" r="r" t="t"/>
                <a:pathLst>
                  <a:path extrusionOk="0" h="4920" w="21558">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rect b="b" l="l" r="r" t="t"/>
                <a:pathLst>
                  <a:path extrusionOk="0" h="97325" w="55848">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rect b="b" l="l" r="r" t="t"/>
                <a:pathLst>
                  <a:path extrusionOk="0" h="9887" w="9984">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rect b="b" l="l" r="r" t="t"/>
                <a:pathLst>
                  <a:path extrusionOk="0" h="9888" w="10033">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rect b="b" l="l" r="r" t="t"/>
                <a:pathLst>
                  <a:path extrusionOk="0" h="51862" w="5400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rect b="b" l="l" r="r" t="t"/>
                <a:pathLst>
                  <a:path extrusionOk="0" h="29146" w="30335">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rect b="b" l="l" r="r" t="t"/>
            <a:pathLst>
              <a:path extrusionOk="0" h="46176" w="48771">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rect b="b" l="l" r="r" t="t"/>
              <a:pathLst>
                <a:path extrusionOk="0" h="109736" w="109704">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rect b="b" l="l" r="r" t="t"/>
              <a:pathLst>
                <a:path extrusionOk="0" h="85531" w="54934">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rect b="b" l="l" r="r" t="t"/>
              <a:pathLst>
                <a:path extrusionOk="0" h="67351" w="54214">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rect b="b" l="l" r="r" t="t"/>
              <a:pathLst>
                <a:path extrusionOk="0" h="42459" w="54869">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b="0" l="0" r="0" t="0"/>
          <a:stretch/>
        </p:blipFill>
        <p:spPr>
          <a:xfrm>
            <a:off x="899795" y="772160"/>
            <a:ext cx="5200650" cy="1466850"/>
          </a:xfrm>
          <a:prstGeom prst="rect">
            <a:avLst/>
          </a:prstGeom>
          <a:noFill/>
          <a:ln>
            <a:noFill/>
          </a:ln>
        </p:spPr>
      </p:pic>
      <p:sp>
        <p:nvSpPr>
          <p:cNvPr id="2579" name="Google Shape;2579;p42"/>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77"/>
                                        </p:tgtEl>
                                        <p:attrNameLst>
                                          <p:attrName>style.visibility</p:attrName>
                                        </p:attrNameLst>
                                      </p:cBhvr>
                                      <p:to>
                                        <p:strVal val="visible"/>
                                      </p:to>
                                    </p:set>
                                    <p:anim calcmode="lin" valueType="num">
                                      <p:cBhvr additive="base">
                                        <p:cTn dur="500"/>
                                        <p:tgtEl>
                                          <p:spTgt spid="257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71"/>
                                        </p:tgtEl>
                                        <p:attrNameLst>
                                          <p:attrName>style.visibility</p:attrName>
                                        </p:attrNameLst>
                                      </p:cBhvr>
                                      <p:to>
                                        <p:strVal val="visible"/>
                                      </p:to>
                                    </p:set>
                                    <p:anim calcmode="lin" valueType="num">
                                      <p:cBhvr additive="base">
                                        <p:cTn dur="500"/>
                                        <p:tgtEl>
                                          <p:spTgt spid="25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68"/>
                                        </p:tgtEl>
                                        <p:attrNameLst>
                                          <p:attrName>style.visibility</p:attrName>
                                        </p:attrNameLst>
                                      </p:cBhvr>
                                      <p:to>
                                        <p:strVal val="visible"/>
                                      </p:to>
                                    </p:set>
                                    <p:anim calcmode="lin" valueType="num">
                                      <p:cBhvr additive="base">
                                        <p:cTn dur="500"/>
                                        <p:tgtEl>
                                          <p:spTgt spid="23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78"/>
                                        </p:tgtEl>
                                        <p:attrNameLst>
                                          <p:attrName>style.visibility</p:attrName>
                                        </p:attrNameLst>
                                      </p:cBhvr>
                                      <p:to>
                                        <p:strVal val="visible"/>
                                      </p:to>
                                    </p:set>
                                    <p:anim calcmode="lin" valueType="num">
                                      <p:cBhvr additive="base">
                                        <p:cTn dur="500"/>
                                        <p:tgtEl>
                                          <p:spTgt spid="2578"/>
                                        </p:tgtEl>
                                        <p:attrNameLst>
                                          <p:attrName>ppt_w</p:attrName>
                                        </p:attrNameLst>
                                      </p:cBhvr>
                                      <p:tavLst>
                                        <p:tav fmla="" tm="0">
                                          <p:val>
                                            <p:strVal val="0"/>
                                          </p:val>
                                        </p:tav>
                                        <p:tav fmla="" tm="100000">
                                          <p:val>
                                            <p:strVal val="#ppt_w"/>
                                          </p:val>
                                        </p:tav>
                                      </p:tavLst>
                                    </p:anim>
                                    <p:anim calcmode="lin" valueType="num">
                                      <p:cBhvr additive="base">
                                        <p:cTn dur="500"/>
                                        <p:tgtEl>
                                          <p:spTgt spid="25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7">
                                            <p:txEl>
                                              <p:pRg end="0" st="0"/>
                                            </p:txEl>
                                          </p:spTgt>
                                        </p:tgtEl>
                                        <p:attrNameLst>
                                          <p:attrName>style.visibility</p:attrName>
                                        </p:attrNameLst>
                                      </p:cBhvr>
                                      <p:to>
                                        <p:strVal val="visible"/>
                                      </p:to>
                                    </p:set>
                                    <p:animEffect filter="fade" transition="in">
                                      <p:cBhvr>
                                        <p:cTn dur="500"/>
                                        <p:tgtEl>
                                          <p:spTgt spid="236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66">
                                            <p:txEl>
                                              <p:pRg end="0" st="0"/>
                                            </p:txEl>
                                          </p:spTgt>
                                        </p:tgtEl>
                                        <p:attrNameLst>
                                          <p:attrName>style.visibility</p:attrName>
                                        </p:attrNameLst>
                                      </p:cBhvr>
                                      <p:to>
                                        <p:strVal val="visible"/>
                                      </p:to>
                                    </p:set>
                                    <p:animEffect filter="fade" transition="in">
                                      <p:cBhvr>
                                        <p:cTn dur="500"/>
                                        <p:tgtEl>
                                          <p:spTgt spid="236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3"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rect b="b" l="l" r="r" t="t"/>
            <a:pathLst>
              <a:path extrusionOk="0" h="8903902" w="7648415">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b="0" l="0" r="0" t="0"/>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43"/>
          <p:cNvSpPr/>
          <p:nvPr/>
        </p:nvSpPr>
        <p:spPr>
          <a:xfrm>
            <a:off x="-114165" y="-95407"/>
            <a:ext cx="2009917" cy="2396709"/>
          </a:xfrm>
          <a:custGeom>
            <a:rect b="b" l="l" r="r" t="t"/>
            <a:pathLst>
              <a:path extrusionOk="0" h="6377653" w="5348398">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cap="flat" cmpd="sng" w="9525">
            <a:solidFill>
              <a:srgbClr val="006EA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0" name="Google Shape;2590;p43"/>
          <p:cNvPicPr preferRelativeResize="0"/>
          <p:nvPr/>
        </p:nvPicPr>
        <p:blipFill rotWithShape="1">
          <a:blip r:embed="rId4">
            <a:alphaModFix/>
          </a:blip>
          <a:srcRect b="0" l="0" r="0" t="0"/>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rect b="b" l="l" r="r" t="t"/>
                <a:pathLst>
                  <a:path extrusionOk="0" h="26966" w="10922">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rect b="b" l="l" r="r" t="t"/>
                  <a:pathLst>
                    <a:path extrusionOk="0" h="36803" w="3827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rect b="b" l="l" r="r" t="t"/>
                  <a:pathLst>
                    <a:path extrusionOk="0" h="29995" w="23773">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rect b="b" l="l" r="r" t="t"/>
                  <a:pathLst>
                    <a:path extrusionOk="0" h="7613" w="9026">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rect b="b" l="l" r="r" t="t"/>
                  <a:pathLst>
                    <a:path extrusionOk="0" h="8695" w="10274">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rect b="b" l="l" r="r" t="t"/>
                  <a:pathLst>
                    <a:path extrusionOk="0" h="5974" w="6063">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rect b="b" l="l" r="r" t="t"/>
                  <a:pathLst>
                    <a:path extrusionOk="0" h="4854" w="4252">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rect b="b" l="l" r="r" t="t"/>
                <a:pathLst>
                  <a:path extrusionOk="0" h="53612" w="12688">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rect b="b" l="l" r="r" t="t"/>
                  <a:pathLst>
                    <a:path extrusionOk="0" h="37200" w="33517">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rect b="b" l="l" r="r" t="t"/>
                  <a:pathLst>
                    <a:path extrusionOk="0" h="33231" w="27108">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rect b="b" l="l" r="r" t="t"/>
                  <a:pathLst>
                    <a:path extrusionOk="0" h="7552" w="8254">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rect b="b" l="l" r="r" t="t"/>
                  <a:pathLst>
                    <a:path extrusionOk="0" h="9770" w="12883">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rect b="b" l="l" r="r" t="t"/>
                  <a:pathLst>
                    <a:path extrusionOk="0" h="11145" w="1533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rect b="b" l="l" r="r" t="t"/>
                  <a:pathLst>
                    <a:path extrusionOk="0" h="1089" w="1788">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rect b="b" l="l" r="r" t="t"/>
                  <a:pathLst>
                    <a:path extrusionOk="0" h="1729" w="2948">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rect b="b" l="l" r="r" t="t"/>
                  <a:pathLst>
                    <a:path extrusionOk="0" h="1601" w="4579">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rect b="b" l="l" r="r" t="t"/>
                  <a:pathLst>
                    <a:path extrusionOk="0" h="3752" w="2126">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rect b="b" l="l" r="r" t="t"/>
                  <a:pathLst>
                    <a:path extrusionOk="0" h="2743" w="2747">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rect b="b" l="l" r="r" t="t"/>
                  <a:pathLst>
                    <a:path extrusionOk="0" h="1863" w="2322">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rect b="b" l="l" r="r" t="t"/>
                  <a:pathLst>
                    <a:path extrusionOk="0" h="2080" w="2134">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rect b="b" l="l" r="r" t="t"/>
                  <a:pathLst>
                    <a:path extrusionOk="0" h="2705" w="1407">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rect b="b" l="l" r="r" t="t"/>
                  <a:pathLst>
                    <a:path extrusionOk="0" h="1833" w="2944">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rect b="b" l="l" r="r" t="t"/>
                  <a:pathLst>
                    <a:path extrusionOk="0" h="3188" w="1995">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rect b="b" l="l" r="r" t="t"/>
                  <a:pathLst>
                    <a:path extrusionOk="0" h="1676" w="3009">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rect b="b" l="l" r="r" t="t"/>
                  <a:pathLst>
                    <a:path extrusionOk="0" h="2935" w="1669">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rect b="b" l="l" r="r" t="t"/>
                  <a:pathLst>
                    <a:path extrusionOk="0" h="3239" w="1898">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rect b="b" l="l" r="r" t="t"/>
                  <a:pathLst>
                    <a:path extrusionOk="0" h="1308" w="3827">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rect b="b" l="l" r="r" t="t"/>
                  <a:pathLst>
                    <a:path extrusionOk="0" h="3245" w="2061">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rect b="b" l="l" r="r" t="t"/>
                  <a:pathLst>
                    <a:path extrusionOk="0" h="1715" w="3042">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rect b="b" l="l" r="r" t="t"/>
                  <a:pathLst>
                    <a:path extrusionOk="0" h="3476" w="1635">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rect b="b" l="l" r="r" t="t"/>
                  <a:pathLst>
                    <a:path extrusionOk="0" h="1783" w="3042">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rect b="b" l="l" r="r" t="t"/>
                  <a:pathLst>
                    <a:path extrusionOk="0" h="2773" w="1763">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rect b="b" l="l" r="r" t="t"/>
                  <a:pathLst>
                    <a:path extrusionOk="0" h="1236" w="2781">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rect b="b" l="l" r="r" t="t"/>
                  <a:pathLst>
                    <a:path extrusionOk="0" h="2994" w="1538">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rect b="b" l="l" r="r" t="t"/>
                  <a:pathLst>
                    <a:path extrusionOk="0" h="1563" w="2911">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rect b="b" l="l" r="r" t="t"/>
                  <a:pathLst>
                    <a:path extrusionOk="0" h="2722" w="1472">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rect b="b" l="l" r="r" t="t"/>
                  <a:pathLst>
                    <a:path extrusionOk="0" h="1485" w="311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rect b="b" l="l" r="r" t="t"/>
                  <a:pathLst>
                    <a:path extrusionOk="0" h="2334" w="1145">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rect b="b" l="l" r="r" t="t"/>
                  <a:pathLst>
                    <a:path extrusionOk="0" h="1579" w="3638">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rect b="b" l="l" r="r" t="t"/>
                  <a:pathLst>
                    <a:path extrusionOk="0" h="2979" w="1571">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rect b="b" l="l" r="r" t="t"/>
                  <a:pathLst>
                    <a:path extrusionOk="0" h="1483" w="3303">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rect b="b" l="l" r="r" t="t"/>
                  <a:pathLst>
                    <a:path extrusionOk="0" h="2845" w="2065">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rect b="b" l="l" r="r" t="t"/>
                  <a:pathLst>
                    <a:path extrusionOk="0" h="1773" w="2813">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rect b="b" l="l" r="r" t="t"/>
                  <a:pathLst>
                    <a:path extrusionOk="0" h="2797" w="1244">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rect b="b" l="l" r="r" t="t"/>
                  <a:pathLst>
                    <a:path extrusionOk="0" h="3029" w="1571">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rect b="b" l="l" r="r" t="t"/>
                  <a:pathLst>
                    <a:path extrusionOk="0" h="1761" w="2683">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rect b="b" l="l" r="r" t="t"/>
                  <a:pathLst>
                    <a:path extrusionOk="0" h="3091" w="1505">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rect b="b" l="l" r="r" t="t"/>
                  <a:pathLst>
                    <a:path extrusionOk="0" h="1482" w="2462">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rect b="b" l="l" r="r" t="t"/>
                  <a:pathLst>
                    <a:path extrusionOk="0" h="62281" w="4121">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rect b="b" l="l" r="r" t="t"/>
                  <a:pathLst>
                    <a:path extrusionOk="0" h="9146" w="12038">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rect b="b" l="l" r="r" t="t"/>
                  <a:pathLst>
                    <a:path extrusionOk="0" h="11958" w="16662">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rect b="b" l="l" r="r" t="t"/>
                  <a:pathLst>
                    <a:path extrusionOk="0" h="11799" w="17411">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rect b="b" l="l" r="r" t="t"/>
                  <a:pathLst>
                    <a:path extrusionOk="0" h="13514" w="2187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rect b="b" l="l" r="r" t="t"/>
                  <a:pathLst>
                    <a:path extrusionOk="0" h="2093" w="2682">
                      <a:moveTo>
                        <a:pt x="1341" y="0"/>
                      </a:moveTo>
                      <a:cubicBezTo>
                        <a:pt x="1" y="0"/>
                        <a:pt x="1" y="2093"/>
                        <a:pt x="1341" y="2093"/>
                      </a:cubicBezTo>
                      <a:cubicBezTo>
                        <a:pt x="2682" y="2093"/>
                        <a:pt x="2682"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rect b="b" l="l" r="r" t="t"/>
                  <a:pathLst>
                    <a:path extrusionOk="0" h="2094" w="2715">
                      <a:moveTo>
                        <a:pt x="1341" y="1"/>
                      </a:moveTo>
                      <a:cubicBezTo>
                        <a:pt x="1" y="1"/>
                        <a:pt x="1" y="2094"/>
                        <a:pt x="1341" y="2094"/>
                      </a:cubicBezTo>
                      <a:cubicBezTo>
                        <a:pt x="2682" y="2094"/>
                        <a:pt x="2715"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rect b="b" l="l" r="r" t="t"/>
                  <a:pathLst>
                    <a:path extrusionOk="0" h="2341" w="2683">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rect b="b" l="l" r="r" t="t"/>
                  <a:pathLst>
                    <a:path extrusionOk="0" h="2094" w="2682">
                      <a:moveTo>
                        <a:pt x="1341" y="1"/>
                      </a:moveTo>
                      <a:cubicBezTo>
                        <a:pt x="0" y="1"/>
                        <a:pt x="0" y="2093"/>
                        <a:pt x="1341" y="2093"/>
                      </a:cubicBezTo>
                      <a:cubicBezTo>
                        <a:pt x="2681" y="2093"/>
                        <a:pt x="2681"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rect b="b" l="l" r="r" t="t"/>
                  <a:pathLst>
                    <a:path extrusionOk="0" h="2093" w="2682">
                      <a:moveTo>
                        <a:pt x="1341" y="0"/>
                      </a:moveTo>
                      <a:cubicBezTo>
                        <a:pt x="0" y="0"/>
                        <a:pt x="0" y="2093"/>
                        <a:pt x="1341" y="2093"/>
                      </a:cubicBezTo>
                      <a:cubicBezTo>
                        <a:pt x="2681" y="2093"/>
                        <a:pt x="2681" y="0"/>
                        <a:pt x="134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rect b="b" l="l" r="r" t="t"/>
                  <a:pathLst>
                    <a:path extrusionOk="0" h="2094" w="2682">
                      <a:moveTo>
                        <a:pt x="1341" y="1"/>
                      </a:moveTo>
                      <a:cubicBezTo>
                        <a:pt x="0" y="1"/>
                        <a:pt x="0" y="2093"/>
                        <a:pt x="1341" y="2093"/>
                      </a:cubicBezTo>
                      <a:cubicBezTo>
                        <a:pt x="2682" y="2093"/>
                        <a:pt x="2682" y="1"/>
                        <a:pt x="134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rect b="b" l="l" r="r" t="t"/>
                <a:pathLst>
                  <a:path extrusionOk="0" h="23707" w="42803">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rect b="b" l="l" r="r" t="t"/>
                <a:pathLst>
                  <a:path extrusionOk="0" h="6918" w="6704">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rect b="b" l="l" r="r" t="t"/>
                <a:pathLst>
                  <a:path extrusionOk="0" h="7259" w="6137">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rect b="b" l="l" r="r" t="t"/>
                <a:pathLst>
                  <a:path extrusionOk="0" h="1473" w="1799">
                    <a:moveTo>
                      <a:pt x="916" y="1"/>
                    </a:moveTo>
                    <a:cubicBezTo>
                      <a:pt x="0" y="66"/>
                      <a:pt x="0" y="1407"/>
                      <a:pt x="916" y="1472"/>
                    </a:cubicBezTo>
                    <a:cubicBezTo>
                      <a:pt x="1799" y="1407"/>
                      <a:pt x="1799" y="66"/>
                      <a:pt x="9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rect b="b" l="l" r="r" t="t"/>
                <a:pathLst>
                  <a:path extrusionOk="0" h="1472" w="1800">
                    <a:moveTo>
                      <a:pt x="884" y="0"/>
                    </a:moveTo>
                    <a:cubicBezTo>
                      <a:pt x="1" y="66"/>
                      <a:pt x="1" y="1406"/>
                      <a:pt x="884" y="1472"/>
                    </a:cubicBezTo>
                    <a:cubicBezTo>
                      <a:pt x="1799" y="1406"/>
                      <a:pt x="1799" y="66"/>
                      <a:pt x="88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rect b="b" l="l" r="r" t="t"/>
                <a:pathLst>
                  <a:path extrusionOk="0" h="1440" w="1799">
                    <a:moveTo>
                      <a:pt x="883" y="1"/>
                    </a:moveTo>
                    <a:cubicBezTo>
                      <a:pt x="0" y="66"/>
                      <a:pt x="0" y="1374"/>
                      <a:pt x="883" y="1439"/>
                    </a:cubicBezTo>
                    <a:cubicBezTo>
                      <a:pt x="1798" y="1374"/>
                      <a:pt x="1798" y="66"/>
                      <a:pt x="88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mc:AlternateContent>
    <mc:Choice Requires="p14">
      <p:transition spd="slow" p14:dur="30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87"/>
                                        </p:tgtEl>
                                        <p:attrNameLst>
                                          <p:attrName>style.visibility</p:attrName>
                                        </p:attrNameLst>
                                      </p:cBhvr>
                                      <p:to>
                                        <p:strVal val="visible"/>
                                      </p:to>
                                    </p:set>
                                    <p:anim calcmode="lin" valueType="num">
                                      <p:cBhvr additive="base">
                                        <p:cTn dur="500"/>
                                        <p:tgtEl>
                                          <p:spTgt spid="2587"/>
                                        </p:tgtEl>
                                        <p:attrNameLst>
                                          <p:attrName>ppt_w</p:attrName>
                                        </p:attrNameLst>
                                      </p:cBhvr>
                                      <p:tavLst>
                                        <p:tav fmla="" tm="0">
                                          <p:val>
                                            <p:strVal val="0"/>
                                          </p:val>
                                        </p:tav>
                                        <p:tav fmla="" tm="100000">
                                          <p:val>
                                            <p:strVal val="#ppt_w"/>
                                          </p:val>
                                        </p:tav>
                                      </p:tavLst>
                                    </p:anim>
                                    <p:anim calcmode="lin" valueType="num">
                                      <p:cBhvr additive="base">
                                        <p:cTn dur="500"/>
                                        <p:tgtEl>
                                          <p:spTgt spid="25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90"/>
                                        </p:tgtEl>
                                        <p:attrNameLst>
                                          <p:attrName>style.visibility</p:attrName>
                                        </p:attrNameLst>
                                      </p:cBhvr>
                                      <p:to>
                                        <p:strVal val="visible"/>
                                      </p:to>
                                    </p:set>
                                    <p:anim calcmode="lin" valueType="num">
                                      <p:cBhvr additive="base">
                                        <p:cTn dur="500"/>
                                        <p:tgtEl>
                                          <p:spTgt spid="2590"/>
                                        </p:tgtEl>
                                        <p:attrNameLst>
                                          <p:attrName>ppt_w</p:attrName>
                                        </p:attrNameLst>
                                      </p:cBhvr>
                                      <p:tavLst>
                                        <p:tav fmla="" tm="0">
                                          <p:val>
                                            <p:strVal val="0"/>
                                          </p:val>
                                        </p:tav>
                                        <p:tav fmla="" tm="100000">
                                          <p:val>
                                            <p:strVal val="#ppt_w"/>
                                          </p:val>
                                        </p:tav>
                                      </p:tavLst>
                                    </p:anim>
                                    <p:anim calcmode="lin" valueType="num">
                                      <p:cBhvr additive="base">
                                        <p:cTn dur="500"/>
                                        <p:tgtEl>
                                          <p:spTgt spid="25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89"/>
                                        </p:tgtEl>
                                        <p:attrNameLst>
                                          <p:attrName>style.visibility</p:attrName>
                                        </p:attrNameLst>
                                      </p:cBhvr>
                                      <p:to>
                                        <p:strVal val="visible"/>
                                      </p:to>
                                    </p:set>
                                    <p:anim calcmode="lin" valueType="num">
                                      <p:cBhvr additive="base">
                                        <p:cTn dur="500"/>
                                        <p:tgtEl>
                                          <p:spTgt spid="2589"/>
                                        </p:tgtEl>
                                        <p:attrNameLst>
                                          <p:attrName>ppt_w</p:attrName>
                                        </p:attrNameLst>
                                      </p:cBhvr>
                                      <p:tavLst>
                                        <p:tav fmla="" tm="0">
                                          <p:val>
                                            <p:strVal val="0"/>
                                          </p:val>
                                        </p:tav>
                                        <p:tav fmla="" tm="100000">
                                          <p:val>
                                            <p:strVal val="#ppt_w"/>
                                          </p:val>
                                        </p:tav>
                                      </p:tavLst>
                                    </p:anim>
                                    <p:anim calcmode="lin" valueType="num">
                                      <p:cBhvr additive="base">
                                        <p:cTn dur="500"/>
                                        <p:tgtEl>
                                          <p:spTgt spid="25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84"/>
                                        </p:tgtEl>
                                        <p:attrNameLst>
                                          <p:attrName>style.visibility</p:attrName>
                                        </p:attrNameLst>
                                      </p:cBhvr>
                                      <p:to>
                                        <p:strVal val="visible"/>
                                      </p:to>
                                    </p:set>
                                    <p:anim calcmode="lin" valueType="num">
                                      <p:cBhvr additive="base">
                                        <p:cTn dur="500"/>
                                        <p:tgtEl>
                                          <p:spTgt spid="2584"/>
                                        </p:tgtEl>
                                        <p:attrNameLst>
                                          <p:attrName>ppt_w</p:attrName>
                                        </p:attrNameLst>
                                      </p:cBhvr>
                                      <p:tavLst>
                                        <p:tav fmla="" tm="0">
                                          <p:val>
                                            <p:strVal val="0"/>
                                          </p:val>
                                        </p:tav>
                                        <p:tav fmla="" tm="100000">
                                          <p:val>
                                            <p:strVal val="#ppt_w"/>
                                          </p:val>
                                        </p:tav>
                                      </p:tavLst>
                                    </p:anim>
                                    <p:anim calcmode="lin" valueType="num">
                                      <p:cBhvr additive="base">
                                        <p:cTn dur="500"/>
                                        <p:tgtEl>
                                          <p:spTgt spid="25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86"/>
                                        </p:tgtEl>
                                        <p:attrNameLst>
                                          <p:attrName>style.visibility</p:attrName>
                                        </p:attrNameLst>
                                      </p:cBhvr>
                                      <p:to>
                                        <p:strVal val="visible"/>
                                      </p:to>
                                    </p:set>
                                    <p:anim calcmode="lin" valueType="num">
                                      <p:cBhvr additive="base">
                                        <p:cTn dur="500"/>
                                        <p:tgtEl>
                                          <p:spTgt spid="2586"/>
                                        </p:tgtEl>
                                        <p:attrNameLst>
                                          <p:attrName>ppt_w</p:attrName>
                                        </p:attrNameLst>
                                      </p:cBhvr>
                                      <p:tavLst>
                                        <p:tav fmla="" tm="0">
                                          <p:val>
                                            <p:strVal val="0"/>
                                          </p:val>
                                        </p:tav>
                                        <p:tav fmla="" tm="100000">
                                          <p:val>
                                            <p:strVal val="#ppt_w"/>
                                          </p:val>
                                        </p:tav>
                                      </p:tavLst>
                                    </p:anim>
                                    <p:anim calcmode="lin" valueType="num">
                                      <p:cBhvr additive="base">
                                        <p:cTn dur="500"/>
                                        <p:tgtEl>
                                          <p:spTgt spid="25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5"/>
          <p:cNvSpPr/>
          <p:nvPr/>
        </p:nvSpPr>
        <p:spPr>
          <a:xfrm>
            <a:off x="1094949" y="736651"/>
            <a:ext cx="803065" cy="366043"/>
          </a:xfrm>
          <a:custGeom>
            <a:rect b="b" l="l" r="r" t="t"/>
            <a:pathLst>
              <a:path extrusionOk="0" h="14084" w="30899">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b="0" l="0" r="0" t="0"/>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b="0" l="0" r="0" t="0"/>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b="0" l="0" r="0" t="0"/>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b="0" l="0" r="0" t="0"/>
          <a:stretch/>
        </p:blipFill>
        <p:spPr>
          <a:xfrm>
            <a:off x="0" y="771525"/>
            <a:ext cx="3832860" cy="3426460"/>
          </a:xfrm>
          <a:prstGeom prst="rect">
            <a:avLst/>
          </a:prstGeom>
          <a:noFill/>
          <a:ln>
            <a:noFill/>
          </a:ln>
        </p:spPr>
      </p:pic>
      <p:sp>
        <p:nvSpPr>
          <p:cNvPr id="1267" name="Google Shape;1267;p5"/>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6"/>
                                        </p:tgtEl>
                                      </p:cBhvr>
                                    </p:animEffect>
                                    <p:set>
                                      <p:cBhvr>
                                        <p:cTn dur="1" fill="hold">
                                          <p:stCondLst>
                                            <p:cond delay="500"/>
                                          </p:stCondLst>
                                        </p:cTn>
                                        <p:tgtEl>
                                          <p:spTgt spid="1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5"/>
                                        </p:tgtEl>
                                      </p:cBhvr>
                                    </p:animEffect>
                                    <p:set>
                                      <p:cBhvr>
                                        <p:cTn dur="1" fill="hold">
                                          <p:stCondLst>
                                            <p:cond delay="500"/>
                                          </p:stCondLst>
                                        </p:cTn>
                                        <p:tgtEl>
                                          <p:spTgt spid="1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3"/>
                                        </p:tgtEl>
                                      </p:cBhvr>
                                    </p:animEffect>
                                    <p:set>
                                      <p:cBhvr>
                                        <p:cTn dur="1" fill="hold">
                                          <p:stCondLst>
                                            <p:cond delay="500"/>
                                          </p:stCondLst>
                                        </p:cTn>
                                        <p:tgtEl>
                                          <p:spTgt spid="1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4"/>
                                        </p:tgtEl>
                                      </p:cBhvr>
                                    </p:animEffect>
                                    <p:set>
                                      <p:cBhvr>
                                        <p:cTn dur="1" fill="hold">
                                          <p:stCondLst>
                                            <p:cond delay="500"/>
                                          </p:stCondLst>
                                        </p:cTn>
                                        <p:tgtEl>
                                          <p:spTgt spid="1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59"/>
                                        </p:tgtEl>
                                      </p:cBhvr>
                                    </p:animEffect>
                                    <p:set>
                                      <p:cBhvr>
                                        <p:cTn dur="1" fill="hold">
                                          <p:stCondLst>
                                            <p:cond delay="500"/>
                                          </p:stCondLst>
                                        </p:cTn>
                                        <p:tgtEl>
                                          <p:spTgt spid="1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0"/>
                                        </p:tgtEl>
                                      </p:cBhvr>
                                    </p:animEffect>
                                    <p:set>
                                      <p:cBhvr>
                                        <p:cTn dur="1" fill="hold">
                                          <p:stCondLst>
                                            <p:cond delay="500"/>
                                          </p:stCondLst>
                                        </p:cTn>
                                        <p:tgtEl>
                                          <p:spTgt spid="12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1"/>
                                        </p:tgtEl>
                                      </p:cBhvr>
                                    </p:animEffect>
                                    <p:set>
                                      <p:cBhvr>
                                        <p:cTn dur="1" fill="hold">
                                          <p:stCondLst>
                                            <p:cond delay="500"/>
                                          </p:stCondLst>
                                        </p:cTn>
                                        <p:tgtEl>
                                          <p:spTgt spid="12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62"/>
                                        </p:tgtEl>
                                      </p:cBhvr>
                                    </p:animEffect>
                                    <p:set>
                                      <p:cBhvr>
                                        <p:cTn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b="0" l="0" r="0" t="0"/>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b="0" l="0" r="0" t="0"/>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b="0" l="0" r="0" t="0"/>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b="0" l="0" r="0" t="0"/>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     Các em đang học chủ điểm gì?</a:t>
            </a:r>
            <a:endParaRPr/>
          </a:p>
        </p:txBody>
      </p:sp>
      <p:sp>
        <p:nvSpPr>
          <p:cNvPr id="1278" name="Google Shape;1278;p6"/>
          <p:cNvSpPr txBox="1"/>
          <p:nvPr/>
        </p:nvSpPr>
        <p:spPr>
          <a:xfrm>
            <a:off x="949087" y="59125"/>
            <a:ext cx="7312500" cy="42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6"/>
                                        </p:tgtEl>
                                        <p:attrNameLst>
                                          <p:attrName>style.visibility</p:attrName>
                                        </p:attrNameLst>
                                      </p:cBhvr>
                                      <p:to>
                                        <p:strVal val="visible"/>
                                      </p:to>
                                    </p:set>
                                    <p:anim calcmode="lin" valueType="num">
                                      <p:cBhvr additive="base">
                                        <p:cTn dur="500"/>
                                        <p:tgtEl>
                                          <p:spTgt spid="1276"/>
                                        </p:tgtEl>
                                        <p:attrNameLst>
                                          <p:attrName>ppt_w</p:attrName>
                                        </p:attrNameLst>
                                      </p:cBhvr>
                                      <p:tavLst>
                                        <p:tav fmla="" tm="0">
                                          <p:val>
                                            <p:strVal val="0"/>
                                          </p:val>
                                        </p:tav>
                                        <p:tav fmla="" tm="100000">
                                          <p:val>
                                            <p:strVal val="#ppt_w"/>
                                          </p:val>
                                        </p:tav>
                                      </p:tavLst>
                                    </p:anim>
                                    <p:anim calcmode="lin" valueType="num">
                                      <p:cBhvr additive="base">
                                        <p:cTn dur="500"/>
                                        <p:tgtEl>
                                          <p:spTgt spid="12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500"/>
                                        <p:tgtEl>
                                          <p:spTgt spid="1272"/>
                                        </p:tgtEl>
                                      </p:cBhvr>
                                    </p:animEffect>
                                  </p:childTnLst>
                                </p:cTn>
                              </p:par>
                              <p:par>
                                <p:cTn fill="hold" nodeType="with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5"/>
                                        </p:tgtEl>
                                        <p:attrNameLst>
                                          <p:attrName>style.visibility</p:attrName>
                                        </p:attrNameLst>
                                      </p:cBhvr>
                                      <p:to>
                                        <p:strVal val="visible"/>
                                      </p:to>
                                    </p:set>
                                    <p:animEffect filter="fade" transition="in">
                                      <p:cBhvr>
                                        <p:cTn dur="500"/>
                                        <p:tgtEl>
                                          <p:spTgt spid="1275"/>
                                        </p:tgtEl>
                                      </p:cBhvr>
                                    </p:animEffect>
                                  </p:childTnLst>
                                </p:cTn>
                              </p:par>
                              <p:par>
                                <p:cTn fill="hold" nodeType="withEffect" presetClass="entr" presetID="10" presetSubtype="0">
                                  <p:stCondLst>
                                    <p:cond delay="0"/>
                                  </p:stCondLst>
                                  <p:childTnLst>
                                    <p:set>
                                      <p:cBhvr>
                                        <p:cTn dur="1" fill="hold">
                                          <p:stCondLst>
                                            <p:cond delay="0"/>
                                          </p:stCondLst>
                                        </p:cTn>
                                        <p:tgtEl>
                                          <p:spTgt spid="1273"/>
                                        </p:tgtEl>
                                        <p:attrNameLst>
                                          <p:attrName>style.visibility</p:attrName>
                                        </p:attrNameLst>
                                      </p:cBhvr>
                                      <p:to>
                                        <p:strVal val="visible"/>
                                      </p:to>
                                    </p:set>
                                    <p:animEffect filter="fade" transition="in">
                                      <p:cBhvr>
                                        <p:cTn dur="500"/>
                                        <p:tgtEl>
                                          <p:spTgt spid="1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4"/>
                                        </p:tgtEl>
                                        <p:attrNameLst>
                                          <p:attrName>style.visibility</p:attrName>
                                        </p:attrNameLst>
                                      </p:cBhvr>
                                      <p:to>
                                        <p:strVal val="visible"/>
                                      </p:to>
                                    </p:set>
                                    <p:anim calcmode="lin" valueType="num">
                                      <p:cBhvr additive="base">
                                        <p:cTn dur="500"/>
                                        <p:tgtEl>
                                          <p:spTgt spid="1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b="0" l="0" r="0" t="0"/>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3852"/>
              </a:buClr>
              <a:buSzPts val="6000"/>
              <a:buFont typeface="Arial"/>
              <a:buNone/>
            </a:pPr>
            <a:r>
              <a:rPr b="1" i="0" lang="en-US" sz="6000" u="none" cap="none" strike="noStrike">
                <a:solidFill>
                  <a:srgbClr val="003852"/>
                </a:solidFill>
                <a:latin typeface="Arial"/>
                <a:ea typeface="Arial"/>
                <a:cs typeface="Arial"/>
                <a:sym typeface="Arial"/>
              </a:rPr>
              <a:t>DU LỊCH </a:t>
            </a:r>
            <a:endParaRPr b="1" i="0" sz="6000" u="none" cap="none" strike="noStrike">
              <a:solidFill>
                <a:srgbClr val="003852"/>
              </a:solidFill>
              <a:latin typeface="Arial"/>
              <a:ea typeface="Arial"/>
              <a:cs typeface="Arial"/>
              <a:sym typeface="Arial"/>
            </a:endParaRPr>
          </a:p>
          <a:p>
            <a:pPr indent="0" lvl="0" marL="0" marR="0" rtl="0" algn="ctr">
              <a:lnSpc>
                <a:spcPct val="100000"/>
              </a:lnSpc>
              <a:spcBef>
                <a:spcPts val="0"/>
              </a:spcBef>
              <a:spcAft>
                <a:spcPts val="0"/>
              </a:spcAft>
              <a:buClr>
                <a:srgbClr val="003852"/>
              </a:buClr>
              <a:buSzPts val="6000"/>
              <a:buFont typeface="Arial"/>
              <a:buNone/>
            </a:pPr>
            <a:r>
              <a:rPr b="1" i="0" lang="en-US" sz="6000" u="none" cap="none" strike="noStrike">
                <a:solidFill>
                  <a:srgbClr val="003852"/>
                </a:solidFill>
                <a:latin typeface="Arial"/>
                <a:ea typeface="Arial"/>
                <a:cs typeface="Arial"/>
                <a:sym typeface="Arial"/>
              </a:rPr>
              <a:t>QUA MÀN ẢNH</a:t>
            </a:r>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3"/>
                                        </p:tgtEl>
                                        <p:attrNameLst>
                                          <p:attrName>style.visibility</p:attrName>
                                        </p:attrNameLst>
                                      </p:cBhvr>
                                      <p:to>
                                        <p:strVal val="visible"/>
                                      </p:to>
                                    </p:set>
                                    <p:anim calcmode="lin" valueType="num">
                                      <p:cBhvr additive="base">
                                        <p:cTn dur="500"/>
                                        <p:tgtEl>
                                          <p:spTgt spid="1283"/>
                                        </p:tgtEl>
                                        <p:attrNameLst>
                                          <p:attrName>ppt_w</p:attrName>
                                        </p:attrNameLst>
                                      </p:cBhvr>
                                      <p:tavLst>
                                        <p:tav fmla="" tm="0">
                                          <p:val>
                                            <p:strVal val="0"/>
                                          </p:val>
                                        </p:tav>
                                        <p:tav fmla="" tm="100000">
                                          <p:val>
                                            <p:strVal val="#ppt_w"/>
                                          </p:val>
                                        </p:tav>
                                      </p:tavLst>
                                    </p:anim>
                                    <p:anim calcmode="lin" valueType="num">
                                      <p:cBhvr additive="base">
                                        <p:cTn dur="500"/>
                                        <p:tgtEl>
                                          <p:spTgt spid="12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1000"/>
                                        <p:tgtEl>
                                          <p:spTgt spid="1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pic>
        <p:nvPicPr>
          <p:cNvPr descr="BanDoc" id="1289" name="Google Shape;1289;p8"/>
          <p:cNvPicPr preferRelativeResize="0"/>
          <p:nvPr/>
        </p:nvPicPr>
        <p:blipFill rotWithShape="1">
          <a:blip r:embed="rId3">
            <a:alphaModFix/>
          </a:blip>
          <a:srcRect b="0" l="0" r="0" t="0"/>
          <a:stretch/>
        </p:blipFill>
        <p:spPr>
          <a:xfrm>
            <a:off x="-30480" y="0"/>
            <a:ext cx="9185275" cy="5143500"/>
          </a:xfrm>
          <a:prstGeom prst="rect">
            <a:avLst/>
          </a:prstGeom>
          <a:noFill/>
          <a:ln cap="flat" cmpd="sng" w="9525">
            <a:solidFill>
              <a:srgbClr val="000000"/>
            </a:solidFill>
            <a:prstDash val="solid"/>
            <a:miter lim="800000"/>
            <a:headEnd len="sm" w="sm" type="none"/>
            <a:tailEnd len="sm" w="sm" type="none"/>
          </a:ln>
        </p:spPr>
      </p:pic>
      <p:sp>
        <p:nvSpPr>
          <p:cNvPr id="1290" name="Google Shape;1290;p8"/>
          <p:cNvSpPr txBox="1"/>
          <p:nvPr/>
        </p:nvSpPr>
        <p:spPr>
          <a:xfrm>
            <a:off x="1385646" y="4623978"/>
            <a:ext cx="1883849" cy="438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50" u="none" cap="none" strike="noStrik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89"/>
                                        </p:tgtEl>
                                        <p:attrNameLst>
                                          <p:attrName>style.visibility</p:attrName>
                                        </p:attrNameLst>
                                      </p:cBhvr>
                                      <p:to>
                                        <p:strVal val="visible"/>
                                      </p:to>
                                    </p:set>
                                    <p:anim calcmode="lin" valueType="num">
                                      <p:cBhvr additive="base">
                                        <p:cTn dur="500"/>
                                        <p:tgtEl>
                                          <p:spTgt spid="1289"/>
                                        </p:tgtEl>
                                        <p:attrNameLst>
                                          <p:attrName>ppt_w</p:attrName>
                                        </p:attrNameLst>
                                      </p:cBhvr>
                                      <p:tavLst>
                                        <p:tav fmla="" tm="0">
                                          <p:val>
                                            <p:strVal val="0"/>
                                          </p:val>
                                        </p:tav>
                                        <p:tav fmla="" tm="100000">
                                          <p:val>
                                            <p:strVal val="#ppt_w"/>
                                          </p:val>
                                        </p:tav>
                                      </p:tavLst>
                                    </p:anim>
                                    <p:anim calcmode="lin" valueType="num">
                                      <p:cBhvr additive="base">
                                        <p:cTn dur="500"/>
                                        <p:tgtEl>
                                          <p:spTgt spid="12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0"/>
                                        </p:tgtEl>
                                        <p:attrNameLst>
                                          <p:attrName>style.visibility</p:attrName>
                                        </p:attrNameLst>
                                      </p:cBhvr>
                                      <p:to>
                                        <p:strVal val="visible"/>
                                      </p:to>
                                    </p:set>
                                    <p:anim calcmode="lin" valueType="num">
                                      <p:cBhvr additive="base">
                                        <p:cTn dur="500"/>
                                        <p:tgtEl>
                                          <p:spTgt spid="12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4"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250" u="none" cap="none" strike="noStrik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5"/>
                                        </p:tgtEl>
                                        <p:attrNameLst>
                                          <p:attrName>style.visibility</p:attrName>
                                        </p:attrNameLst>
                                      </p:cBhvr>
                                      <p:to>
                                        <p:strVal val="visible"/>
                                      </p:to>
                                    </p:set>
                                    <p:anim calcmode="lin" valueType="num">
                                      <p:cBhvr additive="base">
                                        <p:cTn dur="500"/>
                                        <p:tgtEl>
                                          <p:spTgt spid="12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2021-09-27T12:48:00Z</dcterms:created>
  <dc:creator>HP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