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1" r:id="rId2"/>
    <p:sldId id="418" r:id="rId3"/>
    <p:sldId id="2650" r:id="rId4"/>
    <p:sldId id="2654" r:id="rId5"/>
    <p:sldId id="2659" r:id="rId6"/>
    <p:sldId id="2660" r:id="rId7"/>
    <p:sldId id="29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DC934-F6A6-4F10-B02A-E1CEE402D8DE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A64F-37A1-42C3-A5C7-7EB41FB9EB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752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62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EED92-347F-E927-BF40-94E44E2FF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7C8DB4-BEE9-65CE-E2C2-374BE1D53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E3D4F6-AA95-2168-1518-ECF3D197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5AAEFC-570D-5506-B2D7-7251A89C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D6D5F2-9A55-2586-7BB4-19C45026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71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47C56-369F-0F69-C806-7974852D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A27DEB-B456-AE8D-2453-01D8C65CD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5F843B-FFAA-45A6-86D8-87A1A94D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A70A4F-48E5-E309-ADF0-A4EDD219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66EB0-C71E-AFE1-3E03-1F179CC7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608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0695EF-3BA3-7490-A1B3-B615D16C1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9B8A48-BFFD-CBE2-D747-7BD8CD377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D7B15-9DDA-9DF7-5B98-71E37430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D5C1AF-5690-73B6-7AB9-88E93C60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42FDD-16F1-E139-1999-A21C95AA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744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72484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9FB67-0680-0A5F-A1DC-767017D5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24507-C292-6AF4-7FFC-382BBE9A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7F2321-7FCB-4BD4-5332-D8E03251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57A947-D48F-8B8E-4CDD-3AC2B017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11FA26-FB23-264D-46C3-0F1A7582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17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8170E-13B0-204C-B29B-05C9B8FE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A56368-3080-3C72-0E77-FF8CEA772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E83042-7F25-5B41-A7D5-CF2B2F24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5F0AAF-FE0C-1B71-BD78-949DE33A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58094B-F033-344E-1755-6FBFEED0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186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4AFF05-EB13-F1E6-9F8F-C0FD8523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68EE62-351A-9FF1-6BD1-2C1EE521F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3B297C-DC79-B805-2D52-6E8E8BC49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C7DD83-4965-907F-47E2-39CC5C8B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9AE8A6-743C-E94D-FAEF-A7066135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CEB074-3368-AFB7-2608-E66B7407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4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A1964-499C-2FD1-1270-7B28462D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4D1312-B066-F472-FE37-BA1450B24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EB7F86-C422-4D4F-3AE8-B03B812C6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E06F1E-8A4A-3BEA-64A9-16A3B0F6B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049207-B0B8-384C-7648-E0DE5E029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E8745D-02C4-5B25-8376-109F3CA5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1E9727-8A76-7298-FC63-E6156164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477904-3A72-4710-4F77-8EC76415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79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14CC3-B344-D5C0-5B8E-E1CB7165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91FDBA-B1EA-E062-20DB-59B614FC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767050-9EA9-65C4-9BB9-7C2B30B1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DA7705-F390-10FB-2EB6-D9F0E3ED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10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3074F9-7134-B4BC-2EBE-14627254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8F537C-2C45-F777-30B1-02FDFA6E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B33D02-5A1A-443A-3D49-3049CF36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388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F41A0-BBA0-7EE4-F518-9C31CE00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2F1EA8-6629-3742-6DFF-6A745A1F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4EAF89-4E02-9A46-BEA9-72E7AFF46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918638-4654-6BFA-1632-F4ABCF20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F4FFEB-0601-4A2B-7422-4204C59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A2962A-2C1A-2ADB-F0E4-03102966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855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E57FF-9251-A22D-913B-A8676DB1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A0B262-B4E6-8388-65DD-EC2601135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531000-F954-F2CA-115C-51744E80D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BF90B3-62F8-47DB-85BD-9F527879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AFD7C3-FFCE-3745-29B8-E621D0E7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3764C0-FB51-E80E-5783-89641733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421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48ECA-9E24-EC64-5B3D-0D252F63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833C41-6651-D443-3800-C8B4CC0D2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FD4A53-0FE9-DC9A-E693-22805C4FA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AEFA-A2D9-45BF-A53D-563B54EB4A0B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FC192B-0AFD-3104-597F-99ED5789A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7B9CBA-A936-4DB0-49D2-297921933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1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0.png"/><Relationship Id="rId4" Type="http://schemas.openxmlformats.org/officeDocument/2006/relationships/image" Target="../media/image8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386348" y="2280131"/>
            <a:ext cx="10019657" cy="1306625"/>
            <a:chOff x="5395119" y="3900721"/>
            <a:chExt cx="7597889" cy="1512195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395119" y="3900721"/>
              <a:ext cx="7597889" cy="15121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9797" y="-48649"/>
            <a:ext cx="9132406" cy="196405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96" y="4228087"/>
            <a:ext cx="7070832" cy="278653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19" y="3586757"/>
            <a:ext cx="1976054" cy="32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870160" y="-14582"/>
            <a:ext cx="7426239" cy="15216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158">
              <a:spcBef>
                <a:spcPts val="599"/>
              </a:spcBef>
              <a:defRPr/>
            </a:pPr>
            <a:r>
              <a:rPr lang="vi-VN" altLang="en-US" sz="3994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3158">
              <a:spcBef>
                <a:spcPts val="599"/>
              </a:spcBef>
              <a:defRPr/>
            </a:pPr>
            <a:r>
              <a:rPr lang="vi-VN" altLang="en-US" sz="4794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</a:t>
            </a:r>
            <a:r>
              <a:rPr lang="vi-VN" altLang="en-US" sz="4794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điện tử</a:t>
            </a:r>
            <a:r>
              <a:rPr lang="en-US" altLang="en-US" sz="4794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794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794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794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79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794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4794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59" y="185539"/>
            <a:ext cx="1069679" cy="11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39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1683D30-2311-43E1-8E31-6B1C1E05D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6AE785C-094B-42F1-B355-FFFAE32E0917}"/>
              </a:ext>
            </a:extLst>
          </p:cNvPr>
          <p:cNvSpPr/>
          <p:nvPr/>
        </p:nvSpPr>
        <p:spPr>
          <a:xfrm>
            <a:off x="7723006" y="4797262"/>
            <a:ext cx="1937084" cy="92333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A8E5421-35F7-4468-893C-4135BC3F1FCA}"/>
              </a:ext>
            </a:extLst>
          </p:cNvPr>
          <p:cNvSpPr/>
          <p:nvPr/>
        </p:nvSpPr>
        <p:spPr>
          <a:xfrm>
            <a:off x="898491" y="711200"/>
            <a:ext cx="10395017" cy="5797984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407C69DB-8F1E-442C-9C52-430516AB7C9F}"/>
              </a:ext>
            </a:extLst>
          </p:cNvPr>
          <p:cNvSpPr/>
          <p:nvPr/>
        </p:nvSpPr>
        <p:spPr>
          <a:xfrm rot="368053">
            <a:off x="1801663" y="1175483"/>
            <a:ext cx="8952081" cy="4896202"/>
          </a:xfrm>
          <a:prstGeom prst="cloud">
            <a:avLst/>
          </a:prstGeom>
          <a:solidFill>
            <a:schemeClr val="lt1">
              <a:alpha val="68000"/>
            </a:schemeClr>
          </a:solidFill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929BED-BAEE-4D7E-B2E7-890A3048E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445" b="29094"/>
          <a:stretch/>
        </p:blipFill>
        <p:spPr>
          <a:xfrm>
            <a:off x="4680811" y="1437798"/>
            <a:ext cx="2810500" cy="1557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203397-B033-41C5-BA38-A616EDD12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005" y="2915670"/>
            <a:ext cx="6828112" cy="1682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B6945A-AB24-4E40-A6F5-23B2827F978A}"/>
              </a:ext>
            </a:extLst>
          </p:cNvPr>
          <p:cNvSpPr txBox="1"/>
          <p:nvPr/>
        </p:nvSpPr>
        <p:spPr>
          <a:xfrm>
            <a:off x="5230503" y="4522098"/>
            <a:ext cx="232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110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252067" y="159026"/>
            <a:ext cx="11811365" cy="64437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3" y="4946083"/>
            <a:ext cx="2216219" cy="2070266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03B7E45-EF01-44EA-8CBE-6CF6428300C3}"/>
              </a:ext>
            </a:extLst>
          </p:cNvPr>
          <p:cNvGrpSpPr/>
          <p:nvPr/>
        </p:nvGrpSpPr>
        <p:grpSpPr>
          <a:xfrm>
            <a:off x="3025713" y="5774671"/>
            <a:ext cx="678197" cy="689279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:a16="http://schemas.microsoft.com/office/drawing/2014/main" xmlns="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84D9FE91-000E-476B-A490-59C8C31B2EA4}"/>
              </a:ext>
            </a:extLst>
          </p:cNvPr>
          <p:cNvGrpSpPr/>
          <p:nvPr/>
        </p:nvGrpSpPr>
        <p:grpSpPr>
          <a:xfrm>
            <a:off x="4718883" y="5731961"/>
            <a:ext cx="775897" cy="690387"/>
            <a:chOff x="3710343" y="1046605"/>
            <a:chExt cx="5007462" cy="501690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65115894-F7DC-4936-A821-B9D2DD2C0D25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E6C3CB25-74E5-49BD-B824-6350F26C6B4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E3D3F7FD-8704-4EBD-9569-5317DD7DC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2" name="Graphic 16">
              <a:extLst>
                <a:ext uri="{FF2B5EF4-FFF2-40B4-BE49-F238E27FC236}">
                  <a16:creationId xmlns:a16="http://schemas.microsoft.com/office/drawing/2014/main" xmlns="" id="{3B146165-B1B3-4BEE-8532-EF031401E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837F795F-BE09-4CE3-A8DE-29CE778BA8C0}"/>
              </a:ext>
            </a:extLst>
          </p:cNvPr>
          <p:cNvGrpSpPr/>
          <p:nvPr/>
        </p:nvGrpSpPr>
        <p:grpSpPr>
          <a:xfrm>
            <a:off x="3814932" y="5716596"/>
            <a:ext cx="854422" cy="775393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:a16="http://schemas.microsoft.com/office/drawing/2014/main" xmlns="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9D43B4E8-58C9-4A6F-98EA-10C533A2107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5" y="395963"/>
            <a:ext cx="11342310" cy="129742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9DC61A8-2525-43AB-B3DF-EB359A8783DA}"/>
              </a:ext>
            </a:extLst>
          </p:cNvPr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DE7817D-E25F-4191-8984-BA19C94B72AF}"/>
              </a:ext>
            </a:extLst>
          </p:cNvPr>
          <p:cNvSpPr txBox="1"/>
          <p:nvPr/>
        </p:nvSpPr>
        <p:spPr>
          <a:xfrm>
            <a:off x="1131448" y="534490"/>
            <a:ext cx="1055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D6DBA47-CAFA-41F3-A31D-03286C255411}"/>
              </a:ext>
            </a:extLst>
          </p:cNvPr>
          <p:cNvSpPr txBox="1"/>
          <p:nvPr/>
        </p:nvSpPr>
        <p:spPr>
          <a:xfrm>
            <a:off x="413397" y="2158872"/>
            <a:ext cx="7152390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kumimoji="0" lang="en-US" sz="2933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933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bánh mẹ làm  buổi sáng gấp số bánh làm được buổi chiều số lần là: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 : 7 = 3 (lần)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9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số: 3 lần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A5BB2CF2-8583-4946-A75C-7B68E8D78E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81014" y="2344959"/>
            <a:ext cx="4106271" cy="3019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A35D5E-5FEB-A1A3-C57A-B5064D4ED9B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394" r="73245"/>
          <a:stretch/>
        </p:blipFill>
        <p:spPr>
          <a:xfrm>
            <a:off x="290408" y="534490"/>
            <a:ext cx="90114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507963" y="388911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8" name="图片 17">
            <a:extLst>
              <a:ext uri="{FF2B5EF4-FFF2-40B4-BE49-F238E27FC236}">
                <a16:creationId xmlns:a16="http://schemas.microsoft.com/office/drawing/2014/main" xmlns="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7" y="4068819"/>
            <a:ext cx="3105171" cy="31051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BBC0737-2810-413E-A907-520ED6F29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008" y="516835"/>
            <a:ext cx="1592181" cy="8109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B622557-094C-4BE8-AAF7-DB45565380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75" y="1254461"/>
            <a:ext cx="10809104" cy="305216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D44A37A-649D-4CB6-AFAD-0C3B292683AE}"/>
              </a:ext>
            </a:extLst>
          </p:cNvPr>
          <p:cNvSpPr/>
          <p:nvPr/>
        </p:nvSpPr>
        <p:spPr>
          <a:xfrm>
            <a:off x="7818253" y="2849969"/>
            <a:ext cx="637953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68E341D-627C-4622-8055-38AD5CF07A80}"/>
              </a:ext>
            </a:extLst>
          </p:cNvPr>
          <p:cNvSpPr/>
          <p:nvPr/>
        </p:nvSpPr>
        <p:spPr>
          <a:xfrm>
            <a:off x="8753918" y="2839337"/>
            <a:ext cx="637953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6648122-18A5-44D6-A916-57E86FA3A93D}"/>
              </a:ext>
            </a:extLst>
          </p:cNvPr>
          <p:cNvSpPr/>
          <p:nvPr/>
        </p:nvSpPr>
        <p:spPr>
          <a:xfrm>
            <a:off x="9700215" y="2849970"/>
            <a:ext cx="637953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4D06EFE-8C0D-410B-B8B1-801A6E29E083}"/>
              </a:ext>
            </a:extLst>
          </p:cNvPr>
          <p:cNvSpPr/>
          <p:nvPr/>
        </p:nvSpPr>
        <p:spPr>
          <a:xfrm>
            <a:off x="10646512" y="2839337"/>
            <a:ext cx="637953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2DC512C-AC2E-422C-91C6-C6396BB0D6A0}"/>
              </a:ext>
            </a:extLst>
          </p:cNvPr>
          <p:cNvSpPr/>
          <p:nvPr/>
        </p:nvSpPr>
        <p:spPr>
          <a:xfrm>
            <a:off x="7807620" y="3583616"/>
            <a:ext cx="701747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BFAA0AD-4D7E-4BAD-BA5D-0C0ACBB06D9C}"/>
              </a:ext>
            </a:extLst>
          </p:cNvPr>
          <p:cNvSpPr/>
          <p:nvPr/>
        </p:nvSpPr>
        <p:spPr>
          <a:xfrm>
            <a:off x="8647592" y="3572983"/>
            <a:ext cx="701747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92FC132-E0CE-440F-B769-507CDC8B1EFF}"/>
              </a:ext>
            </a:extLst>
          </p:cNvPr>
          <p:cNvSpPr/>
          <p:nvPr/>
        </p:nvSpPr>
        <p:spPr>
          <a:xfrm>
            <a:off x="9689583" y="3572983"/>
            <a:ext cx="701747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00D9F34-5EF4-4927-8CFC-D694163AC4AC}"/>
              </a:ext>
            </a:extLst>
          </p:cNvPr>
          <p:cNvSpPr/>
          <p:nvPr/>
        </p:nvSpPr>
        <p:spPr>
          <a:xfrm>
            <a:off x="10625248" y="3562350"/>
            <a:ext cx="701747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1FF396-2043-48FF-983E-8B015D403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504825"/>
            <a:ext cx="7010400" cy="742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469C0E-F28F-4CCA-99F7-3E3F084D8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1481137"/>
            <a:ext cx="10420350" cy="2962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55F8D7-C75E-4BD7-8180-3213E0403D03}"/>
              </a:ext>
            </a:extLst>
          </p:cNvPr>
          <p:cNvSpPr txBox="1"/>
          <p:nvPr/>
        </p:nvSpPr>
        <p:spPr>
          <a:xfrm>
            <a:off x="1392346" y="4102110"/>
            <a:ext cx="954860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Quãng đường từ nhà Dung đến nhà ông bà ngoại dài gấp mấy lần quãng đường từ nhà Dung đến nhà ông bà nội?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Quãng đường từ nhà ông bà ngoại đến nhà ông bà nội dài bao nhiêu ki-lô-mét?</a:t>
            </a:r>
          </a:p>
        </p:txBody>
      </p:sp>
    </p:spTree>
    <p:extLst>
      <p:ext uri="{BB962C8B-B14F-4D97-AF65-F5344CB8AC3E}">
        <p14:creationId xmlns:p14="http://schemas.microsoft.com/office/powerpoint/2010/main" val="2980131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469C0E-F28F-4CCA-99F7-3E3F084D8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450330"/>
            <a:ext cx="8953500" cy="2545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55F8D7-C75E-4BD7-8180-3213E0403D03}"/>
              </a:ext>
            </a:extLst>
          </p:cNvPr>
          <p:cNvSpPr txBox="1"/>
          <p:nvPr/>
        </p:nvSpPr>
        <p:spPr>
          <a:xfrm>
            <a:off x="885631" y="3339646"/>
            <a:ext cx="10810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Quãng đường từ nhà Dung đến nhà ông bà ngoại dài gấp quãng đường từ nhà Dung đến nhà ông bà nội số lần là: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27 : 9 = 3 (lần)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Quãng đường từ nhà ông bà ngoại đến nhà ông bà nội dài số ki-lô-mét là: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27 + 9 = 36 (km)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Đáp số: a) 3 lần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b) 36 km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5B5346-8D25-43BB-BCD7-9C4D4C5F9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025" y="4502249"/>
            <a:ext cx="24669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41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5CFD09-EFFF-4F94-A0C6-C25626337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100" y="3276600"/>
            <a:ext cx="6803726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224</Words>
  <Application>Microsoft Office PowerPoint</Application>
  <PresentationFormat>Widescreen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8</cp:revision>
  <dcterms:created xsi:type="dcterms:W3CDTF">2022-11-19T07:08:24Z</dcterms:created>
  <dcterms:modified xsi:type="dcterms:W3CDTF">2022-11-21T02:41:25Z</dcterms:modified>
</cp:coreProperties>
</file>