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9" r:id="rId2"/>
    <p:sldId id="418" r:id="rId3"/>
    <p:sldId id="280" r:id="rId4"/>
    <p:sldId id="264" r:id="rId5"/>
    <p:sldId id="436" r:id="rId6"/>
    <p:sldId id="440" r:id="rId7"/>
    <p:sldId id="441" r:id="rId8"/>
    <p:sldId id="2644" r:id="rId9"/>
    <p:sldId id="2656" r:id="rId10"/>
    <p:sldId id="285" r:id="rId11"/>
    <p:sldId id="2657" r:id="rId12"/>
    <p:sldId id="2658" r:id="rId13"/>
    <p:sldId id="2650" r:id="rId14"/>
    <p:sldId id="2654" r:id="rId15"/>
    <p:sldId id="29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A574-1701-4A3A-A2EA-8483477DBBF4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F9DC-6EAB-4B26-921D-2F3AC96C58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4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34931-EF3C-B38B-9B61-A73B55B5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46545A-2129-8C24-6535-60E26C3C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74FC8-37AC-CC79-A386-44322311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911BFE-C323-ACE5-7397-A1A96A20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CE28E-4E79-8EF7-715C-3740F9F1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91AA4-D421-6D6A-1282-BD9FC12F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E94CC2-FF02-5A3D-A928-7DFADC7A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753D9-495C-A8DE-E12F-E058D6EB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7BE8-EA57-F656-4CE8-98B47292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84C3C-B21A-9B12-7B90-254C84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3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D85BB4D-5877-5895-4765-04F13D48B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0BA79F-6403-FC65-65EF-3CAA47751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103CB-0CBE-4C9F-DFF5-D49B4A8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8305C-4CB2-8904-A7E5-9728C7BE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16C9E-3AF0-536C-D9A6-86D048EA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28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3949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C04CF-7504-FC86-CD67-DF4C00ED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AD5EA-D876-5B81-1FA9-CDD56789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55CEC5-70AF-3259-AE53-315F9702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2F0409-D55A-E6A3-F664-B40D3B0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C9782-4E3B-7B3E-8565-2F93BA5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6AD3F3-A6D2-DFE5-C377-E2291A0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317DC-8701-89DD-656C-307DB8EF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8E1D3-80D5-4074-52A1-ACE17DE4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6F5D8-1867-D0F3-91B3-E34F5D5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936FE-A87B-6A4B-20F0-49FE3C11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6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F9130-8C49-8B45-51E3-492B880B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D38CB-A8BF-F168-82E4-784FCEF8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1FB122-0815-304F-5FF9-D0DD624E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CB56CF-8E2E-90B4-435A-6C5317FB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4FBB35-B7E3-783C-67D9-20E04BF0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D01DD-F8E1-1260-3BF9-6EAC5A2E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6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0D7DC-5C6C-F473-1995-1E1E3D2A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1FF56A-1AAE-3374-0081-8134D65A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FF25DD-1A9B-EEBE-C93C-DD70ACDF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31F550-6395-FD16-91BF-0137CB5D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68849D-F43D-2D38-AEBD-6032D1AD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D75B8A-3488-317A-2ABE-0316A81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B9F62C-5C0A-A81A-BFCD-FB2CE32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A6814A-F335-95DC-2230-90910561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DAC00-A5A0-D791-F118-BCE7ADE6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4A21C1-2B5F-C6F8-EACC-2243478E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033A2B-4653-4070-AB7B-DC0B1E9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09F501-649A-BA53-C02D-D632763E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33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228B7E-3834-0C21-7351-FE98CFD8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CF5F1-79EE-1BEE-DA06-FDC69068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138AC6-FABB-54A4-56B5-DD80872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24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CFC7A-C37B-F3F4-F48D-94A8578B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7AC0B-7D41-D67D-A3A8-DD4EA2A0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19D848-FACC-B971-C739-4EE1B198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EC532A-1AD7-2218-DFD4-2D3791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F9764-D5D0-C984-D48A-9F420CEE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13061A-0474-CF67-64A3-E618441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C489F-FDA6-CF93-DCFA-E99DC2B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E44409-D1A1-E620-D6A1-D7AD5B6E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89D17B-DEB5-FA9A-F476-6EBC417F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AC20E1-CADB-D0F9-D52A-E526A705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D2FCD8-150B-098B-8928-3CA6A2C0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2E1D9-5C99-227A-6906-FFD9F5F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5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D6653B-4456-565A-E90F-C154DD7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8445D4-B771-50E9-B0A3-6E49014A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30E93C-4A90-D44F-E17A-9BCC55ADA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054-05CE-4F75-9EC5-50DDF0E333BD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FDFD7B-1E4C-F2C9-ADF6-8A27FD259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2239AA-5D73-C91F-04D3-A37826EA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70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30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86348" y="2280131"/>
            <a:ext cx="10019657" cy="1306625"/>
            <a:chOff x="5395119" y="3900721"/>
            <a:chExt cx="7597889" cy="1512195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395119" y="3900721"/>
              <a:ext cx="7597889" cy="15121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9797" y="-48649"/>
            <a:ext cx="9132406" cy="196405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96" y="4228087"/>
            <a:ext cx="7070832" cy="278653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9" y="3586757"/>
            <a:ext cx="1976054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870160" y="-14582"/>
            <a:ext cx="7426239" cy="1521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58">
              <a:spcBef>
                <a:spcPts val="599"/>
              </a:spcBef>
              <a:defRPr/>
            </a:pPr>
            <a:r>
              <a:rPr lang="vi-VN" altLang="en-US" sz="39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3158">
              <a:spcBef>
                <a:spcPts val="599"/>
              </a:spcBef>
              <a:defRPr/>
            </a:pPr>
            <a:r>
              <a:rPr lang="vi-VN" altLang="en-US" sz="47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</a:t>
            </a:r>
            <a:r>
              <a:rPr lang="vi-VN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điện tử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794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794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794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794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794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9" y="185539"/>
            <a:ext cx="1069679" cy="1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8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0C406C-0A0D-4F41-9B08-37C7AB8B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08" y="325921"/>
            <a:ext cx="80486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3F01B9-6C9E-4F8C-AF79-89458EA3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26" y="1272211"/>
            <a:ext cx="3529635" cy="2596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C0E58F-8F89-4D9D-BB01-D09A76CE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2" y="1421296"/>
            <a:ext cx="6113056" cy="225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789D54-A472-466C-9540-07560DF9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45" y="3837126"/>
            <a:ext cx="5191125" cy="2543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810E2AF-BA48-41FA-B2B1-F52D3A127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8" y="3865481"/>
            <a:ext cx="3695701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3D1494-5CE9-46B1-86B8-6057F099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65" y="941939"/>
            <a:ext cx="8478077" cy="304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F8AE64-B458-4D36-AB43-D8750C1E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31" y="4244423"/>
            <a:ext cx="10991129" cy="5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40A606-DE17-41D8-A7A4-EFBAC88E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3" y="1891920"/>
            <a:ext cx="610872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21268" y="217107"/>
            <a:ext cx="11342310" cy="6221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0179" y="-440323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863BDC0-B92F-4899-A253-24A85A609EFD}"/>
              </a:ext>
            </a:extLst>
          </p:cNvPr>
          <p:cNvSpPr txBox="1"/>
          <p:nvPr/>
        </p:nvSpPr>
        <p:spPr>
          <a:xfrm>
            <a:off x="1759226" y="576618"/>
            <a:ext cx="956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Ngăn trên có 6 quyển sách, ngăn dưới có 24 quyển sách. Hỏi số quyển sách ở ngăn dưới gấp mấy lần số quyển sách ở ngăn trên?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47AA02-B1C8-4E5B-8DD3-B4C3DA9FB6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864" y="435044"/>
            <a:ext cx="868352" cy="8110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AEAE943-F75A-4DE5-864D-4F3CF7631EC4}"/>
              </a:ext>
            </a:extLst>
          </p:cNvPr>
          <p:cNvSpPr txBox="1"/>
          <p:nvPr/>
        </p:nvSpPr>
        <p:spPr>
          <a:xfrm>
            <a:off x="3432064" y="211028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5901363-852F-4F94-B6E3-4B21DE43A02C}"/>
              </a:ext>
            </a:extLst>
          </p:cNvPr>
          <p:cNvSpPr txBox="1"/>
          <p:nvPr/>
        </p:nvSpPr>
        <p:spPr>
          <a:xfrm>
            <a:off x="579208" y="321979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CC59B13-F86C-4900-84C1-2998569704C5}"/>
              </a:ext>
            </a:extLst>
          </p:cNvPr>
          <p:cNvSpPr txBox="1"/>
          <p:nvPr/>
        </p:nvSpPr>
        <p:spPr>
          <a:xfrm>
            <a:off x="601396" y="435372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8BB904E-A752-4654-A90C-2B9B7E5ABA1E}"/>
              </a:ext>
            </a:extLst>
          </p:cNvPr>
          <p:cNvGrpSpPr/>
          <p:nvPr/>
        </p:nvGrpSpPr>
        <p:grpSpPr>
          <a:xfrm>
            <a:off x="2508128" y="4439478"/>
            <a:ext cx="844670" cy="347869"/>
            <a:chOff x="3040911" y="3788543"/>
            <a:chExt cx="864548" cy="19878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DAE040C-7048-4928-A7DE-5771AC9F7A53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854609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7595813-0E18-42DB-81DB-DB2189862C4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8E56754-E90F-4D9A-8C81-BAFA28958C16}"/>
                </a:ext>
              </a:extLst>
            </p:cNvPr>
            <p:cNvCxnSpPr>
              <a:cxnSpLocks/>
            </p:cNvCxnSpPr>
            <p:nvPr/>
          </p:nvCxnSpPr>
          <p:spPr>
            <a:xfrm>
              <a:off x="3905459" y="3788543"/>
              <a:ext cx="0" cy="1987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AD1C85B-1FC7-4C80-8C38-7169CFF53E9A}"/>
              </a:ext>
            </a:extLst>
          </p:cNvPr>
          <p:cNvSpPr txBox="1"/>
          <p:nvPr/>
        </p:nvSpPr>
        <p:spPr>
          <a:xfrm>
            <a:off x="4808481" y="261210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C61A860-6985-427D-864E-B119DC4DB887}"/>
              </a:ext>
            </a:extLst>
          </p:cNvPr>
          <p:cNvGrpSpPr/>
          <p:nvPr/>
        </p:nvGrpSpPr>
        <p:grpSpPr>
          <a:xfrm>
            <a:off x="2508128" y="3487530"/>
            <a:ext cx="4412818" cy="295625"/>
            <a:chOff x="3051469" y="3222486"/>
            <a:chExt cx="4412818" cy="2956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C7CCAAF-66EB-46AF-8816-F0AE5389526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355391"/>
              <a:ext cx="4412818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2BBCBF7-3307-4E42-BA67-B0A8D656C5F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222486"/>
              <a:ext cx="0" cy="28602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77E6A6E9-EACC-48A7-B525-4787D645A6C0}"/>
                </a:ext>
              </a:extLst>
            </p:cNvPr>
            <p:cNvCxnSpPr/>
            <p:nvPr/>
          </p:nvCxnSpPr>
          <p:spPr>
            <a:xfrm>
              <a:off x="3905186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7DECC0E3-327E-4F63-A870-891964E20C78}"/>
                </a:ext>
              </a:extLst>
            </p:cNvPr>
            <p:cNvCxnSpPr/>
            <p:nvPr/>
          </p:nvCxnSpPr>
          <p:spPr>
            <a:xfrm>
              <a:off x="4650621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73353753-C645-481F-ADBC-C061BC65199E}"/>
                </a:ext>
              </a:extLst>
            </p:cNvPr>
            <p:cNvCxnSpPr/>
            <p:nvPr/>
          </p:nvCxnSpPr>
          <p:spPr>
            <a:xfrm>
              <a:off x="5376177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DE288960-70F1-46AC-AFD6-371D5A624F38}"/>
                </a:ext>
              </a:extLst>
            </p:cNvPr>
            <p:cNvCxnSpPr/>
            <p:nvPr/>
          </p:nvCxnSpPr>
          <p:spPr>
            <a:xfrm>
              <a:off x="6101734" y="3222486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64859454-E72A-40B3-93BA-2274C32F8B5F}"/>
                </a:ext>
              </a:extLst>
            </p:cNvPr>
            <p:cNvCxnSpPr/>
            <p:nvPr/>
          </p:nvCxnSpPr>
          <p:spPr>
            <a:xfrm>
              <a:off x="6777595" y="3242364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1513CDD-8246-473C-A767-BABDA72FA6A7}"/>
                </a:ext>
              </a:extLst>
            </p:cNvPr>
            <p:cNvCxnSpPr/>
            <p:nvPr/>
          </p:nvCxnSpPr>
          <p:spPr>
            <a:xfrm>
              <a:off x="7453456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38E4663-D74D-4C26-80BF-5D8E7EFA4DFB}"/>
              </a:ext>
            </a:extLst>
          </p:cNvPr>
          <p:cNvSpPr txBox="1"/>
          <p:nvPr/>
        </p:nvSpPr>
        <p:spPr>
          <a:xfrm>
            <a:off x="2890228" y="376504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xmlns="" id="{C19F5BF5-53DD-4E3D-9ECA-785A4205C1AF}"/>
              </a:ext>
            </a:extLst>
          </p:cNvPr>
          <p:cNvSpPr/>
          <p:nvPr/>
        </p:nvSpPr>
        <p:spPr>
          <a:xfrm rot="5400000">
            <a:off x="4543217" y="1196497"/>
            <a:ext cx="332074" cy="4359767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>
            <a:extLst>
              <a:ext uri="{FF2B5EF4-FFF2-40B4-BE49-F238E27FC236}">
                <a16:creationId xmlns:a16="http://schemas.microsoft.com/office/drawing/2014/main" xmlns="" id="{AA25CC87-4E0C-40FA-B038-04F83D394F84}"/>
              </a:ext>
            </a:extLst>
          </p:cNvPr>
          <p:cNvSpPr/>
          <p:nvPr/>
        </p:nvSpPr>
        <p:spPr>
          <a:xfrm rot="5400000">
            <a:off x="2743960" y="4019487"/>
            <a:ext cx="397562" cy="866496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647DB59-1646-4166-882B-62D5DE22A9CA}"/>
              </a:ext>
            </a:extLst>
          </p:cNvPr>
          <p:cNvSpPr txBox="1"/>
          <p:nvPr/>
        </p:nvSpPr>
        <p:spPr>
          <a:xfrm>
            <a:off x="4137177" y="4070281"/>
            <a:ext cx="7285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quyển sách ở ngăn dưới gấp số quyển sách ở ngăn trên số lần là: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(lần)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4 lần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1" grpId="0"/>
      <p:bldP spid="99" grpId="0"/>
      <p:bldP spid="37" grpId="0" animBg="1"/>
      <p:bldP spid="100" grpId="0" animBg="1"/>
      <p:bldP spid="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" y="714375"/>
            <a:ext cx="11134726" cy="15391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03A5E02-420A-4083-9E4D-647517B010FA}"/>
              </a:ext>
            </a:extLst>
          </p:cNvPr>
          <p:cNvSpPr txBox="1"/>
          <p:nvPr/>
        </p:nvSpPr>
        <p:spPr>
          <a:xfrm>
            <a:off x="2064530" y="1361542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381A3D-5B9B-4C23-B3C2-22D2F7A34B10}"/>
              </a:ext>
            </a:extLst>
          </p:cNvPr>
          <p:cNvSpPr txBox="1"/>
          <p:nvPr/>
        </p:nvSpPr>
        <p:spPr>
          <a:xfrm>
            <a:off x="1124627" y="913058"/>
            <a:ext cx="1085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7D5BCD-9CC9-44FB-BCB7-B33B95A1400B}"/>
              </a:ext>
            </a:extLst>
          </p:cNvPr>
          <p:cNvSpPr txBox="1"/>
          <p:nvPr/>
        </p:nvSpPr>
        <p:spPr>
          <a:xfrm>
            <a:off x="1124627" y="2928398"/>
            <a:ext cx="9962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4 = 10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F4470D-BC76-6D71-FFDF-8872825456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8"/>
          <a:stretch/>
        </p:blipFill>
        <p:spPr>
          <a:xfrm>
            <a:off x="716556" y="841088"/>
            <a:ext cx="73188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850" y="2694106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929BED-BAEE-4D7E-B2E7-890A304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80" b="24361"/>
          <a:stretch/>
        </p:blipFill>
        <p:spPr>
          <a:xfrm>
            <a:off x="3980622" y="1335156"/>
            <a:ext cx="3239044" cy="196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203397-B033-41C5-BA38-A616EDD1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05" y="2915670"/>
            <a:ext cx="682811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5595138-BD48-4D42-83A0-DAF16F29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729915" y="2442410"/>
            <a:ext cx="4027715" cy="267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29BDF5B-FBF0-4AF4-86EA-2CB244E3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5157537" y="629651"/>
            <a:ext cx="4027715" cy="267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BEBD89B-FA14-4626-8818-091F7E78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6903615" y="3777915"/>
            <a:ext cx="4027715" cy="2671011"/>
          </a:xfrm>
          <a:prstGeom prst="rect">
            <a:avLst/>
          </a:prstGeom>
        </p:spPr>
      </p:pic>
      <p:sp>
        <p:nvSpPr>
          <p:cNvPr id="10" name="梯形 9">
            <a:extLst>
              <a:ext uri="{FF2B5EF4-FFF2-40B4-BE49-F238E27FC236}">
                <a16:creationId xmlns:a16="http://schemas.microsoft.com/office/drawing/2014/main" xmlns="" id="{9AAF071C-D759-4DE9-A980-B17D737290AA}"/>
              </a:ext>
            </a:extLst>
          </p:cNvPr>
          <p:cNvSpPr/>
          <p:nvPr/>
        </p:nvSpPr>
        <p:spPr>
          <a:xfrm rot="10302871">
            <a:off x="1325994" y="3122943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0F0C4438-8772-4A41-AA8E-C3DF605AADDB}"/>
              </a:ext>
            </a:extLst>
          </p:cNvPr>
          <p:cNvSpPr/>
          <p:nvPr/>
        </p:nvSpPr>
        <p:spPr>
          <a:xfrm rot="10302871">
            <a:off x="5753616" y="1305128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xmlns="" id="{319B6E6F-D57B-45D4-B0FB-FBAC7676DBFE}"/>
              </a:ext>
            </a:extLst>
          </p:cNvPr>
          <p:cNvSpPr/>
          <p:nvPr/>
        </p:nvSpPr>
        <p:spPr>
          <a:xfrm rot="10302871">
            <a:off x="7499694" y="4436871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819B508-36AA-4FB9-ABF8-F2B1E4C2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8" y="3473115"/>
            <a:ext cx="2885113" cy="28851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DC59961-9B3B-4BEA-B9CF-124E2085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232029" y="2069929"/>
            <a:ext cx="2474021" cy="1425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41A6A68-7CBE-49A0-96EB-B5EC4E85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4383315" y="356598"/>
            <a:ext cx="2474021" cy="1425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1BEE773-62FC-477D-A7D9-173AA93CD3B7}"/>
              </a:ext>
            </a:extLst>
          </p:cNvPr>
          <p:cNvSpPr txBox="1"/>
          <p:nvPr/>
        </p:nvSpPr>
        <p:spPr>
          <a:xfrm rot="21131388">
            <a:off x="1548119" y="3288038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xmlns="" id="{0A7D3429-850A-9E91-217E-6EFA4D51F8CB}"/>
              </a:ext>
            </a:extLst>
          </p:cNvPr>
          <p:cNvSpPr txBox="1"/>
          <p:nvPr/>
        </p:nvSpPr>
        <p:spPr>
          <a:xfrm rot="21131388">
            <a:off x="5975741" y="1321192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xmlns="" id="{ED813A9A-0383-B528-5801-86377B0647D2}"/>
              </a:ext>
            </a:extLst>
          </p:cNvPr>
          <p:cNvSpPr txBox="1"/>
          <p:nvPr/>
        </p:nvSpPr>
        <p:spPr>
          <a:xfrm rot="21131388">
            <a:off x="7721819" y="4449275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4174202" y="166315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4838223" y="2507248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150457" y="251219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6513AC-FC35-4AAC-B8C5-D075A5112970}"/>
              </a:ext>
            </a:extLst>
          </p:cNvPr>
          <p:cNvSpPr txBox="1"/>
          <p:nvPr/>
        </p:nvSpPr>
        <p:spPr>
          <a:xfrm>
            <a:off x="6009565" y="331778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D3F9FC-E9C8-404E-A6A6-E60C73CFF583}"/>
              </a:ext>
            </a:extLst>
          </p:cNvPr>
          <p:cNvSpPr txBox="1"/>
          <p:nvPr/>
        </p:nvSpPr>
        <p:spPr>
          <a:xfrm>
            <a:off x="4890355" y="4509459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4174201" y="169216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ACCDA05-DCAF-4AA6-AFDD-40D5D97A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968" y="-193004"/>
            <a:ext cx="4669941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9 L -3.12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4533533" y="1721233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4838221" y="2509793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82   2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141068" y="2511100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6513AC-FC35-4AAC-B8C5-D075A5112970}"/>
              </a:ext>
            </a:extLst>
          </p:cNvPr>
          <p:cNvSpPr txBox="1"/>
          <p:nvPr/>
        </p:nvSpPr>
        <p:spPr>
          <a:xfrm>
            <a:off x="6025337" y="3317568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D3F9FC-E9C8-404E-A6A6-E60C73CFF583}"/>
              </a:ext>
            </a:extLst>
          </p:cNvPr>
          <p:cNvSpPr txBox="1"/>
          <p:nvPr/>
        </p:nvSpPr>
        <p:spPr>
          <a:xfrm>
            <a:off x="5196264" y="4491420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4533532" y="1711457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42C9B9-EA57-4DDE-B223-7B6ACFB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179" y="-89363"/>
            <a:ext cx="495038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09 L -1.87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822564" y="570195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0B221A-EF1A-4214-B238-32BD1C0DE812}"/>
              </a:ext>
            </a:extLst>
          </p:cNvPr>
          <p:cNvSpPr txBox="1"/>
          <p:nvPr/>
        </p:nvSpPr>
        <p:spPr>
          <a:xfrm>
            <a:off x="3972216" y="2033370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636CF-F658-4B3E-B76B-5FBD17105F29}"/>
              </a:ext>
            </a:extLst>
          </p:cNvPr>
          <p:cNvSpPr txBox="1"/>
          <p:nvPr/>
        </p:nvSpPr>
        <p:spPr>
          <a:xfrm>
            <a:off x="5000024" y="3320561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05B9D9E-98A4-479F-8699-249E954B1D00}"/>
              </a:ext>
            </a:extLst>
          </p:cNvPr>
          <p:cNvGrpSpPr/>
          <p:nvPr/>
        </p:nvGrpSpPr>
        <p:grpSpPr>
          <a:xfrm>
            <a:off x="5842231" y="3457891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AD8380-0BCE-468A-90EB-0F969B1E9D01}"/>
              </a:ext>
            </a:extLst>
          </p:cNvPr>
          <p:cNvSpPr txBox="1"/>
          <p:nvPr/>
        </p:nvSpPr>
        <p:spPr>
          <a:xfrm>
            <a:off x="6070830" y="4112423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EF71E9B-E0A7-47BA-9DA0-3782CFC6CC72}"/>
              </a:ext>
            </a:extLst>
          </p:cNvPr>
          <p:cNvSpPr txBox="1"/>
          <p:nvPr/>
        </p:nvSpPr>
        <p:spPr>
          <a:xfrm>
            <a:off x="5004034" y="3961207"/>
            <a:ext cx="101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262CF60-13AD-4CCC-9DCD-755EC182466C}"/>
              </a:ext>
            </a:extLst>
          </p:cNvPr>
          <p:cNvCxnSpPr/>
          <p:nvPr/>
        </p:nvCxnSpPr>
        <p:spPr>
          <a:xfrm>
            <a:off x="5000024" y="4730648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9BD75D-4495-4944-B905-12078AB3EBE8}"/>
              </a:ext>
            </a:extLst>
          </p:cNvPr>
          <p:cNvSpPr txBox="1"/>
          <p:nvPr/>
        </p:nvSpPr>
        <p:spPr>
          <a:xfrm>
            <a:off x="5275260" y="472920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4FA7AB-3731-436F-8864-CCF9EE709DC6}"/>
              </a:ext>
            </a:extLst>
          </p:cNvPr>
          <p:cNvSpPr txBox="1"/>
          <p:nvPr/>
        </p:nvSpPr>
        <p:spPr>
          <a:xfrm>
            <a:off x="5316370" y="332127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C625175-F44F-4E1C-897E-1F1989E8ABB2}"/>
              </a:ext>
            </a:extLst>
          </p:cNvPr>
          <p:cNvSpPr txBox="1"/>
          <p:nvPr/>
        </p:nvSpPr>
        <p:spPr>
          <a:xfrm>
            <a:off x="3972216" y="2025328"/>
            <a:ext cx="60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9 (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7ABE16-F67F-46E6-8BE4-3C4F156A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12" y="-235551"/>
            <a:ext cx="499915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5E-6 0.2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552EB1-D385-4A1C-8EB0-6BAEDC008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322" y="2150228"/>
            <a:ext cx="61026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62D5E3-80AA-4814-AE36-20F57261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819855"/>
            <a:ext cx="10491031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231</Words>
  <Application>Microsoft Office PowerPoint</Application>
  <PresentationFormat>Widescreen</PresentationFormat>
  <Paragraphs>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Avo</vt:lpstr>
      <vt:lpstr>小单纯体</vt:lpstr>
      <vt:lpstr>思源黑体 CN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7</cp:revision>
  <dcterms:created xsi:type="dcterms:W3CDTF">2022-11-19T06:28:14Z</dcterms:created>
  <dcterms:modified xsi:type="dcterms:W3CDTF">2022-11-21T02:42:27Z</dcterms:modified>
</cp:coreProperties>
</file>