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45" r:id="rId2"/>
    <p:sldId id="470" r:id="rId3"/>
    <p:sldId id="469" r:id="rId4"/>
    <p:sldId id="471" r:id="rId5"/>
    <p:sldId id="432" r:id="rId6"/>
    <p:sldId id="438" r:id="rId7"/>
    <p:sldId id="436" r:id="rId8"/>
    <p:sldId id="464" r:id="rId9"/>
    <p:sldId id="437" r:id="rId10"/>
    <p:sldId id="440" r:id="rId11"/>
    <p:sldId id="467" r:id="rId12"/>
    <p:sldId id="468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FF0066"/>
    <a:srgbClr val="0000FF"/>
    <a:srgbClr val="4A4438"/>
    <a:srgbClr val="FBF2D3"/>
    <a:srgbClr val="0000CC"/>
    <a:srgbClr val="296EB6"/>
    <a:srgbClr val="FF7C80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5461-4786-4B06-B7BF-43A41D061512}" v="6" dt="2022-08-27T00:07:57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132" y="11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  <pc:docChgLst>
    <pc:chgData name="T H" userId="270efafb50020bd6" providerId="LiveId" clId="{98FC5461-4786-4B06-B7BF-43A41D061512}"/>
    <pc:docChg chg="custSel delSld modSld">
      <pc:chgData name="T H" userId="270efafb50020bd6" providerId="LiveId" clId="{98FC5461-4786-4B06-B7BF-43A41D061512}" dt="2022-08-27T00:09:22.007" v="10" actId="2696"/>
      <pc:docMkLst>
        <pc:docMk/>
      </pc:docMkLst>
      <pc:sldChg chg="delSp mod delAnim">
        <pc:chgData name="T H" userId="270efafb50020bd6" providerId="LiveId" clId="{98FC5461-4786-4B06-B7BF-43A41D061512}" dt="2022-08-27T00:05:08.374" v="2" actId="478"/>
        <pc:sldMkLst>
          <pc:docMk/>
          <pc:sldMk cId="2305291919" sldId="430"/>
        </pc:sldMkLst>
        <pc:spChg chg="del">
          <ac:chgData name="T H" userId="270efafb50020bd6" providerId="LiveId" clId="{98FC5461-4786-4B06-B7BF-43A41D061512}" dt="2022-08-27T00:05:06.450" v="1" actId="478"/>
          <ac:spMkLst>
            <pc:docMk/>
            <pc:sldMk cId="2305291919" sldId="430"/>
            <ac:spMk id="23" creationId="{6CDA40C8-F676-4BD6-B35D-92037163B130}"/>
          </ac:spMkLst>
        </pc:spChg>
        <pc:spChg chg="del">
          <ac:chgData name="T H" userId="270efafb50020bd6" providerId="LiveId" clId="{98FC5461-4786-4B06-B7BF-43A41D061512}" dt="2022-08-27T00:05:06.450" v="1" actId="478"/>
          <ac:spMkLst>
            <pc:docMk/>
            <pc:sldMk cId="2305291919" sldId="430"/>
            <ac:spMk id="24" creationId="{71E0B8DA-8869-4F7A-A553-35EB2AF3448F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6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7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8" creationId="{00000000-0000-0000-0000-000000000000}"/>
          </ac:spMkLst>
        </pc:spChg>
        <pc:spChg chg="del">
          <ac:chgData name="T H" userId="270efafb50020bd6" providerId="LiveId" clId="{98FC5461-4786-4B06-B7BF-43A41D061512}" dt="2022-08-27T00:05:08.374" v="2" actId="478"/>
          <ac:spMkLst>
            <pc:docMk/>
            <pc:sldMk cId="2305291919" sldId="430"/>
            <ac:spMk id="29" creationId="{00000000-0000-0000-0000-000000000000}"/>
          </ac:spMkLst>
        </pc:spChg>
        <pc:picChg chg="del">
          <ac:chgData name="T H" userId="270efafb50020bd6" providerId="LiveId" clId="{98FC5461-4786-4B06-B7BF-43A41D061512}" dt="2022-08-27T00:05:01.506" v="0" actId="478"/>
          <ac:picMkLst>
            <pc:docMk/>
            <pc:sldMk cId="2305291919" sldId="430"/>
            <ac:picMk id="21" creationId="{C41BFA32-9992-4F4B-A6AA-F90447B24857}"/>
          </ac:picMkLst>
        </pc:picChg>
        <pc:picChg chg="del">
          <ac:chgData name="T H" userId="270efafb50020bd6" providerId="LiveId" clId="{98FC5461-4786-4B06-B7BF-43A41D061512}" dt="2022-08-27T00:05:06.450" v="1" actId="478"/>
          <ac:picMkLst>
            <pc:docMk/>
            <pc:sldMk cId="2305291919" sldId="430"/>
            <ac:picMk id="22" creationId="{57E119E7-3740-4F4B-94FC-F4E46AA98BC5}"/>
          </ac:picMkLst>
        </pc:picChg>
        <pc:picChg chg="del">
          <ac:chgData name="T H" userId="270efafb50020bd6" providerId="LiveId" clId="{98FC5461-4786-4B06-B7BF-43A41D061512}" dt="2022-08-27T00:05:06.450" v="1" actId="478"/>
          <ac:picMkLst>
            <pc:docMk/>
            <pc:sldMk cId="2305291919" sldId="430"/>
            <ac:picMk id="25" creationId="{0DE0DC2E-1378-9E4A-95DA-214D973183CE}"/>
          </ac:picMkLst>
        </pc:picChg>
      </pc:sldChg>
      <pc:sldChg chg="delSp modSp mod delAnim modAnim">
        <pc:chgData name="T H" userId="270efafb50020bd6" providerId="LiveId" clId="{98FC5461-4786-4B06-B7BF-43A41D061512}" dt="2022-08-27T00:07:57.987" v="9"/>
        <pc:sldMkLst>
          <pc:docMk/>
          <pc:sldMk cId="2432748071" sldId="432"/>
        </pc:sldMkLst>
        <pc:spChg chg="del">
          <ac:chgData name="T H" userId="270efafb50020bd6" providerId="LiveId" clId="{98FC5461-4786-4B06-B7BF-43A41D061512}" dt="2022-08-27T00:07:11.388" v="5" actId="478"/>
          <ac:spMkLst>
            <pc:docMk/>
            <pc:sldMk cId="2432748071" sldId="432"/>
            <ac:spMk id="7" creationId="{04BE4210-9AE4-9814-51F2-460C5358F8C3}"/>
          </ac:spMkLst>
        </pc:spChg>
        <pc:picChg chg="mod">
          <ac:chgData name="T H" userId="270efafb50020bd6" providerId="LiveId" clId="{98FC5461-4786-4B06-B7BF-43A41D061512}" dt="2022-08-27T00:07:57.987" v="9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98FC5461-4786-4B06-B7BF-43A41D061512}" dt="2022-08-27T00:09:22.007" v="10" actId="2696"/>
        <pc:sldMkLst>
          <pc:docMk/>
          <pc:sldMk cId="3328368106" sldId="439"/>
        </pc:sldMkLst>
      </pc:sldChg>
    </pc:docChg>
  </pc:docChgLst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2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9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5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8138318" y="0"/>
            <a:ext cx="8128000" cy="9144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435943" y="-3597920"/>
            <a:ext cx="9244797" cy="16256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10320" y="6173410"/>
            <a:ext cx="2631924" cy="2989943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2029330" y="1342307"/>
            <a:ext cx="11910883" cy="7618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79" y="4256868"/>
            <a:ext cx="7465635" cy="527787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25" y="3934528"/>
            <a:ext cx="7800276" cy="55085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517395" y="500026"/>
            <a:ext cx="3225952" cy="248520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12397422" y="444415"/>
            <a:ext cx="2877595" cy="2592192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3405886" y="4907873"/>
            <a:ext cx="7883751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4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THỰC HÀNH KHẢO SÁT VỀ SỰ AN TOÀN CỦA TRƯỜNG HỌC</a:t>
            </a:r>
            <a:endParaRPr lang="zh-CN" altLang="en-US" sz="34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4266AD-29D6-4344-B85D-0D2894F15B1B}"/>
              </a:ext>
            </a:extLst>
          </p:cNvPr>
          <p:cNvSpPr txBox="1"/>
          <p:nvPr/>
        </p:nvSpPr>
        <p:spPr>
          <a:xfrm>
            <a:off x="6701244" y="6300206"/>
            <a:ext cx="2642964" cy="913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 2</a:t>
            </a:r>
            <a:endParaRPr lang="zh-CN" altLang="en-US" sz="53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003377" y="7432024"/>
            <a:ext cx="2297089" cy="146997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77" y="6967158"/>
            <a:ext cx="1839143" cy="183914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CE6E6-1FDE-601E-1899-6C5631AAFC26}"/>
              </a:ext>
            </a:extLst>
          </p:cNvPr>
          <p:cNvSpPr/>
          <p:nvPr/>
        </p:nvSpPr>
        <p:spPr>
          <a:xfrm>
            <a:off x="5218445" y="3986552"/>
            <a:ext cx="472462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TNXH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624881" y="1891027"/>
            <a:ext cx="13218964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lang="en-US" altLang="en-US" sz="6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i nạn thương tích trong truomg">
            <a:hlinkClick r:id="" action="ppaction://media"/>
            <a:extLst>
              <a:ext uri="{FF2B5EF4-FFF2-40B4-BE49-F238E27FC236}">
                <a16:creationId xmlns:a16="http://schemas.microsoft.com/office/drawing/2014/main" id="{6B9FC2AD-753F-B63D-C32A-1CD0071B7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6410" y="1066800"/>
            <a:ext cx="11543818" cy="65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410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C52E3E6-00CB-3D7E-6C19-BBDC5F802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19" y="31242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54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C567EC-68D1-3043-3068-9D79F0364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44" y="2438400"/>
            <a:ext cx="9315450" cy="6914134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41CC5EA3-D454-CBAD-54A8-91EE53626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9" y="990600"/>
            <a:ext cx="12039900" cy="395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0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 ngon nen lung l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6276638" cy="91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957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77FC35-1426-888B-00C6-5C434950DC84}"/>
              </a:ext>
            </a:extLst>
          </p:cNvPr>
          <p:cNvSpPr txBox="1"/>
          <p:nvPr/>
        </p:nvSpPr>
        <p:spPr>
          <a:xfrm>
            <a:off x="4175919" y="1905000"/>
            <a:ext cx="10363200" cy="2226993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 defTabSz="19366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302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5FC5A14-57F5-2C9E-12ED-C0D48D57B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B85E5129-0F52-92CD-B127-E833C424D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573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22866" y="65421"/>
            <a:ext cx="851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lang="nl-NL" sz="3600" b="1" u="sng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 u="sng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1471523" y="1100879"/>
            <a:ext cx="1459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EE43E-E91A-17C4-9684-6CBEA2A70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6" t="4569" r="4668"/>
          <a:stretch/>
        </p:blipFill>
        <p:spPr>
          <a:xfrm>
            <a:off x="3032919" y="1908793"/>
            <a:ext cx="9748025" cy="53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BEA933-0D47-6D2A-85D0-679196D0462A}"/>
              </a:ext>
            </a:extLst>
          </p:cNvPr>
          <p:cNvSpPr txBox="1"/>
          <p:nvPr/>
        </p:nvSpPr>
        <p:spPr>
          <a:xfrm>
            <a:off x="1464834" y="914400"/>
            <a:ext cx="1406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</a:t>
            </a:r>
            <a:r>
              <a:rPr lang="vi-VN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Trình bày kết quả khảo sát và đề xuất của nhóm trước lớp</a:t>
            </a:r>
            <a:r>
              <a:rPr lang="en-US" sz="36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9A6E-6974-DEE8-5EAF-AF7C1CB3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" t="1290" r="2920"/>
          <a:stretch/>
        </p:blipFill>
        <p:spPr>
          <a:xfrm>
            <a:off x="2880519" y="1713130"/>
            <a:ext cx="9906000" cy="53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466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 flipH="1">
            <a:off x="1051719" y="1295400"/>
            <a:ext cx="14859000" cy="2971800"/>
          </a:xfrm>
          <a:custGeom>
            <a:avLst/>
            <a:gdLst>
              <a:gd name="connsiteX0" fmla="*/ 0 w 14859000"/>
              <a:gd name="connsiteY0" fmla="*/ 0 h 2971800"/>
              <a:gd name="connsiteX1" fmla="*/ 13388583 w 14859000"/>
              <a:gd name="connsiteY1" fmla="*/ 0 h 2971800"/>
              <a:gd name="connsiteX2" fmla="*/ 14859000 w 14859000"/>
              <a:gd name="connsiteY2" fmla="*/ 1485900 h 2971800"/>
              <a:gd name="connsiteX3" fmla="*/ 13388583 w 14859000"/>
              <a:gd name="connsiteY3" fmla="*/ 2971800 h 2971800"/>
              <a:gd name="connsiteX4" fmla="*/ 0 w 14859000"/>
              <a:gd name="connsiteY4" fmla="*/ 2971800 h 2971800"/>
              <a:gd name="connsiteX5" fmla="*/ 0 w 14859000"/>
              <a:gd name="connsiteY5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59000" h="2971800" fill="none" extrusionOk="0">
                <a:moveTo>
                  <a:pt x="0" y="0"/>
                </a:moveTo>
                <a:cubicBezTo>
                  <a:pt x="4568697" y="-23625"/>
                  <a:pt x="7246280" y="154390"/>
                  <a:pt x="13388583" y="0"/>
                </a:cubicBezTo>
                <a:cubicBezTo>
                  <a:pt x="13632922" y="413659"/>
                  <a:pt x="14275490" y="818460"/>
                  <a:pt x="14859000" y="1485900"/>
                </a:cubicBezTo>
                <a:cubicBezTo>
                  <a:pt x="14379342" y="2072310"/>
                  <a:pt x="14031589" y="2178548"/>
                  <a:pt x="13388583" y="2971800"/>
                </a:cubicBezTo>
                <a:cubicBezTo>
                  <a:pt x="7346872" y="2823215"/>
                  <a:pt x="1736698" y="2852856"/>
                  <a:pt x="0" y="2971800"/>
                </a:cubicBezTo>
                <a:cubicBezTo>
                  <a:pt x="-5132" y="1983062"/>
                  <a:pt x="79018" y="545406"/>
                  <a:pt x="0" y="0"/>
                </a:cubicBezTo>
                <a:close/>
              </a:path>
              <a:path w="14859000" h="2971800" stroke="0" extrusionOk="0">
                <a:moveTo>
                  <a:pt x="0" y="0"/>
                </a:moveTo>
                <a:cubicBezTo>
                  <a:pt x="4953604" y="59524"/>
                  <a:pt x="11202163" y="107638"/>
                  <a:pt x="13388583" y="0"/>
                </a:cubicBezTo>
                <a:cubicBezTo>
                  <a:pt x="13694457" y="86464"/>
                  <a:pt x="14297661" y="928935"/>
                  <a:pt x="14859000" y="1485900"/>
                </a:cubicBezTo>
                <a:cubicBezTo>
                  <a:pt x="14470214" y="1775497"/>
                  <a:pt x="13891814" y="2409859"/>
                  <a:pt x="13388583" y="2971800"/>
                </a:cubicBezTo>
                <a:cubicBezTo>
                  <a:pt x="8822599" y="3126268"/>
                  <a:pt x="4114015" y="2820292"/>
                  <a:pt x="0" y="2971800"/>
                </a:cubicBezTo>
                <a:cubicBezTo>
                  <a:pt x="-54804" y="2315308"/>
                  <a:pt x="142065" y="62449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670402538">
                  <a:prstGeom prst="homePlate">
                    <a:avLst>
                      <a:gd name="adj" fmla="val 49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Chúng mình cần chú ý phát hiện những gì chưa an toàn ở trong và xung quang trường. Từ đó. Đề xuất với người lớn cách khắc phục kịp thười đề phòng tránh những tai nạn có thể xảy ra các bạn nhé!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F02E2E36-9A5E-6EBC-56F0-53F1E211A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2319" y="4114800"/>
            <a:ext cx="5416572" cy="56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BC41ACD-DC2D-8394-073A-42442A66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719" y="3200400"/>
            <a:ext cx="609652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C2011-AF1B-D401-75E6-AB7937668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1676400"/>
            <a:ext cx="7010400" cy="51422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68C952-7BE1-7190-17DA-40CE68A7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60" y="1676401"/>
            <a:ext cx="7281105" cy="51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32026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10164</TotalTime>
  <Words>130</Words>
  <Application>Microsoft Office PowerPoint</Application>
  <PresentationFormat>Custom</PresentationFormat>
  <Paragraphs>10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AvantGarde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1173</cp:revision>
  <dcterms:created xsi:type="dcterms:W3CDTF">2008-09-09T22:52:10Z</dcterms:created>
  <dcterms:modified xsi:type="dcterms:W3CDTF">2022-10-26T02:11:53Z</dcterms:modified>
</cp:coreProperties>
</file>