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45" r:id="rId2"/>
    <p:sldId id="463" r:id="rId3"/>
    <p:sldId id="430" r:id="rId4"/>
    <p:sldId id="462" r:id="rId5"/>
    <p:sldId id="461" r:id="rId6"/>
    <p:sldId id="452" r:id="rId7"/>
    <p:sldId id="447" r:id="rId8"/>
    <p:sldId id="464" r:id="rId9"/>
    <p:sldId id="454" r:id="rId10"/>
    <p:sldId id="455" r:id="rId11"/>
    <p:sldId id="453" r:id="rId12"/>
    <p:sldId id="465" r:id="rId13"/>
    <p:sldId id="466" r:id="rId14"/>
    <p:sldId id="460" r:id="rId15"/>
    <p:sldId id="459" r:id="rId16"/>
    <p:sldId id="468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FF88"/>
    <a:srgbClr val="F3FAFA"/>
    <a:srgbClr val="0000CC"/>
    <a:srgbClr val="9933FF"/>
    <a:srgbClr val="988F18"/>
    <a:srgbClr val="FF00FF"/>
    <a:srgbClr val="F371B1"/>
    <a:srgbClr val="BEE371"/>
    <a:srgbClr val="E5F4CB"/>
    <a:srgbClr val="A2B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90043B-2E20-4180-A8DD-578BA4FA7180}" v="7" dt="2022-08-27T00:04:23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0592" autoAdjust="0"/>
  </p:normalViewPr>
  <p:slideViewPr>
    <p:cSldViewPr>
      <p:cViewPr varScale="1">
        <p:scale>
          <a:sx n="47" d="100"/>
          <a:sy n="47" d="100"/>
        </p:scale>
        <p:origin x="132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3890043B-2E20-4180-A8DD-578BA4FA7180}"/>
    <pc:docChg chg="modSld">
      <pc:chgData name="T H" userId="270efafb50020bd6" providerId="LiveId" clId="{3890043B-2E20-4180-A8DD-578BA4FA7180}" dt="2022-08-27T00:04:23.605" v="31"/>
      <pc:docMkLst>
        <pc:docMk/>
      </pc:docMkLst>
      <pc:sldChg chg="modSp mod">
        <pc:chgData name="T H" userId="270efafb50020bd6" providerId="LiveId" clId="{3890043B-2E20-4180-A8DD-578BA4FA7180}" dt="2022-08-27T00:00:28.193" v="24"/>
        <pc:sldMkLst>
          <pc:docMk/>
          <pc:sldMk cId="2538441627" sldId="452"/>
        </pc:sldMkLst>
        <pc:spChg chg="mod">
          <ac:chgData name="T H" userId="270efafb50020bd6" providerId="LiveId" clId="{3890043B-2E20-4180-A8DD-578BA4FA7180}" dt="2022-08-27T00:00:03.810" v="21" actId="255"/>
          <ac:spMkLst>
            <pc:docMk/>
            <pc:sldMk cId="2538441627" sldId="452"/>
            <ac:spMk id="6" creationId="{FCAD3A1A-A7AB-44A7-6E51-3C4B43ADF57B}"/>
          </ac:spMkLst>
        </pc:spChg>
        <pc:spChg chg="mod">
          <ac:chgData name="T H" userId="270efafb50020bd6" providerId="LiveId" clId="{3890043B-2E20-4180-A8DD-578BA4FA7180}" dt="2022-08-26T23:58:14.341" v="1" actId="1035"/>
          <ac:spMkLst>
            <pc:docMk/>
            <pc:sldMk cId="2538441627" sldId="452"/>
            <ac:spMk id="10" creationId="{00000000-0000-0000-0000-000000000000}"/>
          </ac:spMkLst>
        </pc:spChg>
        <pc:spChg chg="mod">
          <ac:chgData name="T H" userId="270efafb50020bd6" providerId="LiveId" clId="{3890043B-2E20-4180-A8DD-578BA4FA7180}" dt="2022-08-26T23:58:14.341" v="1" actId="1035"/>
          <ac:spMkLst>
            <pc:docMk/>
            <pc:sldMk cId="2538441627" sldId="452"/>
            <ac:spMk id="14" creationId="{00000000-0000-0000-0000-000000000000}"/>
          </ac:spMkLst>
        </pc:spChg>
        <pc:picChg chg="mod modCrop">
          <ac:chgData name="T H" userId="270efafb50020bd6" providerId="LiveId" clId="{3890043B-2E20-4180-A8DD-578BA4FA7180}" dt="2022-08-27T00:00:28.193" v="24"/>
          <ac:picMkLst>
            <pc:docMk/>
            <pc:sldMk cId="2538441627" sldId="452"/>
            <ac:picMk id="4" creationId="{736C4914-FB10-64AF-3E01-74969E33DE56}"/>
          </ac:picMkLst>
        </pc:picChg>
      </pc:sldChg>
      <pc:sldChg chg="modSp mod">
        <pc:chgData name="T H" userId="270efafb50020bd6" providerId="LiveId" clId="{3890043B-2E20-4180-A8DD-578BA4FA7180}" dt="2022-08-27T00:04:23.605" v="31"/>
        <pc:sldMkLst>
          <pc:docMk/>
          <pc:sldMk cId="48872180" sldId="460"/>
        </pc:sldMkLst>
        <pc:spChg chg="mod">
          <ac:chgData name="T H" userId="270efafb50020bd6" providerId="LiveId" clId="{3890043B-2E20-4180-A8DD-578BA4FA7180}" dt="2022-08-27T00:04:13.788" v="30" actId="339"/>
          <ac:spMkLst>
            <pc:docMk/>
            <pc:sldMk cId="48872180" sldId="460"/>
            <ac:spMk id="5" creationId="{88F7E608-60BF-8E74-BBCC-08AD96898E9B}"/>
          </ac:spMkLst>
        </pc:spChg>
        <pc:spChg chg="mod">
          <ac:chgData name="T H" userId="270efafb50020bd6" providerId="LiveId" clId="{3890043B-2E20-4180-A8DD-578BA4FA7180}" dt="2022-08-27T00:03:33.486" v="29" actId="1076"/>
          <ac:spMkLst>
            <pc:docMk/>
            <pc:sldMk cId="48872180" sldId="460"/>
            <ac:spMk id="9" creationId="{880D956A-EC21-485C-D2ED-4DC9D55E935A}"/>
          </ac:spMkLst>
        </pc:spChg>
        <pc:picChg chg="mod">
          <ac:chgData name="T H" userId="270efafb50020bd6" providerId="LiveId" clId="{3890043B-2E20-4180-A8DD-578BA4FA7180}" dt="2022-08-27T00:04:23.605" v="31"/>
          <ac:picMkLst>
            <pc:docMk/>
            <pc:sldMk cId="48872180" sldId="460"/>
            <ac:picMk id="8" creationId="{52FC2227-32B5-C911-A3D9-FB1F63E85D50}"/>
          </ac:picMkLst>
        </pc:picChg>
      </pc:sldChg>
    </pc:docChg>
  </pc:docChgLst>
  <pc:docChgLst>
    <pc:chgData name="T H" userId="270efafb50020bd6" providerId="LiveId" clId="{66568443-0CAF-4CE4-8361-6BFA83EAFF65}"/>
    <pc:docChg chg="undo custSel addSld delSld modSld sldOrd">
      <pc:chgData name="T H" userId="270efafb50020bd6" providerId="LiveId" clId="{66568443-0CAF-4CE4-8361-6BFA83EAFF65}" dt="2022-08-13T21:21:24.426" v="2333" actId="1076"/>
      <pc:docMkLst>
        <pc:docMk/>
      </pc:docMkLst>
      <pc:sldChg chg="modSp modAnim">
        <pc:chgData name="T H" userId="270efafb50020bd6" providerId="LiveId" clId="{66568443-0CAF-4CE4-8361-6BFA83EAFF65}" dt="2022-08-13T17:01:19.563" v="512" actId="20577"/>
        <pc:sldMkLst>
          <pc:docMk/>
          <pc:sldMk cId="4184934910" sldId="427"/>
        </pc:sldMkLst>
        <pc:spChg chg="mod">
          <ac:chgData name="T H" userId="270efafb50020bd6" providerId="LiveId" clId="{66568443-0CAF-4CE4-8361-6BFA83EAFF65}" dt="2022-08-13T17:01:19.563" v="512" actId="20577"/>
          <ac:spMkLst>
            <pc:docMk/>
            <pc:sldMk cId="4184934910" sldId="427"/>
            <ac:spMk id="31" creationId="{00000000-0000-0000-0000-000000000000}"/>
          </ac:spMkLst>
        </pc:spChg>
      </pc:sldChg>
      <pc:sldChg chg="addSp delSp modSp mod ord delAnim modAnim">
        <pc:chgData name="T H" userId="270efafb50020bd6" providerId="LiveId" clId="{66568443-0CAF-4CE4-8361-6BFA83EAFF65}" dt="2022-08-13T20:04:49.821" v="617"/>
        <pc:sldMkLst>
          <pc:docMk/>
          <pc:sldMk cId="2432748071" sldId="432"/>
        </pc:sldMkLst>
        <pc:spChg chg="add mod">
          <ac:chgData name="T H" userId="270efafb50020bd6" providerId="LiveId" clId="{66568443-0CAF-4CE4-8361-6BFA83EAFF65}" dt="2022-08-13T16:31:52.860" v="421" actId="1076"/>
          <ac:spMkLst>
            <pc:docMk/>
            <pc:sldMk cId="2432748071" sldId="432"/>
            <ac:spMk id="3" creationId="{60DD136C-13FC-1F2B-DABA-E51D41900185}"/>
          </ac:spMkLst>
        </pc:spChg>
        <pc:spChg chg="mod">
          <ac:chgData name="T H" userId="270efafb50020bd6" providerId="LiveId" clId="{66568443-0CAF-4CE4-8361-6BFA83EAFF65}" dt="2022-08-13T16:32:04.523" v="423" actId="1076"/>
          <ac:spMkLst>
            <pc:docMk/>
            <pc:sldMk cId="2432748071" sldId="432"/>
            <ac:spMk id="10" creationId="{00000000-0000-0000-0000-000000000000}"/>
          </ac:spMkLst>
        </pc:spChg>
        <pc:spChg chg="del mod">
          <ac:chgData name="T H" userId="270efafb50020bd6" providerId="LiveId" clId="{66568443-0CAF-4CE4-8361-6BFA83EAFF65}" dt="2022-08-13T16:37:56.353" v="463" actId="478"/>
          <ac:spMkLst>
            <pc:docMk/>
            <pc:sldMk cId="2432748071" sldId="432"/>
            <ac:spMk id="14" creationId="{00000000-0000-0000-0000-000000000000}"/>
          </ac:spMkLst>
        </pc:spChg>
        <pc:spChg chg="del mod">
          <ac:chgData name="T H" userId="270efafb50020bd6" providerId="LiveId" clId="{66568443-0CAF-4CE4-8361-6BFA83EAFF65}" dt="2022-08-13T16:27:01.845" v="8" actId="478"/>
          <ac:spMkLst>
            <pc:docMk/>
            <pc:sldMk cId="2432748071" sldId="432"/>
            <ac:spMk id="15" creationId="{00000000-0000-0000-0000-000000000000}"/>
          </ac:spMkLst>
        </pc:spChg>
        <pc:spChg chg="del mod">
          <ac:chgData name="T H" userId="270efafb50020bd6" providerId="LiveId" clId="{66568443-0CAF-4CE4-8361-6BFA83EAFF65}" dt="2022-08-13T16:29:26.088" v="195" actId="478"/>
          <ac:spMkLst>
            <pc:docMk/>
            <pc:sldMk cId="2432748071" sldId="432"/>
            <ac:spMk id="16" creationId="{00000000-0000-0000-0000-000000000000}"/>
          </ac:spMkLst>
        </pc:spChg>
        <pc:spChg chg="add mod">
          <ac:chgData name="T H" userId="270efafb50020bd6" providerId="LiveId" clId="{66568443-0CAF-4CE4-8361-6BFA83EAFF65}" dt="2022-08-13T20:00:28.391" v="609" actId="14100"/>
          <ac:spMkLst>
            <pc:docMk/>
            <pc:sldMk cId="2432748071" sldId="432"/>
            <ac:spMk id="23" creationId="{6AB33A3B-85CC-FA34-707C-FE46E18B1F00}"/>
          </ac:spMkLst>
        </pc:spChg>
        <pc:spChg chg="add mod">
          <ac:chgData name="T H" userId="270efafb50020bd6" providerId="LiveId" clId="{66568443-0CAF-4CE4-8361-6BFA83EAFF65}" dt="2022-08-13T20:00:32.383" v="610" actId="14100"/>
          <ac:spMkLst>
            <pc:docMk/>
            <pc:sldMk cId="2432748071" sldId="432"/>
            <ac:spMk id="25" creationId="{19DA8E1F-68A5-6CD7-C565-A0219558CC2B}"/>
          </ac:spMkLst>
        </pc:spChg>
        <pc:spChg chg="add del mod">
          <ac:chgData name="T H" userId="270efafb50020bd6" providerId="LiveId" clId="{66568443-0CAF-4CE4-8361-6BFA83EAFF65}" dt="2022-08-13T17:05:45.627" v="549" actId="478"/>
          <ac:spMkLst>
            <pc:docMk/>
            <pc:sldMk cId="2432748071" sldId="432"/>
            <ac:spMk id="32" creationId="{B3ED64F7-1DCF-A3B4-4D5E-F91017F5C12E}"/>
          </ac:spMkLst>
        </pc:spChg>
        <pc:grpChg chg="del">
          <ac:chgData name="T H" userId="270efafb50020bd6" providerId="LiveId" clId="{66568443-0CAF-4CE4-8361-6BFA83EAFF65}" dt="2022-08-13T16:29:21.088" v="193" actId="478"/>
          <ac:grpSpMkLst>
            <pc:docMk/>
            <pc:sldMk cId="2432748071" sldId="432"/>
            <ac:grpSpMk id="2" creationId="{00000000-0000-0000-0000-000000000000}"/>
          </ac:grpSpMkLst>
        </pc:grpChg>
        <pc:picChg chg="add del mod">
          <ac:chgData name="T H" userId="270efafb50020bd6" providerId="LiveId" clId="{66568443-0CAF-4CE4-8361-6BFA83EAFF65}" dt="2022-08-13T16:31:31.636" v="416" actId="478"/>
          <ac:picMkLst>
            <pc:docMk/>
            <pc:sldMk cId="2432748071" sldId="432"/>
            <ac:picMk id="5" creationId="{B08E5CD2-0D4F-38B0-FE98-B9C3A83BA7B2}"/>
          </ac:picMkLst>
        </pc:picChg>
        <pc:picChg chg="add del mod modCrop">
          <ac:chgData name="T H" userId="270efafb50020bd6" providerId="LiveId" clId="{66568443-0CAF-4CE4-8361-6BFA83EAFF65}" dt="2022-08-13T20:00:23.611" v="608" actId="14100"/>
          <ac:picMkLst>
            <pc:docMk/>
            <pc:sldMk cId="2432748071" sldId="432"/>
            <ac:picMk id="7" creationId="{1E03F40C-A12C-FB05-25D1-B694FB40AF2D}"/>
          </ac:picMkLst>
        </pc:picChg>
        <pc:picChg chg="add del mod">
          <ac:chgData name="T H" userId="270efafb50020bd6" providerId="LiveId" clId="{66568443-0CAF-4CE4-8361-6BFA83EAFF65}" dt="2022-08-13T16:46:57.367" v="505" actId="478"/>
          <ac:picMkLst>
            <pc:docMk/>
            <pc:sldMk cId="2432748071" sldId="432"/>
            <ac:picMk id="9" creationId="{F26536E3-254F-BBCD-DE7F-ED797273E272}"/>
          </ac:picMkLst>
        </pc:picChg>
        <pc:picChg chg="add del mod">
          <ac:chgData name="T H" userId="270efafb50020bd6" providerId="LiveId" clId="{66568443-0CAF-4CE4-8361-6BFA83EAFF65}" dt="2022-08-13T16:39:05.988" v="469"/>
          <ac:picMkLst>
            <pc:docMk/>
            <pc:sldMk cId="2432748071" sldId="432"/>
            <ac:picMk id="11" creationId="{05EAF9BE-59FE-5FD3-3416-59762C0F3A9D}"/>
          </ac:picMkLst>
        </pc:picChg>
        <pc:picChg chg="add del mod">
          <ac:chgData name="T H" userId="270efafb50020bd6" providerId="LiveId" clId="{66568443-0CAF-4CE4-8361-6BFA83EAFF65}" dt="2022-08-13T16:39:05.988" v="469"/>
          <ac:picMkLst>
            <pc:docMk/>
            <pc:sldMk cId="2432748071" sldId="432"/>
            <ac:picMk id="12" creationId="{07539252-2A27-A067-EBBF-B56EA545F097}"/>
          </ac:picMkLst>
        </pc:picChg>
        <pc:picChg chg="add del mod modCrop">
          <ac:chgData name="T H" userId="270efafb50020bd6" providerId="LiveId" clId="{66568443-0CAF-4CE4-8361-6BFA83EAFF65}" dt="2022-08-13T16:39:56.368" v="472" actId="478"/>
          <ac:picMkLst>
            <pc:docMk/>
            <pc:sldMk cId="2432748071" sldId="432"/>
            <ac:picMk id="13" creationId="{8B38EA48-2E63-1558-6447-076299984A9D}"/>
          </ac:picMkLst>
        </pc:picChg>
        <pc:picChg chg="add mod">
          <ac:chgData name="T H" userId="270efafb50020bd6" providerId="LiveId" clId="{66568443-0CAF-4CE4-8361-6BFA83EAFF65}" dt="2022-08-13T17:07:36.398" v="563" actId="14100"/>
          <ac:picMkLst>
            <pc:docMk/>
            <pc:sldMk cId="2432748071" sldId="432"/>
            <ac:picMk id="18" creationId="{EA895FA7-D347-C847-8123-13F71E715E9C}"/>
          </ac:picMkLst>
        </pc:picChg>
        <pc:picChg chg="add del mod">
          <ac:chgData name="T H" userId="270efafb50020bd6" providerId="LiveId" clId="{66568443-0CAF-4CE4-8361-6BFA83EAFF65}" dt="2022-08-13T17:01:57.977" v="519"/>
          <ac:picMkLst>
            <pc:docMk/>
            <pc:sldMk cId="2432748071" sldId="432"/>
            <ac:picMk id="19" creationId="{3F72E412-AC4D-C513-CB67-099F65AFD6B6}"/>
          </ac:picMkLst>
        </pc:picChg>
        <pc:picChg chg="add del mod">
          <ac:chgData name="T H" userId="270efafb50020bd6" providerId="LiveId" clId="{66568443-0CAF-4CE4-8361-6BFA83EAFF65}" dt="2022-08-13T17:05:46.640" v="550" actId="478"/>
          <ac:picMkLst>
            <pc:docMk/>
            <pc:sldMk cId="2432748071" sldId="432"/>
            <ac:picMk id="21" creationId="{A0BAAF9A-6ED5-A6D3-250C-E2359419CD9F}"/>
          </ac:picMkLst>
        </pc:picChg>
      </pc:sldChg>
      <pc:sldChg chg="addSp delSp modSp add del mod">
        <pc:chgData name="T H" userId="270efafb50020bd6" providerId="LiveId" clId="{66568443-0CAF-4CE4-8361-6BFA83EAFF65}" dt="2022-08-13T20:20:35.225" v="877" actId="2696"/>
        <pc:sldMkLst>
          <pc:docMk/>
          <pc:sldMk cId="3638933607" sldId="441"/>
        </pc:sldMkLst>
        <pc:spChg chg="add mod">
          <ac:chgData name="T H" userId="270efafb50020bd6" providerId="LiveId" clId="{66568443-0CAF-4CE4-8361-6BFA83EAFF65}" dt="2022-08-13T16:27:09.772" v="11"/>
          <ac:spMkLst>
            <pc:docMk/>
            <pc:sldMk cId="3638933607" sldId="441"/>
            <ac:spMk id="4" creationId="{70033AB5-C160-98C8-0EAE-70B6B78D6EDB}"/>
          </ac:spMkLst>
        </pc:spChg>
        <pc:spChg chg="mod">
          <ac:chgData name="T H" userId="270efafb50020bd6" providerId="LiveId" clId="{66568443-0CAF-4CE4-8361-6BFA83EAFF65}" dt="2022-08-13T16:27:17.145" v="12" actId="1076"/>
          <ac:spMkLst>
            <pc:docMk/>
            <pc:sldMk cId="3638933607" sldId="441"/>
            <ac:spMk id="10" creationId="{00000000-0000-0000-0000-000000000000}"/>
          </ac:spMkLst>
        </pc:spChg>
        <pc:spChg chg="del">
          <ac:chgData name="T H" userId="270efafb50020bd6" providerId="LiveId" clId="{66568443-0CAF-4CE4-8361-6BFA83EAFF65}" dt="2022-08-13T16:27:09.146" v="10" actId="478"/>
          <ac:spMkLst>
            <pc:docMk/>
            <pc:sldMk cId="3638933607" sldId="441"/>
            <ac:spMk id="15" creationId="{00000000-0000-0000-0000-000000000000}"/>
          </ac:spMkLst>
        </pc:spChg>
      </pc:sldChg>
      <pc:sldChg chg="addSp delSp modSp del mod">
        <pc:chgData name="T H" userId="270efafb50020bd6" providerId="LiveId" clId="{66568443-0CAF-4CE4-8361-6BFA83EAFF65}" dt="2022-08-13T20:21:34.494" v="878" actId="2696"/>
        <pc:sldMkLst>
          <pc:docMk/>
          <pc:sldMk cId="2662513508" sldId="442"/>
        </pc:sldMkLst>
        <pc:spChg chg="add mod">
          <ac:chgData name="T H" userId="270efafb50020bd6" providerId="LiveId" clId="{66568443-0CAF-4CE4-8361-6BFA83EAFF65}" dt="2022-08-13T16:26:43.075" v="6" actId="14100"/>
          <ac:spMkLst>
            <pc:docMk/>
            <pc:sldMk cId="2662513508" sldId="442"/>
            <ac:spMk id="2" creationId="{757F8400-0DA5-8478-89D0-EE7F45B9552E}"/>
          </ac:spMkLst>
        </pc:spChg>
        <pc:spChg chg="mod">
          <ac:chgData name="T H" userId="270efafb50020bd6" providerId="LiveId" clId="{66568443-0CAF-4CE4-8361-6BFA83EAFF65}" dt="2022-08-13T16:26:25.386" v="2" actId="1076"/>
          <ac:spMkLst>
            <pc:docMk/>
            <pc:sldMk cId="2662513508" sldId="442"/>
            <ac:spMk id="10" creationId="{00000000-0000-0000-0000-000000000000}"/>
          </ac:spMkLst>
        </pc:spChg>
        <pc:spChg chg="del">
          <ac:chgData name="T H" userId="270efafb50020bd6" providerId="LiveId" clId="{66568443-0CAF-4CE4-8361-6BFA83EAFF65}" dt="2022-08-13T16:26:18.519" v="0" actId="478"/>
          <ac:spMkLst>
            <pc:docMk/>
            <pc:sldMk cId="2662513508" sldId="442"/>
            <ac:spMk id="15" creationId="{00000000-0000-0000-0000-000000000000}"/>
          </ac:spMkLst>
        </pc:spChg>
      </pc:sldChg>
      <pc:sldChg chg="addSp delSp modSp mod modAnim">
        <pc:chgData name="T H" userId="270efafb50020bd6" providerId="LiveId" clId="{66568443-0CAF-4CE4-8361-6BFA83EAFF65}" dt="2022-08-13T21:10:24.016" v="2257" actId="114"/>
        <pc:sldMkLst>
          <pc:docMk/>
          <pc:sldMk cId="3085710602" sldId="443"/>
        </pc:sldMkLst>
        <pc:spChg chg="del">
          <ac:chgData name="T H" userId="270efafb50020bd6" providerId="LiveId" clId="{66568443-0CAF-4CE4-8361-6BFA83EAFF65}" dt="2022-08-13T20:24:00.991" v="1063" actId="478"/>
          <ac:spMkLst>
            <pc:docMk/>
            <pc:sldMk cId="3085710602" sldId="443"/>
            <ac:spMk id="2" creationId="{00000000-0000-0000-0000-000000000000}"/>
          </ac:spMkLst>
        </pc:spChg>
        <pc:spChg chg="mod">
          <ac:chgData name="T H" userId="270efafb50020bd6" providerId="LiveId" clId="{66568443-0CAF-4CE4-8361-6BFA83EAFF65}" dt="2022-08-13T20:34:52.857" v="1140" actId="1076"/>
          <ac:spMkLst>
            <pc:docMk/>
            <pc:sldMk cId="3085710602" sldId="443"/>
            <ac:spMk id="3" creationId="{00000000-0000-0000-0000-000000000000}"/>
          </ac:spMkLst>
        </pc:spChg>
        <pc:spChg chg="mod">
          <ac:chgData name="T H" userId="270efafb50020bd6" providerId="LiveId" clId="{66568443-0CAF-4CE4-8361-6BFA83EAFF65}" dt="2022-08-13T21:10:24.016" v="2257" actId="114"/>
          <ac:spMkLst>
            <pc:docMk/>
            <pc:sldMk cId="3085710602" sldId="443"/>
            <ac:spMk id="10" creationId="{00000000-0000-0000-0000-000000000000}"/>
          </ac:spMkLst>
        </pc:spChg>
        <pc:spChg chg="add del mod">
          <ac:chgData name="T H" userId="270efafb50020bd6" providerId="LiveId" clId="{66568443-0CAF-4CE4-8361-6BFA83EAFF65}" dt="2022-08-13T20:32:23.300" v="1116" actId="478"/>
          <ac:spMkLst>
            <pc:docMk/>
            <pc:sldMk cId="3085710602" sldId="443"/>
            <ac:spMk id="14" creationId="{D166D327-E397-BC8B-B0F7-84DE24EB7897}"/>
          </ac:spMkLst>
        </pc:spChg>
        <pc:spChg chg="del">
          <ac:chgData name="T H" userId="270efafb50020bd6" providerId="LiveId" clId="{66568443-0CAF-4CE4-8361-6BFA83EAFF65}" dt="2022-08-13T20:34:44.995" v="1138" actId="478"/>
          <ac:spMkLst>
            <pc:docMk/>
            <pc:sldMk cId="3085710602" sldId="443"/>
            <ac:spMk id="15" creationId="{00000000-0000-0000-0000-000000000000}"/>
          </ac:spMkLst>
        </pc:spChg>
        <pc:spChg chg="add mod">
          <ac:chgData name="T H" userId="270efafb50020bd6" providerId="LiveId" clId="{66568443-0CAF-4CE4-8361-6BFA83EAFF65}" dt="2022-08-13T20:33:54.265" v="1131" actId="1076"/>
          <ac:spMkLst>
            <pc:docMk/>
            <pc:sldMk cId="3085710602" sldId="443"/>
            <ac:spMk id="17" creationId="{F706455F-D186-1A83-E9B9-C4ADB6C8F59F}"/>
          </ac:spMkLst>
        </pc:spChg>
        <pc:spChg chg="add mod">
          <ac:chgData name="T H" userId="270efafb50020bd6" providerId="LiveId" clId="{66568443-0CAF-4CE4-8361-6BFA83EAFF65}" dt="2022-08-13T20:33:48.130" v="1130" actId="1076"/>
          <ac:spMkLst>
            <pc:docMk/>
            <pc:sldMk cId="3085710602" sldId="443"/>
            <ac:spMk id="19" creationId="{FB8A2B1B-64C8-72B6-86C1-1461CB4B197E}"/>
          </ac:spMkLst>
        </pc:spChg>
        <pc:spChg chg="add mod">
          <ac:chgData name="T H" userId="270efafb50020bd6" providerId="LiveId" clId="{66568443-0CAF-4CE4-8361-6BFA83EAFF65}" dt="2022-08-13T20:33:57.125" v="1132" actId="1076"/>
          <ac:spMkLst>
            <pc:docMk/>
            <pc:sldMk cId="3085710602" sldId="443"/>
            <ac:spMk id="21" creationId="{6AB1DFCD-E21D-9245-8CDB-3063402016ED}"/>
          </ac:spMkLst>
        </pc:spChg>
        <pc:spChg chg="add mod">
          <ac:chgData name="T H" userId="270efafb50020bd6" providerId="LiveId" clId="{66568443-0CAF-4CE4-8361-6BFA83EAFF65}" dt="2022-08-13T20:34:45.647" v="1139"/>
          <ac:spMkLst>
            <pc:docMk/>
            <pc:sldMk cId="3085710602" sldId="443"/>
            <ac:spMk id="22" creationId="{648742FF-CFAA-0EF5-FE1C-43A0462D754E}"/>
          </ac:spMkLst>
        </pc:spChg>
        <pc:picChg chg="add del mod modCrop">
          <ac:chgData name="T H" userId="270efafb50020bd6" providerId="LiveId" clId="{66568443-0CAF-4CE4-8361-6BFA83EAFF65}" dt="2022-08-13T20:24:49.989" v="1069" actId="478"/>
          <ac:picMkLst>
            <pc:docMk/>
            <pc:sldMk cId="3085710602" sldId="443"/>
            <ac:picMk id="5" creationId="{71B8048D-F131-4B24-0574-AA5860F412DC}"/>
          </ac:picMkLst>
        </pc:picChg>
        <pc:picChg chg="add mod">
          <ac:chgData name="T H" userId="270efafb50020bd6" providerId="LiveId" clId="{66568443-0CAF-4CE4-8361-6BFA83EAFF65}" dt="2022-08-13T20:29:18.315" v="1084" actId="14100"/>
          <ac:picMkLst>
            <pc:docMk/>
            <pc:sldMk cId="3085710602" sldId="443"/>
            <ac:picMk id="7" creationId="{CFA72342-5F75-0589-6EF1-4D9D43EF1192}"/>
          </ac:picMkLst>
        </pc:picChg>
        <pc:picChg chg="add mod">
          <ac:chgData name="T H" userId="270efafb50020bd6" providerId="LiveId" clId="{66568443-0CAF-4CE4-8361-6BFA83EAFF65}" dt="2022-08-13T20:29:28.617" v="1088" actId="14100"/>
          <ac:picMkLst>
            <pc:docMk/>
            <pc:sldMk cId="3085710602" sldId="443"/>
            <ac:picMk id="9" creationId="{49D23515-2D11-E4E6-E63B-BFFA7EA1C345}"/>
          </ac:picMkLst>
        </pc:picChg>
        <pc:picChg chg="add mod">
          <ac:chgData name="T H" userId="270efafb50020bd6" providerId="LiveId" clId="{66568443-0CAF-4CE4-8361-6BFA83EAFF65}" dt="2022-08-13T20:30:06.891" v="1093" actId="14100"/>
          <ac:picMkLst>
            <pc:docMk/>
            <pc:sldMk cId="3085710602" sldId="443"/>
            <ac:picMk id="12" creationId="{B2334B6D-377B-9AB7-A7F3-E3F1E5C0478E}"/>
          </ac:picMkLst>
        </pc:picChg>
        <pc:picChg chg="del">
          <ac:chgData name="T H" userId="270efafb50020bd6" providerId="LiveId" clId="{66568443-0CAF-4CE4-8361-6BFA83EAFF65}" dt="2022-08-13T20:24:00.991" v="1063" actId="478"/>
          <ac:picMkLst>
            <pc:docMk/>
            <pc:sldMk cId="3085710602" sldId="443"/>
            <ac:picMk id="2050" creationId="{00000000-0000-0000-0000-000000000000}"/>
          </ac:picMkLst>
        </pc:picChg>
      </pc:sldChg>
      <pc:sldChg chg="addSp delSp modSp del mod delAnim">
        <pc:chgData name="T H" userId="270efafb50020bd6" providerId="LiveId" clId="{66568443-0CAF-4CE4-8361-6BFA83EAFF65}" dt="2022-08-13T21:06:32.900" v="2077" actId="2696"/>
        <pc:sldMkLst>
          <pc:docMk/>
          <pc:sldMk cId="1466137262" sldId="444"/>
        </pc:sldMkLst>
        <pc:spChg chg="mod">
          <ac:chgData name="T H" userId="270efafb50020bd6" providerId="LiveId" clId="{66568443-0CAF-4CE4-8361-6BFA83EAFF65}" dt="2022-08-13T20:36:33.512" v="1145" actId="113"/>
          <ac:spMkLst>
            <pc:docMk/>
            <pc:sldMk cId="1466137262" sldId="444"/>
            <ac:spMk id="3" creationId="{00000000-0000-0000-0000-000000000000}"/>
          </ac:spMkLst>
        </pc:spChg>
        <pc:spChg chg="del mod">
          <ac:chgData name="T H" userId="270efafb50020bd6" providerId="LiveId" clId="{66568443-0CAF-4CE4-8361-6BFA83EAFF65}" dt="2022-08-13T20:37:08.312" v="1150" actId="478"/>
          <ac:spMkLst>
            <pc:docMk/>
            <pc:sldMk cId="1466137262" sldId="444"/>
            <ac:spMk id="4" creationId="{00000000-0000-0000-0000-000000000000}"/>
          </ac:spMkLst>
        </pc:spChg>
        <pc:picChg chg="add mod">
          <ac:chgData name="T H" userId="270efafb50020bd6" providerId="LiveId" clId="{66568443-0CAF-4CE4-8361-6BFA83EAFF65}" dt="2022-08-13T20:38:27.576" v="1160" actId="14100"/>
          <ac:picMkLst>
            <pc:docMk/>
            <pc:sldMk cId="1466137262" sldId="444"/>
            <ac:picMk id="2" creationId="{4DD69658-FAA3-6206-8566-0DCFD1577BB7}"/>
          </ac:picMkLst>
        </pc:picChg>
        <pc:picChg chg="del">
          <ac:chgData name="T H" userId="270efafb50020bd6" providerId="LiveId" clId="{66568443-0CAF-4CE4-8361-6BFA83EAFF65}" dt="2022-08-13T20:36:37.011" v="1146" actId="478"/>
          <ac:picMkLst>
            <pc:docMk/>
            <pc:sldMk cId="1466137262" sldId="444"/>
            <ac:picMk id="2050" creationId="{00000000-0000-0000-0000-000000000000}"/>
          </ac:picMkLst>
        </pc:picChg>
      </pc:sldChg>
      <pc:sldChg chg="addSp delSp modSp del mod">
        <pc:chgData name="T H" userId="270efafb50020bd6" providerId="LiveId" clId="{66568443-0CAF-4CE4-8361-6BFA83EAFF65}" dt="2022-08-13T21:17:54.417" v="2280" actId="2696"/>
        <pc:sldMkLst>
          <pc:docMk/>
          <pc:sldMk cId="3523590457" sldId="445"/>
        </pc:sldMkLst>
        <pc:spChg chg="del">
          <ac:chgData name="T H" userId="270efafb50020bd6" providerId="LiveId" clId="{66568443-0CAF-4CE4-8361-6BFA83EAFF65}" dt="2022-08-13T21:09:36.571" v="2253" actId="478"/>
          <ac:spMkLst>
            <pc:docMk/>
            <pc:sldMk cId="3523590457" sldId="445"/>
            <ac:spMk id="3" creationId="{00000000-0000-0000-0000-000000000000}"/>
          </ac:spMkLst>
        </pc:spChg>
        <pc:spChg chg="mod">
          <ac:chgData name="T H" userId="270efafb50020bd6" providerId="LiveId" clId="{66568443-0CAF-4CE4-8361-6BFA83EAFF65}" dt="2022-08-13T21:09:41.965" v="2254" actId="1076"/>
          <ac:spMkLst>
            <pc:docMk/>
            <pc:sldMk cId="3523590457" sldId="445"/>
            <ac:spMk id="4" creationId="{00000000-0000-0000-0000-000000000000}"/>
          </ac:spMkLst>
        </pc:spChg>
        <pc:spChg chg="add mod">
          <ac:chgData name="T H" userId="270efafb50020bd6" providerId="LiveId" clId="{66568443-0CAF-4CE4-8361-6BFA83EAFF65}" dt="2022-08-13T21:07:00.170" v="2081" actId="1076"/>
          <ac:spMkLst>
            <pc:docMk/>
            <pc:sldMk cId="3523590457" sldId="445"/>
            <ac:spMk id="5" creationId="{4040A45A-E4ED-DD91-06C2-41B33F085460}"/>
          </ac:spMkLst>
        </pc:spChg>
        <pc:spChg chg="mod">
          <ac:chgData name="T H" userId="270efafb50020bd6" providerId="LiveId" clId="{66568443-0CAF-4CE4-8361-6BFA83EAFF65}" dt="2022-08-13T21:09:33.460" v="2252" actId="1076"/>
          <ac:spMkLst>
            <pc:docMk/>
            <pc:sldMk cId="3523590457" sldId="445"/>
            <ac:spMk id="10" creationId="{00000000-0000-0000-0000-000000000000}"/>
          </ac:spMkLst>
        </pc:spChg>
        <pc:spChg chg="del">
          <ac:chgData name="T H" userId="270efafb50020bd6" providerId="LiveId" clId="{66568443-0CAF-4CE4-8361-6BFA83EAFF65}" dt="2022-08-13T21:06:50.679" v="2078" actId="478"/>
          <ac:spMkLst>
            <pc:docMk/>
            <pc:sldMk cId="3523590457" sldId="445"/>
            <ac:spMk id="15" creationId="{00000000-0000-0000-0000-000000000000}"/>
          </ac:spMkLst>
        </pc:spChg>
      </pc:sldChg>
      <pc:sldChg chg="addSp delSp modSp add mod ord addAnim delAnim">
        <pc:chgData name="T H" userId="270efafb50020bd6" providerId="LiveId" clId="{66568443-0CAF-4CE4-8361-6BFA83EAFF65}" dt="2022-08-13T16:37:37.314" v="462"/>
        <pc:sldMkLst>
          <pc:docMk/>
          <pc:sldMk cId="1976111634" sldId="447"/>
        </pc:sldMkLst>
        <pc:spChg chg="add del mod">
          <ac:chgData name="T H" userId="270efafb50020bd6" providerId="LiveId" clId="{66568443-0CAF-4CE4-8361-6BFA83EAFF65}" dt="2022-08-13T16:37:06.498" v="460" actId="478"/>
          <ac:spMkLst>
            <pc:docMk/>
            <pc:sldMk cId="1976111634" sldId="447"/>
            <ac:spMk id="14" creationId="{00000000-0000-0000-0000-000000000000}"/>
          </ac:spMkLst>
        </pc:spChg>
        <pc:picChg chg="add mod">
          <ac:chgData name="T H" userId="270efafb50020bd6" providerId="LiveId" clId="{66568443-0CAF-4CE4-8361-6BFA83EAFF65}" dt="2022-08-13T16:37:05.866" v="459" actId="1076"/>
          <ac:picMkLst>
            <pc:docMk/>
            <pc:sldMk cId="1976111634" sldId="447"/>
            <ac:picMk id="2" creationId="{589B5A91-EF73-BD44-F8EC-7B4C7001C01D}"/>
          </ac:picMkLst>
        </pc:picChg>
        <pc:picChg chg="del">
          <ac:chgData name="T H" userId="270efafb50020bd6" providerId="LiveId" clId="{66568443-0CAF-4CE4-8361-6BFA83EAFF65}" dt="2022-08-13T16:35:10.660" v="437" actId="21"/>
          <ac:picMkLst>
            <pc:docMk/>
            <pc:sldMk cId="1976111634" sldId="447"/>
            <ac:picMk id="7" creationId="{1E03F40C-A12C-FB05-25D1-B694FB40AF2D}"/>
          </ac:picMkLst>
        </pc:picChg>
        <pc:picChg chg="del mod">
          <ac:chgData name="T H" userId="270efafb50020bd6" providerId="LiveId" clId="{66568443-0CAF-4CE4-8361-6BFA83EAFF65}" dt="2022-08-13T16:35:10.660" v="437" actId="21"/>
          <ac:picMkLst>
            <pc:docMk/>
            <pc:sldMk cId="1976111634" sldId="447"/>
            <ac:picMk id="9" creationId="{F26536E3-254F-BBCD-DE7F-ED797273E272}"/>
          </ac:picMkLst>
        </pc:picChg>
      </pc:sldChg>
      <pc:sldChg chg="delSp modSp add mod modAnim">
        <pc:chgData name="T H" userId="270efafb50020bd6" providerId="LiveId" clId="{66568443-0CAF-4CE4-8361-6BFA83EAFF65}" dt="2022-08-13T20:06:10.511" v="620"/>
        <pc:sldMkLst>
          <pc:docMk/>
          <pc:sldMk cId="1858453978" sldId="448"/>
        </pc:sldMkLst>
        <pc:spChg chg="del">
          <ac:chgData name="T H" userId="270efafb50020bd6" providerId="LiveId" clId="{66568443-0CAF-4CE4-8361-6BFA83EAFF65}" dt="2022-08-13T19:56:55.580" v="576" actId="478"/>
          <ac:spMkLst>
            <pc:docMk/>
            <pc:sldMk cId="1858453978" sldId="448"/>
            <ac:spMk id="23" creationId="{6AB33A3B-85CC-FA34-707C-FE46E18B1F00}"/>
          </ac:spMkLst>
        </pc:spChg>
        <pc:spChg chg="del">
          <ac:chgData name="T H" userId="270efafb50020bd6" providerId="LiveId" clId="{66568443-0CAF-4CE4-8361-6BFA83EAFF65}" dt="2022-08-13T19:56:53.215" v="575" actId="478"/>
          <ac:spMkLst>
            <pc:docMk/>
            <pc:sldMk cId="1858453978" sldId="448"/>
            <ac:spMk id="25" creationId="{19DA8E1F-68A5-6CD7-C565-A0219558CC2B}"/>
          </ac:spMkLst>
        </pc:spChg>
        <pc:spChg chg="mod">
          <ac:chgData name="T H" userId="270efafb50020bd6" providerId="LiveId" clId="{66568443-0CAF-4CE4-8361-6BFA83EAFF65}" dt="2022-08-13T19:58:56.902" v="596" actId="14100"/>
          <ac:spMkLst>
            <pc:docMk/>
            <pc:sldMk cId="1858453978" sldId="448"/>
            <ac:spMk id="32" creationId="{B3ED64F7-1DCF-A3B4-4D5E-F91017F5C12E}"/>
          </ac:spMkLst>
        </pc:spChg>
        <pc:picChg chg="del">
          <ac:chgData name="T H" userId="270efafb50020bd6" providerId="LiveId" clId="{66568443-0CAF-4CE4-8361-6BFA83EAFF65}" dt="2022-08-13T19:56:23.341" v="564" actId="478"/>
          <ac:picMkLst>
            <pc:docMk/>
            <pc:sldMk cId="1858453978" sldId="448"/>
            <ac:picMk id="7" creationId="{1E03F40C-A12C-FB05-25D1-B694FB40AF2D}"/>
          </ac:picMkLst>
        </pc:picChg>
        <pc:picChg chg="del">
          <ac:chgData name="T H" userId="270efafb50020bd6" providerId="LiveId" clId="{66568443-0CAF-4CE4-8361-6BFA83EAFF65}" dt="2022-08-13T19:56:24.349" v="565" actId="478"/>
          <ac:picMkLst>
            <pc:docMk/>
            <pc:sldMk cId="1858453978" sldId="448"/>
            <ac:picMk id="18" creationId="{EA895FA7-D347-C847-8123-13F71E715E9C}"/>
          </ac:picMkLst>
        </pc:picChg>
        <pc:picChg chg="mod">
          <ac:chgData name="T H" userId="270efafb50020bd6" providerId="LiveId" clId="{66568443-0CAF-4CE4-8361-6BFA83EAFF65}" dt="2022-08-13T19:58:27.211" v="592" actId="1076"/>
          <ac:picMkLst>
            <pc:docMk/>
            <pc:sldMk cId="1858453978" sldId="448"/>
            <ac:picMk id="21" creationId="{A0BAAF9A-6ED5-A6D3-250C-E2359419CD9F}"/>
          </ac:picMkLst>
        </pc:picChg>
      </pc:sldChg>
      <pc:sldChg chg="addSp delSp modSp add mod delAnim">
        <pc:chgData name="T H" userId="270efafb50020bd6" providerId="LiveId" clId="{66568443-0CAF-4CE4-8361-6BFA83EAFF65}" dt="2022-08-13T20:20:17.191" v="876" actId="20577"/>
        <pc:sldMkLst>
          <pc:docMk/>
          <pc:sldMk cId="1229205223" sldId="449"/>
        </pc:sldMkLst>
        <pc:spChg chg="add mod">
          <ac:chgData name="T H" userId="270efafb50020bd6" providerId="LiveId" clId="{66568443-0CAF-4CE4-8361-6BFA83EAFF65}" dt="2022-08-13T20:20:17.191" v="876" actId="20577"/>
          <ac:spMkLst>
            <pc:docMk/>
            <pc:sldMk cId="1229205223" sldId="449"/>
            <ac:spMk id="6" creationId="{D31241BD-6E09-95BC-908E-4D5C5F433556}"/>
          </ac:spMkLst>
        </pc:spChg>
        <pc:spChg chg="mod">
          <ac:chgData name="T H" userId="270efafb50020bd6" providerId="LiveId" clId="{66568443-0CAF-4CE4-8361-6BFA83EAFF65}" dt="2022-08-13T20:19:11.865" v="866" actId="1076"/>
          <ac:spMkLst>
            <pc:docMk/>
            <pc:sldMk cId="1229205223" sldId="449"/>
            <ac:spMk id="32" creationId="{B3ED64F7-1DCF-A3B4-4D5E-F91017F5C12E}"/>
          </ac:spMkLst>
        </pc:spChg>
        <pc:picChg chg="add del mod">
          <ac:chgData name="T H" userId="270efafb50020bd6" providerId="LiveId" clId="{66568443-0CAF-4CE4-8361-6BFA83EAFF65}" dt="2022-08-13T20:16:27.958" v="854" actId="478"/>
          <ac:picMkLst>
            <pc:docMk/>
            <pc:sldMk cId="1229205223" sldId="449"/>
            <ac:picMk id="4" creationId="{B700C72C-C799-8374-B297-9FE19884FB8D}"/>
          </ac:picMkLst>
        </pc:picChg>
        <pc:picChg chg="del">
          <ac:chgData name="T H" userId="270efafb50020bd6" providerId="LiveId" clId="{66568443-0CAF-4CE4-8361-6BFA83EAFF65}" dt="2022-08-13T20:13:22.068" v="623" actId="478"/>
          <ac:picMkLst>
            <pc:docMk/>
            <pc:sldMk cId="1229205223" sldId="449"/>
            <ac:picMk id="21" creationId="{A0BAAF9A-6ED5-A6D3-250C-E2359419CD9F}"/>
          </ac:picMkLst>
        </pc:picChg>
      </pc:sldChg>
      <pc:sldChg chg="addSp delSp modSp add mod delAnim">
        <pc:chgData name="T H" userId="270efafb50020bd6" providerId="LiveId" clId="{66568443-0CAF-4CE4-8361-6BFA83EAFF65}" dt="2022-08-13T21:04:24.583" v="2074" actId="115"/>
        <pc:sldMkLst>
          <pc:docMk/>
          <pc:sldMk cId="1033410943" sldId="450"/>
        </pc:sldMkLst>
        <pc:spChg chg="add mod">
          <ac:chgData name="T H" userId="270efafb50020bd6" providerId="LiveId" clId="{66568443-0CAF-4CE4-8361-6BFA83EAFF65}" dt="2022-08-13T20:41:27.500" v="1178" actId="1036"/>
          <ac:spMkLst>
            <pc:docMk/>
            <pc:sldMk cId="1033410943" sldId="450"/>
            <ac:spMk id="2" creationId="{EE0EA292-74FE-A458-F6A6-FBC8D59323B6}"/>
          </ac:spMkLst>
        </pc:spChg>
        <pc:spChg chg="del">
          <ac:chgData name="T H" userId="270efafb50020bd6" providerId="LiveId" clId="{66568443-0CAF-4CE4-8361-6BFA83EAFF65}" dt="2022-08-13T20:38:57.804" v="1162" actId="478"/>
          <ac:spMkLst>
            <pc:docMk/>
            <pc:sldMk cId="1033410943" sldId="450"/>
            <ac:spMk id="3" creationId="{00000000-0000-0000-0000-000000000000}"/>
          </ac:spMkLst>
        </pc:spChg>
        <pc:spChg chg="add mod">
          <ac:chgData name="T H" userId="270efafb50020bd6" providerId="LiveId" clId="{66568443-0CAF-4CE4-8361-6BFA83EAFF65}" dt="2022-08-13T21:04:24.583" v="2074" actId="115"/>
          <ac:spMkLst>
            <pc:docMk/>
            <pc:sldMk cId="1033410943" sldId="450"/>
            <ac:spMk id="4" creationId="{E4CD97FD-DBAC-152C-F397-410AF6ECC5D0}"/>
          </ac:spMkLst>
        </pc:spChg>
        <pc:spChg chg="del">
          <ac:chgData name="T H" userId="270efafb50020bd6" providerId="LiveId" clId="{66568443-0CAF-4CE4-8361-6BFA83EAFF65}" dt="2022-08-13T21:04:02.512" v="2071" actId="478"/>
          <ac:spMkLst>
            <pc:docMk/>
            <pc:sldMk cId="1033410943" sldId="450"/>
            <ac:spMk id="10" creationId="{00000000-0000-0000-0000-000000000000}"/>
          </ac:spMkLst>
        </pc:spChg>
        <pc:spChg chg="mod">
          <ac:chgData name="T H" userId="270efafb50020bd6" providerId="LiveId" clId="{66568443-0CAF-4CE4-8361-6BFA83EAFF65}" dt="2022-08-13T20:40:46.312" v="1172" actId="207"/>
          <ac:spMkLst>
            <pc:docMk/>
            <pc:sldMk cId="1033410943" sldId="450"/>
            <ac:spMk id="17" creationId="{F706455F-D186-1A83-E9B9-C4ADB6C8F59F}"/>
          </ac:spMkLst>
        </pc:spChg>
        <pc:spChg chg="mod">
          <ac:chgData name="T H" userId="270efafb50020bd6" providerId="LiveId" clId="{66568443-0CAF-4CE4-8361-6BFA83EAFF65}" dt="2022-08-13T20:41:27.500" v="1178" actId="1036"/>
          <ac:spMkLst>
            <pc:docMk/>
            <pc:sldMk cId="1033410943" sldId="450"/>
            <ac:spMk id="19" creationId="{FB8A2B1B-64C8-72B6-86C1-1461CB4B197E}"/>
          </ac:spMkLst>
        </pc:spChg>
        <pc:spChg chg="mod">
          <ac:chgData name="T H" userId="270efafb50020bd6" providerId="LiveId" clId="{66568443-0CAF-4CE4-8361-6BFA83EAFF65}" dt="2022-08-13T20:41:18.976" v="1177" actId="1036"/>
          <ac:spMkLst>
            <pc:docMk/>
            <pc:sldMk cId="1033410943" sldId="450"/>
            <ac:spMk id="21" creationId="{6AB1DFCD-E21D-9245-8CDB-3063402016ED}"/>
          </ac:spMkLst>
        </pc:spChg>
        <pc:picChg chg="mod">
          <ac:chgData name="T H" userId="270efafb50020bd6" providerId="LiveId" clId="{66568443-0CAF-4CE4-8361-6BFA83EAFF65}" dt="2022-08-13T20:41:18.976" v="1177" actId="1036"/>
          <ac:picMkLst>
            <pc:docMk/>
            <pc:sldMk cId="1033410943" sldId="450"/>
            <ac:picMk id="7" creationId="{CFA72342-5F75-0589-6EF1-4D9D43EF1192}"/>
          </ac:picMkLst>
        </pc:picChg>
        <pc:picChg chg="mod">
          <ac:chgData name="T H" userId="270efafb50020bd6" providerId="LiveId" clId="{66568443-0CAF-4CE4-8361-6BFA83EAFF65}" dt="2022-08-13T20:41:18.976" v="1177" actId="1036"/>
          <ac:picMkLst>
            <pc:docMk/>
            <pc:sldMk cId="1033410943" sldId="450"/>
            <ac:picMk id="9" creationId="{49D23515-2D11-E4E6-E63B-BFFA7EA1C345}"/>
          </ac:picMkLst>
        </pc:picChg>
        <pc:picChg chg="mod">
          <ac:chgData name="T H" userId="270efafb50020bd6" providerId="LiveId" clId="{66568443-0CAF-4CE4-8361-6BFA83EAFF65}" dt="2022-08-13T20:41:18.976" v="1177" actId="1036"/>
          <ac:picMkLst>
            <pc:docMk/>
            <pc:sldMk cId="1033410943" sldId="450"/>
            <ac:picMk id="12" creationId="{B2334B6D-377B-9AB7-A7F3-E3F1E5C0478E}"/>
          </ac:picMkLst>
        </pc:picChg>
      </pc:sldChg>
      <pc:sldChg chg="addSp delSp modSp add mod delAnim modAnim">
        <pc:chgData name="T H" userId="270efafb50020bd6" providerId="LiveId" clId="{66568443-0CAF-4CE4-8361-6BFA83EAFF65}" dt="2022-08-13T21:21:24.426" v="2333" actId="1076"/>
        <pc:sldMkLst>
          <pc:docMk/>
          <pc:sldMk cId="4281327042" sldId="451"/>
        </pc:sldMkLst>
        <pc:spChg chg="del">
          <ac:chgData name="T H" userId="270efafb50020bd6" providerId="LiveId" clId="{66568443-0CAF-4CE4-8361-6BFA83EAFF65}" dt="2022-08-13T20:44:29.394" v="1180" actId="478"/>
          <ac:spMkLst>
            <pc:docMk/>
            <pc:sldMk cId="4281327042" sldId="451"/>
            <ac:spMk id="2" creationId="{EE0EA292-74FE-A458-F6A6-FBC8D59323B6}"/>
          </ac:spMkLst>
        </pc:spChg>
        <pc:spChg chg="add mod">
          <ac:chgData name="T H" userId="270efafb50020bd6" providerId="LiveId" clId="{66568443-0CAF-4CE4-8361-6BFA83EAFF65}" dt="2022-08-13T21:15:51.675" v="2271" actId="207"/>
          <ac:spMkLst>
            <pc:docMk/>
            <pc:sldMk cId="4281327042" sldId="451"/>
            <ac:spMk id="5" creationId="{04EE487A-DE06-01D3-1AD1-1AF8DB67E2E3}"/>
          </ac:spMkLst>
        </pc:spChg>
        <pc:spChg chg="add del mod">
          <ac:chgData name="T H" userId="270efafb50020bd6" providerId="LiveId" clId="{66568443-0CAF-4CE4-8361-6BFA83EAFF65}" dt="2022-08-13T21:12:48.067" v="2263"/>
          <ac:spMkLst>
            <pc:docMk/>
            <pc:sldMk cId="4281327042" sldId="451"/>
            <ac:spMk id="6" creationId="{7AF6FC88-C63A-C7A9-535A-E76B04FEFB5F}"/>
          </ac:spMkLst>
        </pc:spChg>
        <pc:spChg chg="add mod">
          <ac:chgData name="T H" userId="270efafb50020bd6" providerId="LiveId" clId="{66568443-0CAF-4CE4-8361-6BFA83EAFF65}" dt="2022-08-13T21:12:45.331" v="2261"/>
          <ac:spMkLst>
            <pc:docMk/>
            <pc:sldMk cId="4281327042" sldId="451"/>
            <ac:spMk id="8" creationId="{64287315-B56A-3122-5B7F-E7D6F98FC00E}"/>
          </ac:spMkLst>
        </pc:spChg>
        <pc:spChg chg="del">
          <ac:chgData name="T H" userId="270efafb50020bd6" providerId="LiveId" clId="{66568443-0CAF-4CE4-8361-6BFA83EAFF65}" dt="2022-08-13T21:06:09.941" v="2075" actId="478"/>
          <ac:spMkLst>
            <pc:docMk/>
            <pc:sldMk cId="4281327042" sldId="451"/>
            <ac:spMk id="10" creationId="{00000000-0000-0000-0000-000000000000}"/>
          </ac:spMkLst>
        </pc:spChg>
        <pc:spChg chg="add mod">
          <ac:chgData name="T H" userId="270efafb50020bd6" providerId="LiveId" clId="{66568443-0CAF-4CE4-8361-6BFA83EAFF65}" dt="2022-08-13T21:21:24.426" v="2333" actId="1076"/>
          <ac:spMkLst>
            <pc:docMk/>
            <pc:sldMk cId="4281327042" sldId="451"/>
            <ac:spMk id="14" creationId="{7EECB531-7D99-5113-2427-CBC0CB258752}"/>
          </ac:spMkLst>
        </pc:spChg>
        <pc:spChg chg="del">
          <ac:chgData name="T H" userId="270efafb50020bd6" providerId="LiveId" clId="{66568443-0CAF-4CE4-8361-6BFA83EAFF65}" dt="2022-08-13T20:44:33.146" v="1181" actId="478"/>
          <ac:spMkLst>
            <pc:docMk/>
            <pc:sldMk cId="4281327042" sldId="451"/>
            <ac:spMk id="17" creationId="{F706455F-D186-1A83-E9B9-C4ADB6C8F59F}"/>
          </ac:spMkLst>
        </pc:spChg>
        <pc:spChg chg="del">
          <ac:chgData name="T H" userId="270efafb50020bd6" providerId="LiveId" clId="{66568443-0CAF-4CE4-8361-6BFA83EAFF65}" dt="2022-08-13T20:44:35.383" v="1182" actId="478"/>
          <ac:spMkLst>
            <pc:docMk/>
            <pc:sldMk cId="4281327042" sldId="451"/>
            <ac:spMk id="19" creationId="{FB8A2B1B-64C8-72B6-86C1-1461CB4B197E}"/>
          </ac:spMkLst>
        </pc:spChg>
        <pc:spChg chg="del">
          <ac:chgData name="T H" userId="270efafb50020bd6" providerId="LiveId" clId="{66568443-0CAF-4CE4-8361-6BFA83EAFF65}" dt="2022-08-13T20:44:37.514" v="1183" actId="478"/>
          <ac:spMkLst>
            <pc:docMk/>
            <pc:sldMk cId="4281327042" sldId="451"/>
            <ac:spMk id="21" creationId="{6AB1DFCD-E21D-9245-8CDB-3063402016ED}"/>
          </ac:spMkLst>
        </pc:spChg>
        <pc:spChg chg="mod">
          <ac:chgData name="T H" userId="270efafb50020bd6" providerId="LiveId" clId="{66568443-0CAF-4CE4-8361-6BFA83EAFF65}" dt="2022-08-13T20:56:06.489" v="2043" actId="1038"/>
          <ac:spMkLst>
            <pc:docMk/>
            <pc:sldMk cId="4281327042" sldId="451"/>
            <ac:spMk id="22" creationId="{648742FF-CFAA-0EF5-FE1C-43A0462D754E}"/>
          </ac:spMkLst>
        </pc:spChg>
        <pc:picChg chg="add del mod">
          <ac:chgData name="T H" userId="270efafb50020bd6" providerId="LiveId" clId="{66568443-0CAF-4CE4-8361-6BFA83EAFF65}" dt="2022-08-13T20:54:03.424" v="2001" actId="478"/>
          <ac:picMkLst>
            <pc:docMk/>
            <pc:sldMk cId="4281327042" sldId="451"/>
            <ac:picMk id="4" creationId="{E9C96DE7-1383-2B4B-9B77-07289E3FFDFD}"/>
          </ac:picMkLst>
        </pc:picChg>
        <pc:picChg chg="del mod">
          <ac:chgData name="T H" userId="270efafb50020bd6" providerId="LiveId" clId="{66568443-0CAF-4CE4-8361-6BFA83EAFF65}" dt="2022-08-13T21:13:15.070" v="2265" actId="478"/>
          <ac:picMkLst>
            <pc:docMk/>
            <pc:sldMk cId="4281327042" sldId="451"/>
            <ac:picMk id="7" creationId="{CFA72342-5F75-0589-6EF1-4D9D43EF1192}"/>
          </ac:picMkLst>
        </pc:picChg>
        <pc:picChg chg="del mod modCrop">
          <ac:chgData name="T H" userId="270efafb50020bd6" providerId="LiveId" clId="{66568443-0CAF-4CE4-8361-6BFA83EAFF65}" dt="2022-08-13T21:13:15.936" v="2266" actId="478"/>
          <ac:picMkLst>
            <pc:docMk/>
            <pc:sldMk cId="4281327042" sldId="451"/>
            <ac:picMk id="9" creationId="{49D23515-2D11-E4E6-E63B-BFFA7EA1C345}"/>
          </ac:picMkLst>
        </pc:picChg>
        <pc:picChg chg="add mod">
          <ac:chgData name="T H" userId="270efafb50020bd6" providerId="LiveId" clId="{66568443-0CAF-4CE4-8361-6BFA83EAFF65}" dt="2022-08-13T21:16:47.776" v="2274" actId="1076"/>
          <ac:picMkLst>
            <pc:docMk/>
            <pc:sldMk cId="4281327042" sldId="451"/>
            <ac:picMk id="11" creationId="{4ACAF6EF-A2B4-BCE5-23D3-66C4281A3FB1}"/>
          </ac:picMkLst>
        </pc:picChg>
        <pc:picChg chg="del mod">
          <ac:chgData name="T H" userId="270efafb50020bd6" providerId="LiveId" clId="{66568443-0CAF-4CE4-8361-6BFA83EAFF65}" dt="2022-08-13T21:13:13.450" v="2264" actId="478"/>
          <ac:picMkLst>
            <pc:docMk/>
            <pc:sldMk cId="4281327042" sldId="451"/>
            <ac:picMk id="12" creationId="{B2334B6D-377B-9AB7-A7F3-E3F1E5C0478E}"/>
          </ac:picMkLst>
        </pc:picChg>
      </pc:sldChg>
    </pc:docChg>
  </pc:docChgLst>
  <pc:docChgLst>
    <pc:chgData name="T H" userId="270efafb50020bd6" providerId="LiveId" clId="{5FABBC5F-A335-496E-829F-B57BC2AE0E32}"/>
    <pc:docChg chg="undo custSel addSld delSld modSld sldOrd">
      <pc:chgData name="T H" userId="270efafb50020bd6" providerId="LiveId" clId="{5FABBC5F-A335-496E-829F-B57BC2AE0E32}" dt="2022-08-14T19:38:03.699" v="4311"/>
      <pc:docMkLst>
        <pc:docMk/>
      </pc:docMkLst>
      <pc:sldChg chg="modSp mod">
        <pc:chgData name="T H" userId="270efafb50020bd6" providerId="LiveId" clId="{5FABBC5F-A335-496E-829F-B57BC2AE0E32}" dt="2022-08-13T23:57:04.019" v="124" actId="20577"/>
        <pc:sldMkLst>
          <pc:docMk/>
          <pc:sldMk cId="4184934910" sldId="427"/>
        </pc:sldMkLst>
        <pc:spChg chg="mod">
          <ac:chgData name="T H" userId="270efafb50020bd6" providerId="LiveId" clId="{5FABBC5F-A335-496E-829F-B57BC2AE0E32}" dt="2022-08-13T23:57:04.019" v="124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del">
        <pc:chgData name="T H" userId="270efafb50020bd6" providerId="LiveId" clId="{5FABBC5F-A335-496E-829F-B57BC2AE0E32}" dt="2022-08-14T00:28:00.877" v="502" actId="2696"/>
        <pc:sldMkLst>
          <pc:docMk/>
          <pc:sldMk cId="2432748071" sldId="432"/>
        </pc:sldMkLst>
      </pc:sldChg>
      <pc:sldChg chg="addSp modSp del mod modClrScheme chgLayout">
        <pc:chgData name="T H" userId="270efafb50020bd6" providerId="LiveId" clId="{5FABBC5F-A335-496E-829F-B57BC2AE0E32}" dt="2022-08-14T13:44:35.019" v="2943" actId="47"/>
        <pc:sldMkLst>
          <pc:docMk/>
          <pc:sldMk cId="3234727935" sldId="438"/>
        </pc:sldMkLst>
        <pc:spChg chg="add mod ord">
          <ac:chgData name="T H" userId="270efafb50020bd6" providerId="LiveId" clId="{5FABBC5F-A335-496E-829F-B57BC2AE0E32}" dt="2022-08-14T13:44:33.452" v="2942" actId="700"/>
          <ac:spMkLst>
            <pc:docMk/>
            <pc:sldMk cId="3234727935" sldId="438"/>
            <ac:spMk id="2" creationId="{53477835-30C6-F4E2-915B-5295F43874FE}"/>
          </ac:spMkLst>
        </pc:spChg>
        <pc:spChg chg="add mod ord">
          <ac:chgData name="T H" userId="270efafb50020bd6" providerId="LiveId" clId="{5FABBC5F-A335-496E-829F-B57BC2AE0E32}" dt="2022-08-14T13:44:33.452" v="2942" actId="700"/>
          <ac:spMkLst>
            <pc:docMk/>
            <pc:sldMk cId="3234727935" sldId="438"/>
            <ac:spMk id="3" creationId="{FE9FC02C-3A28-1138-B4DC-1D2B5BCB8C39}"/>
          </ac:spMkLst>
        </pc:spChg>
        <pc:spChg chg="add mod ord">
          <ac:chgData name="T H" userId="270efafb50020bd6" providerId="LiveId" clId="{5FABBC5F-A335-496E-829F-B57BC2AE0E32}" dt="2022-08-14T13:44:33.452" v="2942" actId="700"/>
          <ac:spMkLst>
            <pc:docMk/>
            <pc:sldMk cId="3234727935" sldId="438"/>
            <ac:spMk id="5" creationId="{45ED242F-4884-FAB1-971B-3F4E9E2F6EFB}"/>
          </ac:spMkLst>
        </pc:spChg>
        <pc:spChg chg="add mod ord">
          <ac:chgData name="T H" userId="270efafb50020bd6" providerId="LiveId" clId="{5FABBC5F-A335-496E-829F-B57BC2AE0E32}" dt="2022-08-14T13:44:33.452" v="2942" actId="700"/>
          <ac:spMkLst>
            <pc:docMk/>
            <pc:sldMk cId="3234727935" sldId="438"/>
            <ac:spMk id="6" creationId="{66047517-103A-7FD9-D99E-E7D49A677EFD}"/>
          </ac:spMkLst>
        </pc:spChg>
        <pc:spChg chg="add mod ord">
          <ac:chgData name="T H" userId="270efafb50020bd6" providerId="LiveId" clId="{5FABBC5F-A335-496E-829F-B57BC2AE0E32}" dt="2022-08-14T13:44:33.452" v="2942" actId="700"/>
          <ac:spMkLst>
            <pc:docMk/>
            <pc:sldMk cId="3234727935" sldId="438"/>
            <ac:spMk id="7" creationId="{8D6779EA-37D3-5563-2EB8-323A43488F99}"/>
          </ac:spMkLst>
        </pc:spChg>
      </pc:sldChg>
      <pc:sldChg chg="del">
        <pc:chgData name="T H" userId="270efafb50020bd6" providerId="LiveId" clId="{5FABBC5F-A335-496E-829F-B57BC2AE0E32}" dt="2022-08-14T13:41:24.344" v="2939" actId="2696"/>
        <pc:sldMkLst>
          <pc:docMk/>
          <pc:sldMk cId="3085710602" sldId="443"/>
        </pc:sldMkLst>
      </pc:sldChg>
      <pc:sldChg chg="del">
        <pc:chgData name="T H" userId="270efafb50020bd6" providerId="LiveId" clId="{5FABBC5F-A335-496E-829F-B57BC2AE0E32}" dt="2022-08-14T13:49:36.135" v="2947" actId="2696"/>
        <pc:sldMkLst>
          <pc:docMk/>
          <pc:sldMk cId="3850757379" sldId="446"/>
        </pc:sldMkLst>
      </pc:sldChg>
      <pc:sldChg chg="addSp delSp modSp mod ord delAnim modAnim">
        <pc:chgData name="T H" userId="270efafb50020bd6" providerId="LiveId" clId="{5FABBC5F-A335-496E-829F-B57BC2AE0E32}" dt="2022-08-14T19:10:44.869" v="4008"/>
        <pc:sldMkLst>
          <pc:docMk/>
          <pc:sldMk cId="1976111634" sldId="447"/>
        </pc:sldMkLst>
        <pc:spChg chg="mod">
          <ac:chgData name="T H" userId="270efafb50020bd6" providerId="LiveId" clId="{5FABBC5F-A335-496E-829F-B57BC2AE0E32}" dt="2022-08-14T00:10:04.143" v="426" actId="1076"/>
          <ac:spMkLst>
            <pc:docMk/>
            <pc:sldMk cId="1976111634" sldId="447"/>
            <ac:spMk id="3" creationId="{60DD136C-13FC-1F2B-DABA-E51D41900185}"/>
          </ac:spMkLst>
        </pc:spChg>
        <pc:spChg chg="add del mod">
          <ac:chgData name="T H" userId="270efafb50020bd6" providerId="LiveId" clId="{5FABBC5F-A335-496E-829F-B57BC2AE0E32}" dt="2022-08-14T00:30:44.221" v="522" actId="478"/>
          <ac:spMkLst>
            <pc:docMk/>
            <pc:sldMk cId="1976111634" sldId="447"/>
            <ac:spMk id="6" creationId="{FCAD3A1A-A7AB-44A7-6E51-3C4B43ADF57B}"/>
          </ac:spMkLst>
        </pc:spChg>
        <pc:spChg chg="mod">
          <ac:chgData name="T H" userId="270efafb50020bd6" providerId="LiveId" clId="{5FABBC5F-A335-496E-829F-B57BC2AE0E32}" dt="2022-08-14T00:10:33.775" v="431" actId="115"/>
          <ac:spMkLst>
            <pc:docMk/>
            <pc:sldMk cId="1976111634" sldId="447"/>
            <ac:spMk id="10" creationId="{00000000-0000-0000-0000-000000000000}"/>
          </ac:spMkLst>
        </pc:spChg>
        <pc:spChg chg="mod">
          <ac:chgData name="T H" userId="270efafb50020bd6" providerId="LiveId" clId="{5FABBC5F-A335-496E-829F-B57BC2AE0E32}" dt="2022-08-14T00:30:39.003" v="520" actId="207"/>
          <ac:spMkLst>
            <pc:docMk/>
            <pc:sldMk cId="1976111634" sldId="447"/>
            <ac:spMk id="14" creationId="{00000000-0000-0000-0000-000000000000}"/>
          </ac:spMkLst>
        </pc:spChg>
        <pc:picChg chg="add del mod modCrop">
          <ac:chgData name="T H" userId="270efafb50020bd6" providerId="LiveId" clId="{5FABBC5F-A335-496E-829F-B57BC2AE0E32}" dt="2022-08-14T00:29:01.154" v="512" actId="478"/>
          <ac:picMkLst>
            <pc:docMk/>
            <pc:sldMk cId="1976111634" sldId="447"/>
            <ac:picMk id="4" creationId="{736C4914-FB10-64AF-3E01-74969E33DE56}"/>
          </ac:picMkLst>
        </pc:picChg>
        <pc:picChg chg="del mod">
          <ac:chgData name="T H" userId="270efafb50020bd6" providerId="LiveId" clId="{5FABBC5F-A335-496E-829F-B57BC2AE0E32}" dt="2022-08-14T00:12:59.431" v="435" actId="478"/>
          <ac:picMkLst>
            <pc:docMk/>
            <pc:sldMk cId="1976111634" sldId="447"/>
            <ac:picMk id="7" creationId="{74B8708E-0B4A-8AF6-D136-BB26523CBD6A}"/>
          </ac:picMkLst>
        </pc:picChg>
        <pc:picChg chg="add mod">
          <ac:chgData name="T H" userId="270efafb50020bd6" providerId="LiveId" clId="{5FABBC5F-A335-496E-829F-B57BC2AE0E32}" dt="2022-08-14T02:40:05.198" v="595" actId="1076"/>
          <ac:picMkLst>
            <pc:docMk/>
            <pc:sldMk cId="1976111634" sldId="447"/>
            <ac:picMk id="9" creationId="{E4E28E19-9230-AF19-D6EC-FC8367FA9337}"/>
          </ac:picMkLst>
        </pc:picChg>
        <pc:picChg chg="add mod">
          <ac:chgData name="T H" userId="270efafb50020bd6" providerId="LiveId" clId="{5FABBC5F-A335-496E-829F-B57BC2AE0E32}" dt="2022-08-14T19:10:43.601" v="4007" actId="1076"/>
          <ac:picMkLst>
            <pc:docMk/>
            <pc:sldMk cId="1976111634" sldId="447"/>
            <ac:picMk id="12" creationId="{8666E8E5-5C4F-F243-7D44-7D85EDF69678}"/>
          </ac:picMkLst>
        </pc:picChg>
      </pc:sldChg>
      <pc:sldChg chg="del">
        <pc:chgData name="T H" userId="270efafb50020bd6" providerId="LiveId" clId="{5FABBC5F-A335-496E-829F-B57BC2AE0E32}" dt="2022-08-14T13:41:16.445" v="2937" actId="2696"/>
        <pc:sldMkLst>
          <pc:docMk/>
          <pc:sldMk cId="1858453978" sldId="448"/>
        </pc:sldMkLst>
      </pc:sldChg>
      <pc:sldChg chg="modSp del mod">
        <pc:chgData name="T H" userId="270efafb50020bd6" providerId="LiveId" clId="{5FABBC5F-A335-496E-829F-B57BC2AE0E32}" dt="2022-08-14T19:13:50.418" v="4018" actId="2696"/>
        <pc:sldMkLst>
          <pc:docMk/>
          <pc:sldMk cId="1229205223" sldId="449"/>
        </pc:sldMkLst>
        <pc:spChg chg="mod">
          <ac:chgData name="T H" userId="270efafb50020bd6" providerId="LiveId" clId="{5FABBC5F-A335-496E-829F-B57BC2AE0E32}" dt="2022-08-14T13:45:51.733" v="2944" actId="34135"/>
          <ac:spMkLst>
            <pc:docMk/>
            <pc:sldMk cId="1229205223" sldId="449"/>
            <ac:spMk id="6" creationId="{D31241BD-6E09-95BC-908E-4D5C5F433556}"/>
          </ac:spMkLst>
        </pc:spChg>
      </pc:sldChg>
      <pc:sldChg chg="del">
        <pc:chgData name="T H" userId="270efafb50020bd6" providerId="LiveId" clId="{5FABBC5F-A335-496E-829F-B57BC2AE0E32}" dt="2022-08-14T13:41:31.926" v="2940" actId="2696"/>
        <pc:sldMkLst>
          <pc:docMk/>
          <pc:sldMk cId="1033410943" sldId="450"/>
        </pc:sldMkLst>
      </pc:sldChg>
      <pc:sldChg chg="del">
        <pc:chgData name="T H" userId="270efafb50020bd6" providerId="LiveId" clId="{5FABBC5F-A335-496E-829F-B57BC2AE0E32}" dt="2022-08-14T13:41:53.616" v="2941" actId="2696"/>
        <pc:sldMkLst>
          <pc:docMk/>
          <pc:sldMk cId="4281327042" sldId="451"/>
        </pc:sldMkLst>
      </pc:sldChg>
      <pc:sldChg chg="addSp delSp modSp add mod ord">
        <pc:chgData name="T H" userId="270efafb50020bd6" providerId="LiveId" clId="{5FABBC5F-A335-496E-829F-B57BC2AE0E32}" dt="2022-08-14T19:09:25.651" v="4005" actId="1076"/>
        <pc:sldMkLst>
          <pc:docMk/>
          <pc:sldMk cId="2538441627" sldId="452"/>
        </pc:sldMkLst>
        <pc:spChg chg="mod">
          <ac:chgData name="T H" userId="270efafb50020bd6" providerId="LiveId" clId="{5FABBC5F-A335-496E-829F-B57BC2AE0E32}" dt="2022-08-14T19:09:25.651" v="4005" actId="1076"/>
          <ac:spMkLst>
            <pc:docMk/>
            <pc:sldMk cId="2538441627" sldId="452"/>
            <ac:spMk id="6" creationId="{FCAD3A1A-A7AB-44A7-6E51-3C4B43ADF57B}"/>
          </ac:spMkLst>
        </pc:spChg>
        <pc:spChg chg="mod">
          <ac:chgData name="T H" userId="270efafb50020bd6" providerId="LiveId" clId="{5FABBC5F-A335-496E-829F-B57BC2AE0E32}" dt="2022-08-14T00:28:40.285" v="506" actId="20577"/>
          <ac:spMkLst>
            <pc:docMk/>
            <pc:sldMk cId="2538441627" sldId="452"/>
            <ac:spMk id="14" creationId="{00000000-0000-0000-0000-000000000000}"/>
          </ac:spMkLst>
        </pc:spChg>
        <pc:picChg chg="add del mod">
          <ac:chgData name="T H" userId="270efafb50020bd6" providerId="LiveId" clId="{5FABBC5F-A335-496E-829F-B57BC2AE0E32}" dt="2022-08-14T00:28:33.976" v="505" actId="478"/>
          <ac:picMkLst>
            <pc:docMk/>
            <pc:sldMk cId="2538441627" sldId="452"/>
            <ac:picMk id="4" creationId="{736C4914-FB10-64AF-3E01-74969E33DE56}"/>
          </ac:picMkLst>
        </pc:picChg>
      </pc:sldChg>
      <pc:sldChg chg="addSp delSp modSp add mod modAnim">
        <pc:chgData name="T H" userId="270efafb50020bd6" providerId="LiveId" clId="{5FABBC5F-A335-496E-829F-B57BC2AE0E32}" dt="2022-08-14T19:11:50.917" v="4014"/>
        <pc:sldMkLst>
          <pc:docMk/>
          <pc:sldMk cId="2688805431" sldId="453"/>
        </pc:sldMkLst>
        <pc:spChg chg="add del mod">
          <ac:chgData name="T H" userId="270efafb50020bd6" providerId="LiveId" clId="{5FABBC5F-A335-496E-829F-B57BC2AE0E32}" dt="2022-08-14T12:19:18.887" v="2719" actId="478"/>
          <ac:spMkLst>
            <pc:docMk/>
            <pc:sldMk cId="2688805431" sldId="453"/>
            <ac:spMk id="5" creationId="{81F9F894-54D3-9874-EC15-2D297F48CA20}"/>
          </ac:spMkLst>
        </pc:spChg>
        <pc:spChg chg="add del mod">
          <ac:chgData name="T H" userId="270efafb50020bd6" providerId="LiveId" clId="{5FABBC5F-A335-496E-829F-B57BC2AE0E32}" dt="2022-08-14T12:19:15.970" v="2718" actId="478"/>
          <ac:spMkLst>
            <pc:docMk/>
            <pc:sldMk cId="2688805431" sldId="453"/>
            <ac:spMk id="6" creationId="{2D664AC5-EF9C-EA51-EBA4-336EC388B855}"/>
          </ac:spMkLst>
        </pc:spChg>
        <pc:spChg chg="mod">
          <ac:chgData name="T H" userId="270efafb50020bd6" providerId="LiveId" clId="{5FABBC5F-A335-496E-829F-B57BC2AE0E32}" dt="2022-08-14T00:51:39.658" v="585" actId="113"/>
          <ac:spMkLst>
            <pc:docMk/>
            <pc:sldMk cId="2688805431" sldId="453"/>
            <ac:spMk id="14" creationId="{00000000-0000-0000-0000-000000000000}"/>
          </ac:spMkLst>
        </pc:spChg>
        <pc:picChg chg="add del mod">
          <ac:chgData name="T H" userId="270efafb50020bd6" providerId="LiveId" clId="{5FABBC5F-A335-496E-829F-B57BC2AE0E32}" dt="2022-08-14T12:19:13.484" v="2717" actId="478"/>
          <ac:picMkLst>
            <pc:docMk/>
            <pc:sldMk cId="2688805431" sldId="453"/>
            <ac:picMk id="2" creationId="{665C7118-0992-B9B1-A0FE-6DA92EF32128}"/>
          </ac:picMkLst>
        </pc:picChg>
        <pc:picChg chg="add mod modCrop">
          <ac:chgData name="T H" userId="270efafb50020bd6" providerId="LiveId" clId="{5FABBC5F-A335-496E-829F-B57BC2AE0E32}" dt="2022-08-14T19:11:49.659" v="4013" actId="1076"/>
          <ac:picMkLst>
            <pc:docMk/>
            <pc:sldMk cId="2688805431" sldId="453"/>
            <ac:picMk id="4" creationId="{3984DD01-C60D-7DD9-2266-FD8323ACC300}"/>
          </ac:picMkLst>
        </pc:picChg>
        <pc:picChg chg="del">
          <ac:chgData name="T H" userId="270efafb50020bd6" providerId="LiveId" clId="{5FABBC5F-A335-496E-829F-B57BC2AE0E32}" dt="2022-08-14T00:47:29.970" v="560" actId="478"/>
          <ac:picMkLst>
            <pc:docMk/>
            <pc:sldMk cId="2688805431" sldId="453"/>
            <ac:picMk id="9" creationId="{E4E28E19-9230-AF19-D6EC-FC8367FA9337}"/>
          </ac:picMkLst>
        </pc:picChg>
        <pc:picChg chg="del">
          <ac:chgData name="T H" userId="270efafb50020bd6" providerId="LiveId" clId="{5FABBC5F-A335-496E-829F-B57BC2AE0E32}" dt="2022-08-14T00:47:27.892" v="559" actId="478"/>
          <ac:picMkLst>
            <pc:docMk/>
            <pc:sldMk cId="2688805431" sldId="453"/>
            <ac:picMk id="12" creationId="{8666E8E5-5C4F-F243-7D44-7D85EDF69678}"/>
          </ac:picMkLst>
        </pc:picChg>
      </pc:sldChg>
      <pc:sldChg chg="addSp delSp modSp add mod delAnim modAnim">
        <pc:chgData name="T H" userId="270efafb50020bd6" providerId="LiveId" clId="{5FABBC5F-A335-496E-829F-B57BC2AE0E32}" dt="2022-08-14T19:10:55.567" v="4010"/>
        <pc:sldMkLst>
          <pc:docMk/>
          <pc:sldMk cId="1824420149" sldId="454"/>
        </pc:sldMkLst>
        <pc:spChg chg="del">
          <ac:chgData name="T H" userId="270efafb50020bd6" providerId="LiveId" clId="{5FABBC5F-A335-496E-829F-B57BC2AE0E32}" dt="2022-08-14T03:17:01.976" v="608" actId="478"/>
          <ac:spMkLst>
            <pc:docMk/>
            <pc:sldMk cId="1824420149" sldId="454"/>
            <ac:spMk id="14" creationId="{00000000-0000-0000-0000-000000000000}"/>
          </ac:spMkLst>
        </pc:spChg>
        <pc:graphicFrameChg chg="add del mod modGraphic">
          <ac:chgData name="T H" userId="270efafb50020bd6" providerId="LiveId" clId="{5FABBC5F-A335-496E-829F-B57BC2AE0E32}" dt="2022-08-14T19:10:53.234" v="4009" actId="1076"/>
          <ac:graphicFrameMkLst>
            <pc:docMk/>
            <pc:sldMk cId="1824420149" sldId="454"/>
            <ac:graphicFrameMk id="2" creationId="{56AD3721-0C6E-86A5-848C-D9240EAC538C}"/>
          </ac:graphicFrameMkLst>
        </pc:graphicFrameChg>
        <pc:picChg chg="add del">
          <ac:chgData name="T H" userId="270efafb50020bd6" providerId="LiveId" clId="{5FABBC5F-A335-496E-829F-B57BC2AE0E32}" dt="2022-08-14T03:19:18.367" v="725" actId="478"/>
          <ac:picMkLst>
            <pc:docMk/>
            <pc:sldMk cId="1824420149" sldId="454"/>
            <ac:picMk id="5" creationId="{090E087A-611F-ED53-DC43-66B65626010C}"/>
          </ac:picMkLst>
        </pc:picChg>
        <pc:picChg chg="add del mod">
          <ac:chgData name="T H" userId="270efafb50020bd6" providerId="LiveId" clId="{5FABBC5F-A335-496E-829F-B57BC2AE0E32}" dt="2022-08-14T03:57:38.265" v="1860" actId="21"/>
          <ac:picMkLst>
            <pc:docMk/>
            <pc:sldMk cId="1824420149" sldId="454"/>
            <ac:picMk id="9" creationId="{E4E28E19-9230-AF19-D6EC-FC8367FA9337}"/>
          </ac:picMkLst>
        </pc:picChg>
        <pc:picChg chg="del">
          <ac:chgData name="T H" userId="270efafb50020bd6" providerId="LiveId" clId="{5FABBC5F-A335-496E-829F-B57BC2AE0E32}" dt="2022-08-14T03:05:17.980" v="597" actId="478"/>
          <ac:picMkLst>
            <pc:docMk/>
            <pc:sldMk cId="1824420149" sldId="454"/>
            <ac:picMk id="12" creationId="{8666E8E5-5C4F-F243-7D44-7D85EDF69678}"/>
          </ac:picMkLst>
        </pc:picChg>
      </pc:sldChg>
      <pc:sldChg chg="addSp delSp modSp add mod ord delAnim modAnim">
        <pc:chgData name="T H" userId="270efafb50020bd6" providerId="LiveId" clId="{5FABBC5F-A335-496E-829F-B57BC2AE0E32}" dt="2022-08-14T19:11:26.178" v="4011"/>
        <pc:sldMkLst>
          <pc:docMk/>
          <pc:sldMk cId="589926428" sldId="455"/>
        </pc:sldMkLst>
        <pc:spChg chg="del">
          <ac:chgData name="T H" userId="270efafb50020bd6" providerId="LiveId" clId="{5FABBC5F-A335-496E-829F-B57BC2AE0E32}" dt="2022-08-14T04:00:48.514" v="1887" actId="478"/>
          <ac:spMkLst>
            <pc:docMk/>
            <pc:sldMk cId="589926428" sldId="455"/>
            <ac:spMk id="14" creationId="{00000000-0000-0000-0000-000000000000}"/>
          </ac:spMkLst>
        </pc:spChg>
        <pc:graphicFrameChg chg="add mod modGraphic">
          <ac:chgData name="T H" userId="270efafb50020bd6" providerId="LiveId" clId="{5FABBC5F-A335-496E-829F-B57BC2AE0E32}" dt="2022-08-14T11:50:50.809" v="2633" actId="14100"/>
          <ac:graphicFrameMkLst>
            <pc:docMk/>
            <pc:sldMk cId="589926428" sldId="455"/>
            <ac:graphicFrameMk id="2" creationId="{027EF776-3C99-A37C-7780-2A7A9A8EB472}"/>
          </ac:graphicFrameMkLst>
        </pc:graphicFrameChg>
        <pc:picChg chg="del">
          <ac:chgData name="T H" userId="270efafb50020bd6" providerId="LiveId" clId="{5FABBC5F-A335-496E-829F-B57BC2AE0E32}" dt="2022-08-14T04:00:14.802" v="1880" actId="478"/>
          <ac:picMkLst>
            <pc:docMk/>
            <pc:sldMk cId="589926428" sldId="455"/>
            <ac:picMk id="9" creationId="{E4E28E19-9230-AF19-D6EC-FC8367FA9337}"/>
          </ac:picMkLst>
        </pc:picChg>
        <pc:picChg chg="mod modCrop">
          <ac:chgData name="T H" userId="270efafb50020bd6" providerId="LiveId" clId="{5FABBC5F-A335-496E-829F-B57BC2AE0E32}" dt="2022-08-14T04:01:00.282" v="1890" actId="732"/>
          <ac:picMkLst>
            <pc:docMk/>
            <pc:sldMk cId="589926428" sldId="455"/>
            <ac:picMk id="12" creationId="{8666E8E5-5C4F-F243-7D44-7D85EDF69678}"/>
          </ac:picMkLst>
        </pc:picChg>
      </pc:sldChg>
      <pc:sldChg chg="addSp delSp modSp add mod ord delAnim modAnim">
        <pc:chgData name="T H" userId="270efafb50020bd6" providerId="LiveId" clId="{5FABBC5F-A335-496E-829F-B57BC2AE0E32}" dt="2022-08-14T19:12:18.019" v="4015"/>
        <pc:sldMkLst>
          <pc:docMk/>
          <pc:sldMk cId="1596281994" sldId="456"/>
        </pc:sldMkLst>
        <pc:spChg chg="add del mod">
          <ac:chgData name="T H" userId="270efafb50020bd6" providerId="LiveId" clId="{5FABBC5F-A335-496E-829F-B57BC2AE0E32}" dt="2022-08-14T11:53:34.826" v="2642"/>
          <ac:spMkLst>
            <pc:docMk/>
            <pc:sldMk cId="1596281994" sldId="456"/>
            <ac:spMk id="2" creationId="{3FD0E53B-7EAF-7B49-CA79-590DA938B04D}"/>
          </ac:spMkLst>
        </pc:spChg>
        <pc:spChg chg="del">
          <ac:chgData name="T H" userId="270efafb50020bd6" providerId="LiveId" clId="{5FABBC5F-A335-496E-829F-B57BC2AE0E32}" dt="2022-08-14T11:52:58.215" v="2636" actId="478"/>
          <ac:spMkLst>
            <pc:docMk/>
            <pc:sldMk cId="1596281994" sldId="456"/>
            <ac:spMk id="14" creationId="{00000000-0000-0000-0000-000000000000}"/>
          </ac:spMkLst>
        </pc:spChg>
        <pc:graphicFrameChg chg="add del mod modGraphic">
          <ac:chgData name="T H" userId="270efafb50020bd6" providerId="LiveId" clId="{5FABBC5F-A335-496E-829F-B57BC2AE0E32}" dt="2022-08-14T13:14:35.355" v="2861" actId="20577"/>
          <ac:graphicFrameMkLst>
            <pc:docMk/>
            <pc:sldMk cId="1596281994" sldId="456"/>
            <ac:graphicFrameMk id="5" creationId="{BE196BE8-991A-4C39-8251-21B7738D00BF}"/>
          </ac:graphicFrameMkLst>
        </pc:graphicFrameChg>
        <pc:graphicFrameChg chg="add mod">
          <ac:chgData name="T H" userId="270efafb50020bd6" providerId="LiveId" clId="{5FABBC5F-A335-496E-829F-B57BC2AE0E32}" dt="2022-08-14T13:10:36.950" v="2831" actId="571"/>
          <ac:graphicFrameMkLst>
            <pc:docMk/>
            <pc:sldMk cId="1596281994" sldId="456"/>
            <ac:graphicFrameMk id="8" creationId="{60D42398-A79E-EA70-CAEA-A59B536583C3}"/>
          </ac:graphicFrameMkLst>
        </pc:graphicFrameChg>
        <pc:graphicFrameChg chg="add del mod">
          <ac:chgData name="T H" userId="270efafb50020bd6" providerId="LiveId" clId="{5FABBC5F-A335-496E-829F-B57BC2AE0E32}" dt="2022-08-14T13:10:53.008" v="2835" actId="478"/>
          <ac:graphicFrameMkLst>
            <pc:docMk/>
            <pc:sldMk cId="1596281994" sldId="456"/>
            <ac:graphicFrameMk id="11" creationId="{C2420936-698F-A863-4B97-0D2631923E24}"/>
          </ac:graphicFrameMkLst>
        </pc:graphicFrameChg>
        <pc:picChg chg="del mod">
          <ac:chgData name="T H" userId="270efafb50020bd6" providerId="LiveId" clId="{5FABBC5F-A335-496E-829F-B57BC2AE0E32}" dt="2022-08-14T12:19:29.567" v="2720" actId="478"/>
          <ac:picMkLst>
            <pc:docMk/>
            <pc:sldMk cId="1596281994" sldId="456"/>
            <ac:picMk id="4" creationId="{3984DD01-C60D-7DD9-2266-FD8323ACC300}"/>
          </ac:picMkLst>
        </pc:picChg>
        <pc:picChg chg="add del mod modCrop">
          <ac:chgData name="T H" userId="270efafb50020bd6" providerId="LiveId" clId="{5FABBC5F-A335-496E-829F-B57BC2AE0E32}" dt="2022-08-14T13:14:41.035" v="2862" actId="1038"/>
          <ac:picMkLst>
            <pc:docMk/>
            <pc:sldMk cId="1596281994" sldId="456"/>
            <ac:picMk id="6" creationId="{E924960D-8C10-5CED-6C7F-F3F8D139CB57}"/>
          </ac:picMkLst>
        </pc:picChg>
        <pc:picChg chg="add del mod">
          <ac:chgData name="T H" userId="270efafb50020bd6" providerId="LiveId" clId="{5FABBC5F-A335-496E-829F-B57BC2AE0E32}" dt="2022-08-14T13:10:13.119" v="2821"/>
          <ac:picMkLst>
            <pc:docMk/>
            <pc:sldMk cId="1596281994" sldId="456"/>
            <ac:picMk id="7" creationId="{3963CDC0-5CE2-ED03-C5BF-E8DA76163656}"/>
          </ac:picMkLst>
        </pc:picChg>
        <pc:picChg chg="add mod">
          <ac:chgData name="T H" userId="270efafb50020bd6" providerId="LiveId" clId="{5FABBC5F-A335-496E-829F-B57BC2AE0E32}" dt="2022-08-14T13:10:36.950" v="2831" actId="571"/>
          <ac:picMkLst>
            <pc:docMk/>
            <pc:sldMk cId="1596281994" sldId="456"/>
            <ac:picMk id="9" creationId="{F35B4E85-29E1-258C-F15F-E3D5D13A6D66}"/>
          </ac:picMkLst>
        </pc:picChg>
        <pc:picChg chg="add del mod">
          <ac:chgData name="T H" userId="270efafb50020bd6" providerId="LiveId" clId="{5FABBC5F-A335-496E-829F-B57BC2AE0E32}" dt="2022-08-14T13:10:56.808" v="2837" actId="478"/>
          <ac:picMkLst>
            <pc:docMk/>
            <pc:sldMk cId="1596281994" sldId="456"/>
            <ac:picMk id="12" creationId="{14314DDA-3E21-1A52-1B84-1FA5AC00D43E}"/>
          </ac:picMkLst>
        </pc:picChg>
      </pc:sldChg>
      <pc:sldChg chg="delSp modSp add del mod setBg">
        <pc:chgData name="T H" userId="270efafb50020bd6" providerId="LiveId" clId="{5FABBC5F-A335-496E-829F-B57BC2AE0E32}" dt="2022-08-14T19:12:54.561" v="4017" actId="2696"/>
        <pc:sldMkLst>
          <pc:docMk/>
          <pc:sldMk cId="629312676" sldId="457"/>
        </pc:sldMkLst>
        <pc:spChg chg="mod">
          <ac:chgData name="T H" userId="270efafb50020bd6" providerId="LiveId" clId="{5FABBC5F-A335-496E-829F-B57BC2AE0E32}" dt="2022-08-14T13:48:16.383" v="2946" actId="1076"/>
          <ac:spMkLst>
            <pc:docMk/>
            <pc:sldMk cId="629312676" sldId="457"/>
            <ac:spMk id="14" creationId="{00000000-0000-0000-0000-000000000000}"/>
          </ac:spMkLst>
        </pc:spChg>
        <pc:picChg chg="del mod">
          <ac:chgData name="T H" userId="270efafb50020bd6" providerId="LiveId" clId="{5FABBC5F-A335-496E-829F-B57BC2AE0E32}" dt="2022-08-14T13:47:59" v="2945" actId="478"/>
          <ac:picMkLst>
            <pc:docMk/>
            <pc:sldMk cId="629312676" sldId="457"/>
            <ac:picMk id="4" creationId="{3984DD01-C60D-7DD9-2266-FD8323ACC300}"/>
          </ac:picMkLst>
        </pc:picChg>
      </pc:sldChg>
      <pc:sldChg chg="add del setBg">
        <pc:chgData name="T H" userId="270efafb50020bd6" providerId="LiveId" clId="{5FABBC5F-A335-496E-829F-B57BC2AE0E32}" dt="2022-08-14T12:15:24.372" v="2709"/>
        <pc:sldMkLst>
          <pc:docMk/>
          <pc:sldMk cId="1759040461" sldId="457"/>
        </pc:sldMkLst>
      </pc:sldChg>
      <pc:sldChg chg="addSp delSp modSp add del mod setBg modAnim">
        <pc:chgData name="T H" userId="270efafb50020bd6" providerId="LiveId" clId="{5FABBC5F-A335-496E-829F-B57BC2AE0E32}" dt="2022-08-14T19:12:48.388" v="4016" actId="2696"/>
        <pc:sldMkLst>
          <pc:docMk/>
          <pc:sldMk cId="1588049960" sldId="458"/>
        </pc:sldMkLst>
        <pc:spChg chg="add del mod">
          <ac:chgData name="T H" userId="270efafb50020bd6" providerId="LiveId" clId="{5FABBC5F-A335-496E-829F-B57BC2AE0E32}" dt="2022-08-14T19:06:30.043" v="3985"/>
          <ac:spMkLst>
            <pc:docMk/>
            <pc:sldMk cId="1588049960" sldId="458"/>
            <ac:spMk id="8" creationId="{C407B12D-5D80-4DFF-8EF3-E7CCE2F30787}"/>
          </ac:spMkLst>
        </pc:spChg>
        <pc:spChg chg="add mod">
          <ac:chgData name="T H" userId="270efafb50020bd6" providerId="LiveId" clId="{5FABBC5F-A335-496E-829F-B57BC2AE0E32}" dt="2022-08-14T19:06:39.319" v="3988" actId="1076"/>
          <ac:spMkLst>
            <pc:docMk/>
            <pc:sldMk cId="1588049960" sldId="458"/>
            <ac:spMk id="9" creationId="{796B1691-8EC9-4656-6249-8022031A640E}"/>
          </ac:spMkLst>
        </pc:spChg>
        <pc:spChg chg="mod">
          <ac:chgData name="T H" userId="270efafb50020bd6" providerId="LiveId" clId="{5FABBC5F-A335-496E-829F-B57BC2AE0E32}" dt="2022-08-14T13:17:52.009" v="2905" actId="20577"/>
          <ac:spMkLst>
            <pc:docMk/>
            <pc:sldMk cId="1588049960" sldId="458"/>
            <ac:spMk id="14" creationId="{00000000-0000-0000-0000-000000000000}"/>
          </ac:spMkLst>
        </pc:spChg>
        <pc:picChg chg="del">
          <ac:chgData name="T H" userId="270efafb50020bd6" providerId="LiveId" clId="{5FABBC5F-A335-496E-829F-B57BC2AE0E32}" dt="2022-08-14T13:03:04.580" v="2782" actId="478"/>
          <ac:picMkLst>
            <pc:docMk/>
            <pc:sldMk cId="1588049960" sldId="458"/>
            <ac:picMk id="4" creationId="{3984DD01-C60D-7DD9-2266-FD8323ACC300}"/>
          </ac:picMkLst>
        </pc:picChg>
        <pc:picChg chg="add mod">
          <ac:chgData name="T H" userId="270efafb50020bd6" providerId="LiveId" clId="{5FABBC5F-A335-496E-829F-B57BC2AE0E32}" dt="2022-08-14T19:06:46.867" v="3990" actId="14100"/>
          <ac:picMkLst>
            <pc:docMk/>
            <pc:sldMk cId="1588049960" sldId="458"/>
            <ac:picMk id="5" creationId="{966D46E6-475C-E641-CB9F-8238A115908F}"/>
          </ac:picMkLst>
        </pc:picChg>
        <pc:picChg chg="add del mod modCrop">
          <ac:chgData name="T H" userId="270efafb50020bd6" providerId="LiveId" clId="{5FABBC5F-A335-496E-829F-B57BC2AE0E32}" dt="2022-08-14T19:06:03.594" v="3980" actId="478"/>
          <ac:picMkLst>
            <pc:docMk/>
            <pc:sldMk cId="1588049960" sldId="458"/>
            <ac:picMk id="7" creationId="{A65E840C-F7D4-16BA-141E-90B717EC0AF3}"/>
          </ac:picMkLst>
        </pc:picChg>
      </pc:sldChg>
      <pc:sldChg chg="new">
        <pc:chgData name="T H" userId="270efafb50020bd6" providerId="LiveId" clId="{5FABBC5F-A335-496E-829F-B57BC2AE0E32}" dt="2022-08-14T13:41:20.853" v="2938" actId="680"/>
        <pc:sldMkLst>
          <pc:docMk/>
          <pc:sldMk cId="4057889389" sldId="459"/>
        </pc:sldMkLst>
      </pc:sldChg>
      <pc:sldChg chg="addSp delSp modSp add mod modAnim">
        <pc:chgData name="T H" userId="270efafb50020bd6" providerId="LiveId" clId="{5FABBC5F-A335-496E-829F-B57BC2AE0E32}" dt="2022-08-14T19:38:03.699" v="4311"/>
        <pc:sldMkLst>
          <pc:docMk/>
          <pc:sldMk cId="48872180" sldId="460"/>
        </pc:sldMkLst>
        <pc:spChg chg="add mod">
          <ac:chgData name="T H" userId="270efafb50020bd6" providerId="LiveId" clId="{5FABBC5F-A335-496E-829F-B57BC2AE0E32}" dt="2022-08-14T19:24:59.174" v="4119" actId="20577"/>
          <ac:spMkLst>
            <pc:docMk/>
            <pc:sldMk cId="48872180" sldId="460"/>
            <ac:spMk id="2" creationId="{7FFFA889-9060-B8D2-4524-61EDFBE5B228}"/>
          </ac:spMkLst>
        </pc:spChg>
        <pc:spChg chg="add del mod">
          <ac:chgData name="T H" userId="270efafb50020bd6" providerId="LiveId" clId="{5FABBC5F-A335-496E-829F-B57BC2AE0E32}" dt="2022-08-14T19:34:44.747" v="4288" actId="478"/>
          <ac:spMkLst>
            <pc:docMk/>
            <pc:sldMk cId="48872180" sldId="460"/>
            <ac:spMk id="4" creationId="{404E6592-79F2-E42C-6C97-E30EEAB8BA71}"/>
          </ac:spMkLst>
        </pc:spChg>
        <pc:spChg chg="add del mod">
          <ac:chgData name="T H" userId="270efafb50020bd6" providerId="LiveId" clId="{5FABBC5F-A335-496E-829F-B57BC2AE0E32}" dt="2022-08-14T19:07:19.345" v="3991" actId="478"/>
          <ac:spMkLst>
            <pc:docMk/>
            <pc:sldMk cId="48872180" sldId="460"/>
            <ac:spMk id="4" creationId="{81BAB64B-0A3E-C91E-C778-331E1EDF2103}"/>
          </ac:spMkLst>
        </pc:spChg>
        <pc:spChg chg="add mod">
          <ac:chgData name="T H" userId="270efafb50020bd6" providerId="LiveId" clId="{5FABBC5F-A335-496E-829F-B57BC2AE0E32}" dt="2022-08-14T19:37:25.214" v="4309" actId="14100"/>
          <ac:spMkLst>
            <pc:docMk/>
            <pc:sldMk cId="48872180" sldId="460"/>
            <ac:spMk id="5" creationId="{88F7E608-60BF-8E74-BBCC-08AD96898E9B}"/>
          </ac:spMkLst>
        </pc:spChg>
        <pc:spChg chg="add del mod">
          <ac:chgData name="T H" userId="270efafb50020bd6" providerId="LiveId" clId="{5FABBC5F-A335-496E-829F-B57BC2AE0E32}" dt="2022-08-14T18:59:14.993" v="3159"/>
          <ac:spMkLst>
            <pc:docMk/>
            <pc:sldMk cId="48872180" sldId="460"/>
            <ac:spMk id="7" creationId="{F4B045B3-3448-105A-750C-411E7853233D}"/>
          </ac:spMkLst>
        </pc:spChg>
        <pc:spChg chg="add mod">
          <ac:chgData name="T H" userId="270efafb50020bd6" providerId="LiveId" clId="{5FABBC5F-A335-496E-829F-B57BC2AE0E32}" dt="2022-08-14T19:08:54.437" v="4004" actId="113"/>
          <ac:spMkLst>
            <pc:docMk/>
            <pc:sldMk cId="48872180" sldId="460"/>
            <ac:spMk id="9" creationId="{880D956A-EC21-485C-D2ED-4DC9D55E935A}"/>
          </ac:spMkLst>
        </pc:spChg>
        <pc:spChg chg="mod">
          <ac:chgData name="T H" userId="270efafb50020bd6" providerId="LiveId" clId="{5FABBC5F-A335-496E-829F-B57BC2AE0E32}" dt="2022-08-14T19:24:25.693" v="4093" actId="20577"/>
          <ac:spMkLst>
            <pc:docMk/>
            <pc:sldMk cId="48872180" sldId="460"/>
            <ac:spMk id="10" creationId="{00000000-0000-0000-0000-000000000000}"/>
          </ac:spMkLst>
        </pc:spChg>
        <pc:graphicFrameChg chg="del">
          <ac:chgData name="T H" userId="270efafb50020bd6" providerId="LiveId" clId="{5FABBC5F-A335-496E-829F-B57BC2AE0E32}" dt="2022-08-14T18:55:58.258" v="2951" actId="478"/>
          <ac:graphicFrameMkLst>
            <pc:docMk/>
            <pc:sldMk cId="48872180" sldId="460"/>
            <ac:graphicFrameMk id="5" creationId="{BE196BE8-991A-4C39-8251-21B7738D00BF}"/>
          </ac:graphicFrameMkLst>
        </pc:graphicFrameChg>
        <pc:picChg chg="del">
          <ac:chgData name="T H" userId="270efafb50020bd6" providerId="LiveId" clId="{5FABBC5F-A335-496E-829F-B57BC2AE0E32}" dt="2022-08-14T18:55:52.980" v="2950" actId="478"/>
          <ac:picMkLst>
            <pc:docMk/>
            <pc:sldMk cId="48872180" sldId="460"/>
            <ac:picMk id="6" creationId="{E924960D-8C10-5CED-6C7F-F3F8D139CB57}"/>
          </ac:picMkLst>
        </pc:picChg>
        <pc:picChg chg="add mod">
          <ac:chgData name="T H" userId="270efafb50020bd6" providerId="LiveId" clId="{5FABBC5F-A335-496E-829F-B57BC2AE0E32}" dt="2022-08-14T19:33:35.671" v="4274" actId="1076"/>
          <ac:picMkLst>
            <pc:docMk/>
            <pc:sldMk cId="48872180" sldId="460"/>
            <ac:picMk id="8" creationId="{52FC2227-32B5-C911-A3D9-FB1F63E85D50}"/>
          </ac:picMkLst>
        </pc:picChg>
      </pc:sldChg>
    </pc:docChg>
  </pc:docChgLst>
  <pc:docChgLst>
    <pc:chgData name="T H" userId="270efafb50020bd6" providerId="LiveId" clId="{B97221B4-A36D-4469-A9D7-D14D98B5BED5}"/>
    <pc:docChg chg="modSld">
      <pc:chgData name="T H" userId="270efafb50020bd6" providerId="LiveId" clId="{B97221B4-A36D-4469-A9D7-D14D98B5BED5}" dt="2022-08-13T15:53:17.422" v="162" actId="1076"/>
      <pc:docMkLst>
        <pc:docMk/>
      </pc:docMkLst>
      <pc:sldChg chg="modSp mod">
        <pc:chgData name="T H" userId="270efafb50020bd6" providerId="LiveId" clId="{B97221B4-A36D-4469-A9D7-D14D98B5BED5}" dt="2022-08-13T15:52:17.535" v="12" actId="1035"/>
        <pc:sldMkLst>
          <pc:docMk/>
          <pc:sldMk cId="4184934910" sldId="427"/>
        </pc:sldMkLst>
        <pc:spChg chg="mod">
          <ac:chgData name="T H" userId="270efafb50020bd6" providerId="LiveId" clId="{B97221B4-A36D-4469-A9D7-D14D98B5BED5}" dt="2022-08-13T15:52:11.856" v="8" actId="14100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B97221B4-A36D-4469-A9D7-D14D98B5BED5}" dt="2022-08-13T15:52:17.535" v="12" actId="1035"/>
          <ac:picMkLst>
            <pc:docMk/>
            <pc:sldMk cId="4184934910" sldId="427"/>
            <ac:picMk id="30" creationId="{00000000-0000-0000-0000-000000000000}"/>
          </ac:picMkLst>
        </pc:picChg>
      </pc:sldChg>
      <pc:sldChg chg="modSp mod">
        <pc:chgData name="T H" userId="270efafb50020bd6" providerId="LiveId" clId="{B97221B4-A36D-4469-A9D7-D14D98B5BED5}" dt="2022-08-13T15:53:17.422" v="162" actId="1076"/>
        <pc:sldMkLst>
          <pc:docMk/>
          <pc:sldMk cId="2432748071" sldId="432"/>
        </pc:sldMkLst>
        <pc:spChg chg="mod">
          <ac:chgData name="T H" userId="270efafb50020bd6" providerId="LiveId" clId="{B97221B4-A36D-4469-A9D7-D14D98B5BED5}" dt="2022-08-13T15:53:17.422" v="162" actId="1076"/>
          <ac:spMkLst>
            <pc:docMk/>
            <pc:sldMk cId="2432748071" sldId="432"/>
            <ac:spMk id="10" creationId="{00000000-0000-0000-0000-000000000000}"/>
          </ac:spMkLst>
        </pc:spChg>
        <pc:spChg chg="mod">
          <ac:chgData name="T H" userId="270efafb50020bd6" providerId="LiveId" clId="{B97221B4-A36D-4469-A9D7-D14D98B5BED5}" dt="2022-08-13T15:53:09.306" v="161" actId="20577"/>
          <ac:spMkLst>
            <pc:docMk/>
            <pc:sldMk cId="2432748071" sldId="432"/>
            <ac:spMk id="15" creationId="{00000000-0000-0000-0000-000000000000}"/>
          </ac:spMkLst>
        </pc:spChg>
      </pc:sldChg>
    </pc:docChg>
  </pc:docChgLst>
  <pc:docChgLst>
    <pc:chgData name="T H" userId="270efafb50020bd6" providerId="LiveId" clId="{E07ABED6-AA87-4435-83D7-7DE98DB25D9C}"/>
    <pc:docChg chg="undo custSel modSld">
      <pc:chgData name="T H" userId="270efafb50020bd6" providerId="LiveId" clId="{E07ABED6-AA87-4435-83D7-7DE98DB25D9C}" dt="2022-08-13T23:48:09.153" v="475" actId="1076"/>
      <pc:docMkLst>
        <pc:docMk/>
      </pc:docMkLst>
      <pc:sldChg chg="modSp mod">
        <pc:chgData name="T H" userId="270efafb50020bd6" providerId="LiveId" clId="{E07ABED6-AA87-4435-83D7-7DE98DB25D9C}" dt="2022-08-13T23:34:21.088" v="73" actId="20577"/>
        <pc:sldMkLst>
          <pc:docMk/>
          <pc:sldMk cId="4184934910" sldId="427"/>
        </pc:sldMkLst>
        <pc:spChg chg="mod">
          <ac:chgData name="T H" userId="270efafb50020bd6" providerId="LiveId" clId="{E07ABED6-AA87-4435-83D7-7DE98DB25D9C}" dt="2022-08-13T23:34:21.088" v="73" actId="20577"/>
          <ac:spMkLst>
            <pc:docMk/>
            <pc:sldMk cId="4184934910" sldId="427"/>
            <ac:spMk id="28" creationId="{00000000-0000-0000-0000-000000000000}"/>
          </ac:spMkLst>
        </pc:spChg>
      </pc:sldChg>
      <pc:sldChg chg="addSp delSp modSp mod">
        <pc:chgData name="T H" userId="270efafb50020bd6" providerId="LiveId" clId="{E07ABED6-AA87-4435-83D7-7DE98DB25D9C}" dt="2022-08-13T23:48:09.153" v="475" actId="1076"/>
        <pc:sldMkLst>
          <pc:docMk/>
          <pc:sldMk cId="1976111634" sldId="447"/>
        </pc:sldMkLst>
        <pc:spChg chg="mod">
          <ac:chgData name="T H" userId="270efafb50020bd6" providerId="LiveId" clId="{E07ABED6-AA87-4435-83D7-7DE98DB25D9C}" dt="2022-08-13T23:48:09.153" v="475" actId="1076"/>
          <ac:spMkLst>
            <pc:docMk/>
            <pc:sldMk cId="1976111634" sldId="447"/>
            <ac:spMk id="3" creationId="{60DD136C-13FC-1F2B-DABA-E51D41900185}"/>
          </ac:spMkLst>
        </pc:spChg>
        <pc:spChg chg="mod">
          <ac:chgData name="T H" userId="270efafb50020bd6" providerId="LiveId" clId="{E07ABED6-AA87-4435-83D7-7DE98DB25D9C}" dt="2022-08-13T23:35:14.711" v="260" actId="20577"/>
          <ac:spMkLst>
            <pc:docMk/>
            <pc:sldMk cId="1976111634" sldId="447"/>
            <ac:spMk id="10" creationId="{00000000-0000-0000-0000-000000000000}"/>
          </ac:spMkLst>
        </pc:spChg>
        <pc:spChg chg="mod">
          <ac:chgData name="T H" userId="270efafb50020bd6" providerId="LiveId" clId="{E07ABED6-AA87-4435-83D7-7DE98DB25D9C}" dt="2022-08-13T23:37:07.998" v="461" actId="1076"/>
          <ac:spMkLst>
            <pc:docMk/>
            <pc:sldMk cId="1976111634" sldId="447"/>
            <ac:spMk id="14" creationId="{00000000-0000-0000-0000-000000000000}"/>
          </ac:spMkLst>
        </pc:spChg>
        <pc:picChg chg="del">
          <ac:chgData name="T H" userId="270efafb50020bd6" providerId="LiveId" clId="{E07ABED6-AA87-4435-83D7-7DE98DB25D9C}" dt="2022-08-13T23:36:15.676" v="261" actId="478"/>
          <ac:picMkLst>
            <pc:docMk/>
            <pc:sldMk cId="1976111634" sldId="447"/>
            <ac:picMk id="2" creationId="{589B5A91-EF73-BD44-F8EC-7B4C7001C01D}"/>
          </ac:picMkLst>
        </pc:picChg>
        <pc:picChg chg="add del mod modCrop">
          <ac:chgData name="T H" userId="270efafb50020bd6" providerId="LiveId" clId="{E07ABED6-AA87-4435-83D7-7DE98DB25D9C}" dt="2022-08-13T23:38:40.997" v="465" actId="478"/>
          <ac:picMkLst>
            <pc:docMk/>
            <pc:sldMk cId="1976111634" sldId="447"/>
            <ac:picMk id="5" creationId="{66A39F71-5F12-ACFB-28F9-5CF6A1CDD4C8}"/>
          </ac:picMkLst>
        </pc:picChg>
        <pc:picChg chg="add mod modCrop">
          <ac:chgData name="T H" userId="270efafb50020bd6" providerId="LiveId" clId="{E07ABED6-AA87-4435-83D7-7DE98DB25D9C}" dt="2022-08-13T23:39:15.680" v="474" actId="14100"/>
          <ac:picMkLst>
            <pc:docMk/>
            <pc:sldMk cId="1976111634" sldId="447"/>
            <ac:picMk id="7" creationId="{74B8708E-0B4A-8AF6-D136-BB26523CBD6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6T08:55:33.6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0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5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60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7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461D68-9D60-45C1-84CF-8694F12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A4BDC1-FF73-432D-AC47-8EEEC5E09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CF9B87-024B-4A06-BA78-956CBBDA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556E-D11A-48D7-81C0-B1B5323EC136}" type="datetimeFigureOut">
              <a:rPr lang="zh-CN" altLang="en-US" smtClean="0"/>
              <a:t>2022/10/26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57915F-D67C-484A-9A5C-333C71D1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8CB9FE-E585-479C-9939-C1DF8EC9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263E-7865-4889-9FDE-7A423744D6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4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3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C5EC1BAB-6303-4E0A-B293-BAA87936D9CB}"/>
              </a:ext>
            </a:extLst>
          </p:cNvPr>
          <p:cNvSpPr/>
          <p:nvPr/>
        </p:nvSpPr>
        <p:spPr>
          <a:xfrm flipH="1" flipV="1">
            <a:off x="8138318" y="0"/>
            <a:ext cx="8128000" cy="9144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7256C99A-F4BC-4FB8-9366-50184892F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435943" y="-3597920"/>
            <a:ext cx="9244797" cy="16256000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id="{CA8C0066-171B-4EBB-8785-D6D394830D3C}"/>
              </a:ext>
            </a:extLst>
          </p:cNvPr>
          <p:cNvSpPr/>
          <p:nvPr/>
        </p:nvSpPr>
        <p:spPr>
          <a:xfrm>
            <a:off x="10320" y="6173410"/>
            <a:ext cx="2631924" cy="2989943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9AEB4A-75BD-4288-BD56-AF2F9E5FA11B}"/>
              </a:ext>
            </a:extLst>
          </p:cNvPr>
          <p:cNvSpPr/>
          <p:nvPr/>
        </p:nvSpPr>
        <p:spPr>
          <a:xfrm rot="21271311">
            <a:off x="2029330" y="1342307"/>
            <a:ext cx="11910883" cy="76188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AF120E-C0DC-4BCB-BE7E-60F59513A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79" y="4256868"/>
            <a:ext cx="7465635" cy="5277872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7D11D2-296E-415C-979B-5FEBFBAA9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25" y="3934528"/>
            <a:ext cx="7800276" cy="550854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6BBC16-8D4D-4907-81C7-F6D6152242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/>
        </p:blipFill>
        <p:spPr>
          <a:xfrm>
            <a:off x="517395" y="500026"/>
            <a:ext cx="3225952" cy="2485205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AA0B428-5FFA-419F-97C1-B4071F48A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4" t="53051" r="32770"/>
          <a:stretch/>
        </p:blipFill>
        <p:spPr>
          <a:xfrm rot="14773245">
            <a:off x="12397422" y="444415"/>
            <a:ext cx="2877595" cy="2592192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586E28C-8C43-495C-BF9C-C8EF7A7A261E}"/>
              </a:ext>
            </a:extLst>
          </p:cNvPr>
          <p:cNvSpPr txBox="1"/>
          <p:nvPr/>
        </p:nvSpPr>
        <p:spPr>
          <a:xfrm>
            <a:off x="3405886" y="4907873"/>
            <a:ext cx="7883751" cy="156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400" b="1" dirty="0">
                <a:ln>
                  <a:solidFill>
                    <a:schemeClr val="tx1"/>
                  </a:solidFill>
                </a:ln>
                <a:solidFill>
                  <a:srgbClr val="7EC8C9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THỰC HÀNH KHẢO SÁT VỀ SỰ AN TOÀN CỦA TRƯỜNG HỌC</a:t>
            </a:r>
            <a:endParaRPr lang="zh-CN" altLang="en-US" sz="3400" b="1" dirty="0">
              <a:ln>
                <a:solidFill>
                  <a:schemeClr val="tx1"/>
                </a:solidFill>
              </a:ln>
              <a:solidFill>
                <a:srgbClr val="7EC8C9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C4266AD-29D6-4344-B85D-0D2894F15B1B}"/>
              </a:ext>
            </a:extLst>
          </p:cNvPr>
          <p:cNvSpPr txBox="1"/>
          <p:nvPr/>
        </p:nvSpPr>
        <p:spPr>
          <a:xfrm>
            <a:off x="6701244" y="6300206"/>
            <a:ext cx="2642964" cy="913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5333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58号-创中黑" panose="00000500000000000000" pitchFamily="2" charset="-122"/>
                <a:cs typeface="Times New Roman" panose="02020603050405020304" pitchFamily="18" charset="0"/>
              </a:rPr>
              <a:t> 1</a:t>
            </a:r>
            <a:endParaRPr lang="zh-CN" altLang="en-US" sz="53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字魂58号-创中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C143858F-DA5B-43D8-A729-CCEAAA1552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/>
        </p:blipFill>
        <p:spPr>
          <a:xfrm>
            <a:off x="8003377" y="7432024"/>
            <a:ext cx="2297089" cy="146997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3FCEF0E-C42A-46B4-AD7C-1521FC9E4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77" y="6967158"/>
            <a:ext cx="1839143" cy="1839143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ACE6E6-1FDE-601E-1899-6C5631AAFC26}"/>
              </a:ext>
            </a:extLst>
          </p:cNvPr>
          <p:cNvSpPr/>
          <p:nvPr/>
        </p:nvSpPr>
        <p:spPr>
          <a:xfrm>
            <a:off x="5218445" y="3986552"/>
            <a:ext cx="472462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TNXH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624881" y="1891027"/>
            <a:ext cx="13218964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6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lang="en-US" altLang="en-US" sz="6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871D9AC-1619-06A5-D190-6BE69F37B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809" b="96683" l="19521" r="85176">
                        <a14:foregroundMark x1="20059" y1="76052" x2="45059" y2="82929"/>
                        <a14:foregroundMark x1="81360" y1="77225" x2="51810" y2="93649"/>
                        <a14:foregroundMark x1="27446" y1="80785" x2="25930" y2="86408"/>
                        <a14:foregroundMark x1="25930" y1="86408" x2="30284" y2="92395"/>
                        <a14:foregroundMark x1="30284" y1="92395" x2="33219" y2="92435"/>
                        <a14:foregroundMark x1="24070" y1="78115" x2="24266" y2="88228"/>
                        <a14:foregroundMark x1="19765" y1="76335" x2="19569" y2="82767"/>
                        <a14:foregroundMark x1="19765" y1="83131" x2="21037" y2="89806"/>
                        <a14:foregroundMark x1="19569" y1="88835" x2="20890" y2="94862"/>
                        <a14:foregroundMark x1="20890" y1="94862" x2="21233" y2="95105"/>
                        <a14:foregroundMark x1="19618" y1="96400" x2="24560" y2="96723"/>
                        <a14:foregroundMark x1="24560" y1="96723" x2="32828" y2="96561"/>
                        <a14:foregroundMark x1="34247" y1="96319" x2="39579" y2="96440"/>
                        <a14:foregroundMark x1="39579" y1="96440" x2="47798" y2="96076"/>
                        <a14:foregroundMark x1="49658" y1="96238" x2="57485" y2="96157"/>
                        <a14:foregroundMark x1="57485" y1="96157" x2="67466" y2="96359"/>
                        <a14:foregroundMark x1="67466" y1="96359" x2="68249" y2="96359"/>
                        <a14:foregroundMark x1="72162" y1="96440" x2="80773" y2="95550"/>
                        <a14:foregroundMark x1="81898" y1="77710" x2="83268" y2="80057"/>
                        <a14:foregroundMark x1="83268" y1="80057" x2="84051" y2="85073"/>
                        <a14:foregroundMark x1="84736" y1="86003" x2="85078" y2="92152"/>
                        <a14:foregroundMark x1="85078" y1="92152" x2="84736" y2="93972"/>
                        <a14:foregroundMark x1="85225" y1="95065" x2="81898" y2="96359"/>
                        <a14:foregroundMark x1="81898" y1="96359" x2="80333" y2="96238"/>
                        <a14:foregroundMark x1="38796" y1="75809" x2="38796" y2="75809"/>
                        <a14:foregroundMark x1="40900" y1="75769" x2="40900" y2="75769"/>
                        <a14:foregroundMark x1="47309" y1="75850" x2="57339" y2="76739"/>
                        <a14:foregroundMark x1="68297" y1="75769" x2="68297" y2="75769"/>
                        <a14:foregroundMark x1="42172" y1="75769" x2="42172" y2="75769"/>
                        <a14:foregroundMark x1="41389" y1="75769" x2="41389" y2="75769"/>
                        <a14:foregroundMark x1="40117" y1="75809" x2="40117" y2="75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74769" r="14443" b="2801"/>
          <a:stretch/>
        </p:blipFill>
        <p:spPr>
          <a:xfrm>
            <a:off x="1" y="609600"/>
            <a:ext cx="16215520" cy="7619999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27EF776-3C99-A37C-7780-2A7A9A8EB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989620"/>
              </p:ext>
            </p:extLst>
          </p:nvPr>
        </p:nvGraphicFramePr>
        <p:xfrm>
          <a:off x="609759" y="3276600"/>
          <a:ext cx="15087600" cy="4438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5112">
                  <a:extLst>
                    <a:ext uri="{9D8B030D-6E8A-4147-A177-3AD203B41FA5}">
                      <a16:colId xmlns:a16="http://schemas.microsoft.com/office/drawing/2014/main" val="3291601686"/>
                    </a:ext>
                  </a:extLst>
                </a:gridCol>
                <a:gridCol w="10762488">
                  <a:extLst>
                    <a:ext uri="{9D8B030D-6E8A-4147-A177-3AD203B41FA5}">
                      <a16:colId xmlns:a16="http://schemas.microsoft.com/office/drawing/2014/main" val="4074323431"/>
                    </a:ext>
                  </a:extLst>
                </a:gridCol>
              </a:tblGrid>
              <a:tr h="101756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Khuôn</a:t>
                      </a: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600" b="1" i="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CCD6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hạng</a:t>
                      </a:r>
                      <a:r>
                        <a:rPr lang="en-US" sz="3600" b="1" i="0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mục</a:t>
                      </a:r>
                      <a:endParaRPr lang="en-US" sz="3600" b="1" i="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CCD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316335"/>
                  </a:ext>
                </a:extLst>
              </a:tr>
              <a:tr h="3249637">
                <a:tc>
                  <a:txBody>
                    <a:bodyPr/>
                    <a:lstStyle/>
                    <a:p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vi-VN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DEDD8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Giáp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ổ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gà</a:t>
                      </a:r>
                      <a:endParaRPr lang="en-US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vi-VN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vi-VN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lành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 </a:t>
                      </a:r>
                      <a:endParaRPr lang="vi-VN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DED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62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9264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23919" y="152400"/>
            <a:ext cx="134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bàn&#10;&#10;Mô tả được tạo tự động">
            <a:extLst>
              <a:ext uri="{FF2B5EF4-FFF2-40B4-BE49-F238E27FC236}">
                <a16:creationId xmlns:a16="http://schemas.microsoft.com/office/drawing/2014/main" id="{D4AA5DDF-B9D7-A4AE-1538-37B61BF25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 t="17833" r="12113" b="18833"/>
          <a:stretch/>
        </p:blipFill>
        <p:spPr>
          <a:xfrm>
            <a:off x="30639" y="990600"/>
            <a:ext cx="10500519" cy="5773427"/>
          </a:xfrm>
          <a:prstGeom prst="rect">
            <a:avLst/>
          </a:prstGeom>
        </p:spPr>
      </p:pic>
      <p:sp>
        <p:nvSpPr>
          <p:cNvPr id="11" name="Rectangle 13">
            <a:extLst>
              <a:ext uri="{FF2B5EF4-FFF2-40B4-BE49-F238E27FC236}">
                <a16:creationId xmlns:a16="http://schemas.microsoft.com/office/drawing/2014/main" id="{EE963D6C-6C52-C8FF-7300-98846D142A1B}"/>
              </a:ext>
            </a:extLst>
          </p:cNvPr>
          <p:cNvSpPr/>
          <p:nvPr/>
        </p:nvSpPr>
        <p:spPr>
          <a:xfrm>
            <a:off x="10436041" y="1455421"/>
            <a:ext cx="57148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vụ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A, B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bề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C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...</a:t>
            </a:r>
          </a:p>
        </p:txBody>
      </p:sp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8431B0FA-C323-222C-07B5-05C8A2609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63" y="6019800"/>
            <a:ext cx="3950640" cy="39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054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23919" y="152400"/>
            <a:ext cx="13499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bàn&#10;&#10;Mô tả được tạo tự động">
            <a:extLst>
              <a:ext uri="{FF2B5EF4-FFF2-40B4-BE49-F238E27FC236}">
                <a16:creationId xmlns:a16="http://schemas.microsoft.com/office/drawing/2014/main" id="{D4AA5DDF-B9D7-A4AE-1538-37B61BF25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 t="17833" r="12113" b="18833"/>
          <a:stretch/>
        </p:blipFill>
        <p:spPr>
          <a:xfrm>
            <a:off x="1" y="860174"/>
            <a:ext cx="16276638" cy="7423652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BC28C05C-3E34-D044-DAC2-46262D3F5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571694"/>
              </p:ext>
            </p:extLst>
          </p:nvPr>
        </p:nvGraphicFramePr>
        <p:xfrm>
          <a:off x="442119" y="2142106"/>
          <a:ext cx="15240000" cy="5706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819">
                  <a:extLst>
                    <a:ext uri="{9D8B030D-6E8A-4147-A177-3AD203B41FA5}">
                      <a16:colId xmlns:a16="http://schemas.microsoft.com/office/drawing/2014/main" val="2593432770"/>
                    </a:ext>
                  </a:extLst>
                </a:gridCol>
                <a:gridCol w="8121810">
                  <a:extLst>
                    <a:ext uri="{9D8B030D-6E8A-4147-A177-3AD203B41FA5}">
                      <a16:colId xmlns:a16="http://schemas.microsoft.com/office/drawing/2014/main" val="140236734"/>
                    </a:ext>
                  </a:extLst>
                </a:gridCol>
                <a:gridCol w="4623371">
                  <a:extLst>
                    <a:ext uri="{9D8B030D-6E8A-4147-A177-3AD203B41FA5}">
                      <a16:colId xmlns:a16="http://schemas.microsoft.com/office/drawing/2014/main" val="3562702338"/>
                    </a:ext>
                  </a:extLst>
                </a:gridCol>
              </a:tblGrid>
              <a:tr h="586072">
                <a:tc>
                  <a:txBody>
                    <a:bodyPr/>
                    <a:lstStyle/>
                    <a:p>
                      <a:pPr algn="ctr"/>
                      <a:r>
                        <a:rPr lang="vi-VN" sz="32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Đối tượng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kern="1200">
                          <a:solidFill>
                            <a:schemeClr val="tx1"/>
                          </a:solidFill>
                          <a:effectLst/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Thực trạng</a:t>
                      </a:r>
                      <a:endParaRPr lang="en-US" sz="3200" b="1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  <a:effectLst/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Đề xuất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E3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93861"/>
                  </a:ext>
                </a:extLst>
              </a:tr>
              <a:tr h="2066676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Bề mặt sân trường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4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Tương đối bằng phẳng. Tuy nhiên có một số chỗ đã xuống cấp, bị lồi lõm có thể gây nguy hiểm cho học sinh khi vui chơi.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4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Sửa lại những khu vực sân trường bị hỏng, lồi lõm.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744546"/>
                  </a:ext>
                </a:extLst>
              </a:tr>
              <a:tr h="3053745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Cây trồng ở sân trường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4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Xanh tốt, tỏa bóng mát. Tuy nhiên có một số địa điểm thiếu cây trồng.</a:t>
                      </a:r>
                    </a:p>
                    <a:p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Một số cây chưa được cắt tỉa thường xuyên dẫn đến có cành khô, thỉnh thoảng cành khô rơi xuống rất nguy hiểm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4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Trồng thêm cây xanh ở một số địa điểm thiếu cây.</a:t>
                      </a:r>
                    </a:p>
                    <a:p>
                      <a:r>
                        <a:rPr lang="vi-VN" sz="32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Cắt tỉa cành cây thường xuyên.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311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546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3FB2A5-3265-EBB8-2149-8725E828232D}"/>
              </a:ext>
            </a:extLst>
          </p:cNvPr>
          <p:cNvSpPr txBox="1"/>
          <p:nvPr/>
        </p:nvSpPr>
        <p:spPr>
          <a:xfrm>
            <a:off x="4785519" y="2402175"/>
            <a:ext cx="7391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T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h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ự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c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</a:p>
          <a:p>
            <a:pPr algn="ctr"/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h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988F18"/>
                </a:solidFill>
                <a:latin typeface="SVN-Poky's" panose="020B0606040200020203" pitchFamily="34" charset="0"/>
              </a:rPr>
              <a:t>à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9933FF"/>
                </a:solidFill>
                <a:latin typeface="SVN-Poky's" panose="020B0606040200020203" pitchFamily="34" charset="0"/>
              </a:rPr>
              <a:t>n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SVN-Poky's" panose="020B0606040200020203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20465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93345AC-838A-2DD6-600F-D2CDC3C7F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" y="0"/>
            <a:ext cx="16276319" cy="914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FFA889-9060-B8D2-4524-61EDFBE5B228}"/>
              </a:ext>
            </a:extLst>
          </p:cNvPr>
          <p:cNvSpPr/>
          <p:nvPr/>
        </p:nvSpPr>
        <p:spPr>
          <a:xfrm>
            <a:off x="6259963" y="-29308"/>
            <a:ext cx="39712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>
                <a:latin typeface="SVN-Poky's" panose="020B0606040200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Đi khảo sát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0D956A-EC21-485C-D2ED-4DC9D55E935A}"/>
              </a:ext>
            </a:extLst>
          </p:cNvPr>
          <p:cNvSpPr/>
          <p:nvPr/>
        </p:nvSpPr>
        <p:spPr>
          <a:xfrm>
            <a:off x="251798" y="1041281"/>
            <a:ext cx="15773040" cy="1851915"/>
          </a:xfrm>
          <a:prstGeom prst="roundRect">
            <a:avLst/>
          </a:prstGeom>
          <a:solidFill>
            <a:srgbClr val="00206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An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luôn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phương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xây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dụng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mẫu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phù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8F7E608-60BF-8E74-BBCC-08AD96898E9B}"/>
              </a:ext>
            </a:extLst>
          </p:cNvPr>
          <p:cNvSpPr/>
          <p:nvPr/>
        </p:nvSpPr>
        <p:spPr>
          <a:xfrm>
            <a:off x="4785519" y="3038095"/>
            <a:ext cx="5445736" cy="2442557"/>
          </a:xfrm>
          <a:prstGeom prst="wedgeRoundRectCallout">
            <a:avLst>
              <a:gd name="adj1" fmla="val 48484"/>
              <a:gd name="adj2" fmla="val 67299"/>
              <a:gd name="adj3" fmla="val 16667"/>
            </a:avLst>
          </a:prstGeom>
          <a:solidFill>
            <a:srgbClr val="BEE37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bút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ý an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nhé</a:t>
            </a:r>
            <a:r>
              <a:rPr lang="en-US" sz="3400" b="1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1" name="Viết tay 10">
                <a:extLst>
                  <a:ext uri="{FF2B5EF4-FFF2-40B4-BE49-F238E27FC236}">
                    <a16:creationId xmlns:a16="http://schemas.microsoft.com/office/drawing/2014/main" id="{C98BA5CF-1C0B-B635-2C59-4D648F6434F0}"/>
                  </a:ext>
                </a:extLst>
              </p14:cNvPr>
              <p14:cNvContentPartPr/>
              <p14:nvPr/>
            </p14:nvContentPartPr>
            <p14:xfrm>
              <a:off x="1991705" y="467714"/>
              <a:ext cx="360" cy="360"/>
            </p14:xfrm>
          </p:contentPart>
        </mc:Choice>
        <mc:Fallback xmlns="">
          <p:pic>
            <p:nvPicPr>
              <p:cNvPr id="11" name="Viết tay 10">
                <a:extLst>
                  <a:ext uri="{FF2B5EF4-FFF2-40B4-BE49-F238E27FC236}">
                    <a16:creationId xmlns:a16="http://schemas.microsoft.com/office/drawing/2014/main" xmlns="" id="{C98BA5CF-1C0B-B635-2C59-4D648F6434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4065" y="45007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8721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2FE82B9-10B4-EEB3-19E2-C4341699C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89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vật chứa, lon&#10;&#10;Mô tả được tạo tự động">
            <a:extLst>
              <a:ext uri="{FF2B5EF4-FFF2-40B4-BE49-F238E27FC236}">
                <a16:creationId xmlns:a16="http://schemas.microsoft.com/office/drawing/2014/main" id="{FA3D5B52-79C6-E9CD-2A69-55047EA09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77" y="304800"/>
            <a:ext cx="9690781" cy="42672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DDC95DA-CBE3-40AF-2260-22FD7BF28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" y="3048000"/>
            <a:ext cx="9220200" cy="68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4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 ngon nen lung l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6276638" cy="91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77FC35-1426-888B-00C6-5C434950DC84}"/>
              </a:ext>
            </a:extLst>
          </p:cNvPr>
          <p:cNvSpPr txBox="1"/>
          <p:nvPr/>
        </p:nvSpPr>
        <p:spPr>
          <a:xfrm>
            <a:off x="4175919" y="1905000"/>
            <a:ext cx="10363200" cy="2121006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 defTabSz="19366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1753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5FC5A14-57F5-2C9E-12ED-C0D48D57B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B85E5129-0F52-92CD-B127-E833C424D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067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75519" y="990600"/>
            <a:ext cx="1501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nl-NL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Lựa chọn khu vực để khảo sát về sự an toàn của trường học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C4914-FB10-64AF-3E01-74969E33D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8179" t="2931" r="5126"/>
          <a:stretch/>
        </p:blipFill>
        <p:spPr>
          <a:xfrm>
            <a:off x="6766719" y="1981200"/>
            <a:ext cx="8786040" cy="57939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D3A1A-A7AB-44A7-6E51-3C4B43ADF57B}"/>
              </a:ext>
            </a:extLst>
          </p:cNvPr>
          <p:cNvSpPr txBox="1"/>
          <p:nvPr/>
        </p:nvSpPr>
        <p:spPr>
          <a:xfrm>
            <a:off x="442119" y="1981200"/>
            <a:ext cx="6248400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khảo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1B5E55-06DC-C484-FF32-B4ADC60F54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85" y="4560277"/>
            <a:ext cx="4760468" cy="47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16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0719" y="914400"/>
            <a:ext cx="1531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 cho biết, em cần khảo sát những gì về sự an toàn của trường học theo gợi ý sau.</a:t>
            </a:r>
            <a:endParaRPr lang="en-US" sz="36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9AE7BDA-07AA-19AB-EDB7-50CD6355F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48333" r="14352" b="26667"/>
          <a:stretch/>
        </p:blipFill>
        <p:spPr>
          <a:xfrm>
            <a:off x="137318" y="2114729"/>
            <a:ext cx="8001001" cy="443847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68914E7-BDA2-459C-3798-A4FA5537F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74769" r="14443" b="2801"/>
          <a:stretch/>
        </p:blipFill>
        <p:spPr>
          <a:xfrm>
            <a:off x="8214519" y="1905001"/>
            <a:ext cx="8001001" cy="4590702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7D1B090A-BBFD-3054-3468-1A048BF5C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719" y="648046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16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359401F-BBF1-3978-8AF9-5AB4EA0B2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33" y="2757037"/>
            <a:ext cx="6428572" cy="3629926"/>
          </a:xfrm>
          <a:prstGeom prst="rect">
            <a:avLst/>
          </a:prstGeom>
        </p:spPr>
      </p:pic>
      <p:pic>
        <p:nvPicPr>
          <p:cNvPr id="5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54EFA60-3241-3768-9A6E-611706D0B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541520"/>
            <a:ext cx="6420746" cy="45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5A0B36A-4DC3-CC1F-7A18-3587F7557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48333" r="14352" b="26667"/>
          <a:stretch/>
        </p:blipFill>
        <p:spPr>
          <a:xfrm>
            <a:off x="137318" y="876300"/>
            <a:ext cx="16139320" cy="7391399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6AD3721-0C6E-86A5-848C-D9240EAC5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815140"/>
              </p:ext>
            </p:extLst>
          </p:nvPr>
        </p:nvGraphicFramePr>
        <p:xfrm>
          <a:off x="746919" y="3048000"/>
          <a:ext cx="15087600" cy="4965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5112">
                  <a:extLst>
                    <a:ext uri="{9D8B030D-6E8A-4147-A177-3AD203B41FA5}">
                      <a16:colId xmlns:a16="http://schemas.microsoft.com/office/drawing/2014/main" val="3291601686"/>
                    </a:ext>
                  </a:extLst>
                </a:gridCol>
                <a:gridCol w="10762488">
                  <a:extLst>
                    <a:ext uri="{9D8B030D-6E8A-4147-A177-3AD203B41FA5}">
                      <a16:colId xmlns:a16="http://schemas.microsoft.com/office/drawing/2014/main" val="4074323431"/>
                    </a:ext>
                  </a:extLst>
                </a:gridCol>
              </a:tblGrid>
              <a:tr h="110003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Khuôn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371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hạng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mục</a:t>
                      </a:r>
                      <a:endParaRPr lang="en-US" sz="3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371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316335"/>
                  </a:ext>
                </a:extLst>
              </a:tr>
              <a:tr h="3776766">
                <a:tc>
                  <a:txBody>
                    <a:bodyPr/>
                    <a:lstStyle/>
                    <a:p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Các dãy nhà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:</a:t>
                      </a:r>
                      <a:endParaRPr lang="vi-VN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endParaRPr lang="en-US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Phòng học</a:t>
                      </a:r>
                    </a:p>
                    <a:p>
                      <a:endParaRPr lang="en-US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Sân trường</a:t>
                      </a:r>
                    </a:p>
                    <a:p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Khu vệ sin</a:t>
                      </a:r>
                      <a:r>
                        <a:rPr lang="en-US" sz="36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6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CE8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kín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vết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nứt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lang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thang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lung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lay,bảng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vết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xước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chỗi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lồi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lõm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600" b="1" dirty="0">
                        <a:latin typeface="Times New Roman" panose="02020603050405020304" pitchFamily="18" charset="0"/>
                        <a:ea typeface="AvantGarde" panose="000004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sàn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vòi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rửa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hỏng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ea typeface="AvantGarde" panose="000004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37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CE8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62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4201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11064</TotalTime>
  <Words>491</Words>
  <Application>Microsoft Office PowerPoint</Application>
  <PresentationFormat>Custom</PresentationFormat>
  <Paragraphs>51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AvantGarde</vt:lpstr>
      <vt:lpstr>Calibri</vt:lpstr>
      <vt:lpstr>Calibri Light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1141</cp:revision>
  <dcterms:created xsi:type="dcterms:W3CDTF">2008-09-09T22:52:10Z</dcterms:created>
  <dcterms:modified xsi:type="dcterms:W3CDTF">2022-10-26T02:20:24Z</dcterms:modified>
</cp:coreProperties>
</file>