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5"/>
  </p:notesMasterIdLst>
  <p:sldIdLst>
    <p:sldId id="256" r:id="rId4"/>
    <p:sldId id="257" r:id="rId5"/>
    <p:sldId id="281" r:id="rId6"/>
    <p:sldId id="259" r:id="rId7"/>
    <p:sldId id="261" r:id="rId8"/>
    <p:sldId id="286" r:id="rId9"/>
    <p:sldId id="264" r:id="rId10"/>
    <p:sldId id="282" r:id="rId11"/>
    <p:sldId id="283" r:id="rId12"/>
    <p:sldId id="262"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1" d="100"/>
          <a:sy n="71" d="100"/>
        </p:scale>
        <p:origin x="7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23/10/2023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23/10/2023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23/10/2023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a:blip r:embed="rId11"/>
          <a:stretch>
            <a:fillRect/>
          </a:stretch>
        </p:blipFill>
        <p:spPr>
          <a:xfrm>
            <a:off x="603825" y="792717"/>
            <a:ext cx="10510415" cy="6285521"/>
          </a:xfrm>
          <a:prstGeom prst="rect">
            <a:avLst/>
          </a:prstGeom>
        </p:spPr>
      </p:pic>
      <p:sp>
        <p:nvSpPr>
          <p:cNvPr id="11" name="Rectangle 10"/>
          <p:cNvSpPr/>
          <p:nvPr/>
        </p:nvSpPr>
        <p:spPr>
          <a:xfrm>
            <a:off x="2013474" y="271443"/>
            <a:ext cx="8282525"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4129405" y="2808997"/>
            <a:ext cx="6482080"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en-US" altLang="zh-CN" sz="4000" i="1" u="none"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Kể</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cho</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người</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thân</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nghe</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những</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điều</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em</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biết</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về</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cuộc</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sống</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và</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việc</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đi</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học</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của</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các</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bạn</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học</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sinh</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vùng</a:t>
            </a:r>
            <a:r>
              <a:rPr kumimoji="0" lang="en-US" altLang="zh-CN" sz="4000"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cao</a:t>
            </a:r>
            <a:endParaRPr kumimoji="0" lang="zh-CN" altLang="en-US" sz="4000" i="1" u="none" strike="noStrike" kern="1200" cap="none" spc="0" normalizeH="0" baseline="0" noProof="0" dirty="0">
              <a:ln>
                <a:noFill/>
              </a:ln>
              <a:solidFill>
                <a:srgbClr val="C00000"/>
              </a:solidFill>
              <a:effectLst/>
              <a:uLnTx/>
              <a:uFillTx/>
              <a:latin typeface="Times New Roman" panose="02020603050405020304" pitchFamily="18" charset="0"/>
              <a:ea typeface="字魂131号-酷乐潮玩体" panose="00000500000000000000" charset="-122"/>
              <a:cs typeface="Times New Roman" panose="02020603050405020304" pitchFamily="18" charset="0"/>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272147" y="1650934"/>
            <a:ext cx="11281752" cy="2554545"/>
          </a:xfrm>
          <a:prstGeom prst="rect">
            <a:avLst/>
          </a:prstGeom>
          <a:solidFill>
            <a:schemeClr val="bg1"/>
          </a:solidFill>
          <a:ln w="57150">
            <a:solidFill>
              <a:srgbClr val="BB313F"/>
            </a:solidFill>
          </a:ln>
        </p:spPr>
        <p:txBody>
          <a:bodyPr wrap="square">
            <a:spAutoFit/>
          </a:bodyPr>
          <a:lstStyle/>
          <a:p>
            <a:pPr algn="just"/>
            <a:r>
              <a:rPr lang="en-US" sz="320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HS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HS </a:t>
            </a:r>
            <a:r>
              <a:rPr lang="en-US" sz="3200" dirty="0" err="1">
                <a:latin typeface="Cambria" panose="02040503050406030204" pitchFamily="18" charset="0"/>
                <a:ea typeface="Cambria" panose="02040503050406030204" pitchFamily="18" charset="0"/>
              </a:rPr>
              <a:t>vùng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a:p>
            <a:pPr algn="just"/>
            <a:r>
              <a:rPr lang="en-US" sz="3200" smtClean="0">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991829" y="-318110"/>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5" name="图片 4" descr="C:\Users\Am'be'r\Desktop\千库网_六一儿童节吹泡泡在泡泡里_元素编号13405839.png千库网_六一儿童节吹泡泡在泡泡里_元素编号13405839"/>
          <p:cNvPicPr>
            <a:picLocks noChangeAspect="1"/>
          </p:cNvPicPr>
          <p:nvPr/>
        </p:nvPicPr>
        <p:blipFill>
          <a:blip r:embed="rId4"/>
          <a:srcRect/>
          <a:stretch>
            <a:fillRect/>
          </a:stretch>
        </p:blipFill>
        <p:spPr>
          <a:xfrm>
            <a:off x="117475" y="2614295"/>
            <a:ext cx="2930525" cy="424370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5"/>
          <a:srcRect/>
          <a:stretch>
            <a:fillRect/>
          </a:stretch>
        </p:blipFill>
        <p:spPr>
          <a:xfrm>
            <a:off x="4841875" y="-751840"/>
            <a:ext cx="7350125"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301217" y="2328128"/>
            <a:ext cx="6544628" cy="2308324"/>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Viết</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một</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bài</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văn</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kể</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lại</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một</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câu</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chuyện</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em</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đã</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đọc</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hoặc</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đã</a:t>
            </a:r>
            <a:r>
              <a:rPr kumimoji="0" lang="en-US" altLang="zh-CN" sz="48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nghe</a:t>
            </a:r>
            <a:endPar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endParaRPr>
          </a:p>
        </p:txBody>
      </p:sp>
      <p:pic>
        <p:nvPicPr>
          <p:cNvPr id="1026" name="Picture 2" descr="30 bộ truyện cổ tích Việt Nam hay nhất, cho bé thích m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8158">
            <a:off x="382733" y="438130"/>
            <a:ext cx="4350142" cy="3259782"/>
          </a:xfrm>
          <a:prstGeom prst="rect">
            <a:avLst/>
          </a:prstGeom>
          <a:ln w="5715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ời kể và ý nghĩa của câu truyện cổ tích nổi tiếng Tấm Cá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6992">
            <a:off x="513366" y="3740936"/>
            <a:ext cx="4358111" cy="2787759"/>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8242657" y="812714"/>
            <a:ext cx="3468925" cy="1981372"/>
          </a:xfrm>
          <a:prstGeom prst="rect">
            <a:avLst/>
          </a:prstGeom>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par>
                                <p:cTn id="17" presetID="14" presetClass="entr" presetSubtype="1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randombar(horizontal)">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1. </a:t>
              </a:r>
              <a:r>
                <a:rPr kumimoji="0" lang="en-US" altLang="zh-CN" sz="36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Dựa</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vào</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dàn</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ý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đã</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lập</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trong</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hoạt</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động</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Viết</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ở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14,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viết</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văn</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theo</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yêu</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cầu</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của</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đề</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a:t>
              </a:r>
              <a:endParaRPr kumimoji="0" lang="zh-CN"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字魂131号-酷乐潮玩体" panose="00000500000000000000" charset="-122"/>
                <a:cs typeface="Times New Roman" panose="02020603050405020304" pitchFamily="18" charset="0"/>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pic>
        <p:nvPicPr>
          <p:cNvPr id="2" name="Picture 1"/>
          <p:cNvPicPr>
            <a:picLocks noChangeAspect="1"/>
          </p:cNvPicPr>
          <p:nvPr/>
        </p:nvPicPr>
        <p:blipFill>
          <a:blip r:embed="rId3"/>
          <a:stretch>
            <a:fillRect/>
          </a:stretch>
        </p:blipFill>
        <p:spPr>
          <a:xfrm>
            <a:off x="1470976" y="3482925"/>
            <a:ext cx="7726045" cy="2799166"/>
          </a:xfrm>
          <a:prstGeom prst="rect">
            <a:avLst/>
          </a:prstGeom>
        </p:spPr>
      </p:pic>
      <p:sp>
        <p:nvSpPr>
          <p:cNvPr id="12" name="矩形 9"/>
          <p:cNvSpPr/>
          <p:nvPr/>
        </p:nvSpPr>
        <p:spPr>
          <a:xfrm>
            <a:off x="580913" y="1828243"/>
            <a:ext cx="11140551" cy="1384995"/>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smtClean="0">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smtClean="0">
                <a:latin typeface="Times New Roman" panose="02020603050405020304" pitchFamily="18" charset="0"/>
                <a:ea typeface="Cambria" panose="02040503050406030204" pitchFamily="18" charset="0"/>
                <a:cs typeface="Times New Roman" panose="02020603050405020304" pitchFamily="18" charset="0"/>
                <a:sym typeface="+mn-ea"/>
              </a:rPr>
              <a:t> 1: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cổ</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tích</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mà</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yêu</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thích</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a:t>
            </a:r>
          </a:p>
          <a:p>
            <a:pPr algn="ju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b="1" i="1" dirty="0" smtClean="0">
                <a:latin typeface="Times New Roman" panose="02020603050405020304" pitchFamily="18" charset="0"/>
                <a:ea typeface="Cambria" panose="02040503050406030204" pitchFamily="18" charset="0"/>
                <a:cs typeface="Times New Roman" panose="02020603050405020304" pitchFamily="18" charset="0"/>
                <a:sym typeface="+mn-ea"/>
              </a:rPr>
              <a:t>2: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mà</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đã</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đọc</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trong</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sách</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giáo</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khoa</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Tiếng</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Việt</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a:t>
            </a:r>
          </a:p>
          <a:p>
            <a:pPr lvl="0" algn="ju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b="1" i="1" dirty="0" smtClean="0">
                <a:latin typeface="Times New Roman" panose="02020603050405020304" pitchFamily="18" charset="0"/>
                <a:ea typeface="Cambria" panose="02040503050406030204" pitchFamily="18" charset="0"/>
                <a:cs typeface="Times New Roman" panose="02020603050405020304" pitchFamily="18" charset="0"/>
                <a:sym typeface="+mn-ea"/>
              </a:rPr>
              <a:t>3: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có</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nhân</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vật</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chính</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là</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trẻ</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smtClean="0">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smtClean="0">
                <a:latin typeface="Times New Roman" panose="02020603050405020304" pitchFamily="18" charset="0"/>
                <a:ea typeface="Cambria" panose="02040503050406030204" pitchFamily="18" charset="0"/>
                <a:cs typeface="Times New Roman" panose="02020603050405020304" pitchFamily="18" charset="0"/>
                <a:sym typeface="+mn-ea"/>
              </a:rPr>
              <a:t>.</a:t>
            </a:r>
            <a:endPar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8" name="Rounded Rectangle 7"/>
          <p:cNvSpPr/>
          <p:nvPr/>
        </p:nvSpPr>
        <p:spPr>
          <a:xfrm>
            <a:off x="9329100" y="3980021"/>
            <a:ext cx="2172019" cy="1554480"/>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Chia </a:t>
            </a:r>
            <a:r>
              <a:rPr lang="en-US" sz="3200" dirty="0" err="1" smtClean="0">
                <a:solidFill>
                  <a:schemeClr val="tx1"/>
                </a:solidFill>
                <a:latin typeface="Cambria" panose="02040503050406030204" pitchFamily="18" charset="0"/>
                <a:ea typeface="Cambria" panose="02040503050406030204" pitchFamily="18" charset="0"/>
              </a:rPr>
              <a:t>sẻ</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lại</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dàn</a:t>
            </a:r>
            <a:r>
              <a:rPr lang="en-US" sz="3200" dirty="0" smtClean="0">
                <a:solidFill>
                  <a:schemeClr val="tx1"/>
                </a:solidFill>
                <a:latin typeface="Cambria" panose="02040503050406030204" pitchFamily="18" charset="0"/>
                <a:ea typeface="Cambria" panose="02040503050406030204" pitchFamily="18" charset="0"/>
              </a:rPr>
              <a:t> ý </a:t>
            </a:r>
            <a:r>
              <a:rPr lang="en-US" sz="3200" dirty="0" err="1" smtClean="0">
                <a:solidFill>
                  <a:schemeClr val="tx1"/>
                </a:solidFill>
                <a:latin typeface="Cambria" panose="02040503050406030204" pitchFamily="18" charset="0"/>
                <a:ea typeface="Cambria" panose="02040503050406030204" pitchFamily="18" charset="0"/>
              </a:rPr>
              <a:t>em</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đã</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lập</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Rectangle 2"/>
          <p:cNvSpPr/>
          <p:nvPr/>
        </p:nvSpPr>
        <p:spPr>
          <a:xfrm>
            <a:off x="513172" y="453289"/>
            <a:ext cx="11323109" cy="5940088"/>
          </a:xfrm>
          <a:prstGeom prst="rect">
            <a:avLst/>
          </a:prstGeom>
        </p:spPr>
        <p:txBody>
          <a:bodyPr wrap="square">
            <a:spAutoFit/>
          </a:bodyPr>
          <a:lstStyle/>
          <a:p>
            <a:pPr algn="just"/>
            <a:r>
              <a:rPr lang="en-US" sz="2000" dirty="0" smtClean="0">
                <a:latin typeface="Cambria" panose="02040503050406030204" pitchFamily="18" charset="0"/>
                <a:ea typeface="Cambria" panose="02040503050406030204" pitchFamily="18" charset="0"/>
              </a:rPr>
              <a:t>	</a:t>
            </a:r>
            <a:r>
              <a:rPr lang="vi-VN" sz="2000" dirty="0" smtClean="0">
                <a:latin typeface="+mj-lt"/>
                <a:ea typeface="Cambria" panose="02040503050406030204" pitchFamily="18" charset="0"/>
              </a:rPr>
              <a:t>Trong </a:t>
            </a:r>
            <a:r>
              <a:rPr lang="vi-VN" sz="2000" dirty="0">
                <a:latin typeface="+mj-lt"/>
                <a:ea typeface="Cambria" panose="02040503050406030204" pitchFamily="18" charset="0"/>
              </a:rPr>
              <a:t>các tác phẩm văn học nước ngoài, em yêu thích và ấn tương nhất với câu chuyện Cô bé bán diêm. Khép lại trang sách, hình ảnh cô bé nhỏ mồ côi, tội nghiệp trong đêm đông lạnh giá luôn xuất hiện trong tâm trí em.</a:t>
            </a:r>
          </a:p>
          <a:p>
            <a:pPr algn="just"/>
            <a:r>
              <a:rPr lang="en-US" sz="2000" dirty="0" smtClean="0">
                <a:latin typeface="+mj-lt"/>
                <a:ea typeface="Cambria" panose="02040503050406030204" pitchFamily="18" charset="0"/>
              </a:rPr>
              <a:t>	</a:t>
            </a:r>
            <a:r>
              <a:rPr lang="vi-VN" sz="2000" dirty="0" smtClean="0">
                <a:latin typeface="+mj-lt"/>
                <a:ea typeface="Cambria" panose="02040503050406030204" pitchFamily="18" charset="0"/>
              </a:rPr>
              <a:t>Cô </a:t>
            </a:r>
            <a:r>
              <a:rPr lang="vi-VN" sz="2000" dirty="0">
                <a:latin typeface="+mj-lt"/>
                <a:ea typeface="Cambria" panose="02040503050406030204" pitchFamily="18" charset="0"/>
              </a:rPr>
              <a:t>bé bán diêm có một hoàn cảnh thật bất hạnh. Mẹ mất sớm, em sống với người cha hay chửi bới, mắng nhiếc và đe dọa đánh đập. Trong đêm giao thừa, khi nhà nhà đều quây quần bên lò sưởi ấm cúng, cây thông Nô-en được trang hoàng rực rỡ những ngôi sao và bàn cỗ đầy đặn thức ăn, cùng nhau đón chào một năm mới với bao điều tốt đẹp.</a:t>
            </a:r>
          </a:p>
          <a:p>
            <a:pPr algn="just"/>
            <a:r>
              <a:rPr lang="en-US" sz="2000" dirty="0" smtClean="0">
                <a:latin typeface="+mj-lt"/>
                <a:ea typeface="Cambria" panose="02040503050406030204" pitchFamily="18" charset="0"/>
              </a:rPr>
              <a:t>           	</a:t>
            </a:r>
            <a:r>
              <a:rPr lang="vi-VN" sz="2000" dirty="0" smtClean="0">
                <a:latin typeface="+mj-lt"/>
                <a:ea typeface="Cambria" panose="02040503050406030204" pitchFamily="18" charset="0"/>
              </a:rPr>
              <a:t>Dù </a:t>
            </a:r>
            <a:r>
              <a:rPr lang="vi-VN" sz="2000" dirty="0">
                <a:latin typeface="+mj-lt"/>
                <a:ea typeface="Cambria" panose="02040503050406030204" pitchFamily="18" charset="0"/>
              </a:rPr>
              <a:t>đêm đông buốt giá nhưng em chỉ khoác trên mình bộ quần áo mỏng manh, ngắn cũn cỡ do đã được bà mua quá lâu. Khi bà mất, chẳng ai mua quần áo cho em. Đôi bàn tay và đôi bàn chân của em tím tái vì đã đi quá lâu trong tiết trời lạnh giá mà không có lấy một cốc nước ấm, một chút thức ăn vào bụng. Trên đôi bàn chân trần, cô bé tội nghiệp ấy vẫn lang thang ngoài đường trong giá buốt, không ai để ý đến em, mua cho em những que diêm nhỏ bé. Em nép vào góc tường tăm tối và quẹt những que diêm như muốn xua đi không khí lạnh buốt. Khi ánh sáng nhỏ nhoi sáng lên, em như sống trong những mộng tưởng tươi sáng về lò sưởi ấm áp, bàn cỗ đầy đủ thức ăn, rồi em mơ về bà và cùng bà bay lên cao mãi.</a:t>
            </a:r>
          </a:p>
          <a:p>
            <a:pPr algn="just"/>
            <a:r>
              <a:rPr lang="en-US" sz="2000" dirty="0" smtClean="0">
                <a:latin typeface="+mj-lt"/>
                <a:ea typeface="Cambria" panose="02040503050406030204" pitchFamily="18" charset="0"/>
              </a:rPr>
              <a:t>	</a:t>
            </a:r>
            <a:r>
              <a:rPr lang="vi-VN" sz="2000" dirty="0" smtClean="0">
                <a:latin typeface="+mj-lt"/>
                <a:ea typeface="Cambria" panose="02040503050406030204" pitchFamily="18" charset="0"/>
              </a:rPr>
              <a:t>Cuối </a:t>
            </a:r>
            <a:r>
              <a:rPr lang="vi-VN" sz="2000" dirty="0">
                <a:latin typeface="+mj-lt"/>
                <a:ea typeface="Cambria" panose="02040503050406030204" pitchFamily="18" charset="0"/>
              </a:rPr>
              <a:t>cùng, em đã chết trong đêm giao thừa lạnh lẽo ấy, sự ra đi của em như sự giải thoát khỏi những tăm tối của cuộc đời. Em được đến bên người thân ở một thế giới khác. Nhà văn đã nâng đỡ linh hồn của em bé đáng thương, dường như không phải em chết mà em đang đi vào cõi bất tử, nơi có tình thương bao la của bà em mà em từng khao khát với nụ cười mãn nguyện. Câu chuyện với kết thúc buồn đã để lại bao xúc động trong lòng em.</a:t>
            </a:r>
          </a:p>
        </p:txBody>
      </p:sp>
      <p:sp>
        <p:nvSpPr>
          <p:cNvPr id="8" name="Rounded Rectangle 7"/>
          <p:cNvSpPr/>
          <p:nvPr/>
        </p:nvSpPr>
        <p:spPr>
          <a:xfrm>
            <a:off x="71120" y="86022"/>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Cambria" panose="02040503050406030204" pitchFamily="18" charset="0"/>
                <a:ea typeface="Cambria" panose="02040503050406030204" pitchFamily="18" charset="0"/>
              </a:rPr>
              <a:t>Tham</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80657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3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Viết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dựa</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dàn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lập</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Đảm</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đủ</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Mở</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thân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hợp</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quản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quỹ</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rà</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soát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hoàn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160"/>
              <a:ext cx="16027" cy="121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44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44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44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44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44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44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44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41694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smtClean="0">
                <a:latin typeface="Cambria" panose="02040503050406030204" pitchFamily="18" charset="0"/>
                <a:ea typeface="Cambria" panose="02040503050406030204" pitchFamily="18" charset="0"/>
                <a:cs typeface="+mn-ea"/>
                <a:sym typeface="+mn-ea"/>
              </a:rPr>
              <a:t>a. </a:t>
            </a:r>
            <a:r>
              <a:rPr lang="en-US" altLang="zh-CN" sz="2800" b="1" i="1" dirty="0" err="1" smtClean="0">
                <a:latin typeface="Cambria" panose="02040503050406030204" pitchFamily="18" charset="0"/>
                <a:ea typeface="Cambria" panose="02040503050406030204" pitchFamily="18" charset="0"/>
                <a:cs typeface="+mn-ea"/>
                <a:sym typeface="+mn-ea"/>
              </a:rPr>
              <a:t>Đọc</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lại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bài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làm</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của</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em</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để</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phát</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hiện</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lỗi</a:t>
            </a:r>
            <a:r>
              <a:rPr lang="en-US" altLang="zh-CN" sz="2800" b="1" i="1"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sp>
        <p:nvSpPr>
          <p:cNvPr id="4" name="Pentagon 3"/>
          <p:cNvSpPr/>
          <p:nvPr/>
        </p:nvSpPr>
        <p:spPr>
          <a:xfrm>
            <a:off x="1007110" y="2147822"/>
            <a:ext cx="224409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Cambria" panose="02040503050406030204" pitchFamily="18" charset="0"/>
                <a:ea typeface="Cambria" panose="02040503050406030204" pitchFamily="18" charset="0"/>
              </a:rPr>
              <a:t>Cách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viết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mở</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kết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bài</a:t>
            </a:r>
            <a:endParaRPr lang="en-US" sz="2400" dirty="0">
              <a:latin typeface="Cambria" panose="02040503050406030204" pitchFamily="18" charset="0"/>
              <a:ea typeface="Cambria" panose="02040503050406030204" pitchFamily="18" charset="0"/>
            </a:endParaRPr>
          </a:p>
        </p:txBody>
      </p:sp>
      <p:sp>
        <p:nvSpPr>
          <p:cNvPr id="13" name="Pentagon 12"/>
          <p:cNvSpPr/>
          <p:nvPr/>
        </p:nvSpPr>
        <p:spPr>
          <a:xfrm>
            <a:off x="3354069" y="2144109"/>
            <a:ext cx="3161347"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tự</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sự</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việc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được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kể</a:t>
            </a:r>
            <a:r>
              <a:rPr lang="en-US" sz="2400" dirty="0" smtClean="0">
                <a:latin typeface="Cambria" panose="02040503050406030204" pitchFamily="18" charset="0"/>
                <a:ea typeface="Cambria" panose="02040503050406030204" pitchFamily="18" charset="0"/>
              </a:rPr>
              <a:t> ở </a:t>
            </a:r>
            <a:r>
              <a:rPr lang="en-US" sz="2400" dirty="0" err="1" smtClean="0">
                <a:latin typeface="Cambria" panose="02040503050406030204" pitchFamily="18" charset="0"/>
                <a:ea typeface="Cambria" panose="02040503050406030204" pitchFamily="18" charset="0"/>
              </a:rPr>
              <a:t>thân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bài</a:t>
            </a:r>
            <a:endParaRPr lang="en-US" sz="2400" dirty="0">
              <a:latin typeface="Cambria" panose="02040503050406030204" pitchFamily="18" charset="0"/>
              <a:ea typeface="Cambria" panose="02040503050406030204" pitchFamily="18" charset="0"/>
            </a:endParaRPr>
          </a:p>
        </p:txBody>
      </p:sp>
      <p:sp>
        <p:nvSpPr>
          <p:cNvPr id="14" name="Pentagon 13"/>
          <p:cNvSpPr/>
          <p:nvPr/>
        </p:nvSpPr>
        <p:spPr>
          <a:xfrm>
            <a:off x="6618287" y="2153573"/>
            <a:ext cx="237617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Cambria" panose="02040503050406030204" pitchFamily="18" charset="0"/>
                <a:ea typeface="Cambria" panose="02040503050406030204" pitchFamily="18" charset="0"/>
              </a:rPr>
              <a:t>Cách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dùng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từ</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đặt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câu</a:t>
            </a:r>
            <a:endParaRPr lang="en-US" sz="2400" dirty="0">
              <a:latin typeface="Cambria" panose="02040503050406030204" pitchFamily="18" charset="0"/>
              <a:ea typeface="Cambria" panose="02040503050406030204" pitchFamily="18" charset="0"/>
            </a:endParaRPr>
          </a:p>
        </p:txBody>
      </p:sp>
      <p:sp>
        <p:nvSpPr>
          <p:cNvPr id="15" name="Pentagon 14"/>
          <p:cNvSpPr/>
          <p:nvPr/>
        </p:nvSpPr>
        <p:spPr>
          <a:xfrm>
            <a:off x="9097327" y="2153573"/>
            <a:ext cx="206121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Cambria" panose="02040503050406030204" pitchFamily="18" charset="0"/>
                <a:ea typeface="Cambria" panose="02040503050406030204" pitchFamily="18" charset="0"/>
              </a:rPr>
              <a:t>Chính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tả</a:t>
            </a:r>
            <a:endParaRPr lang="en-US" sz="2400" dirty="0">
              <a:latin typeface="Cambria" panose="02040503050406030204" pitchFamily="18" charset="0"/>
              <a:ea typeface="Cambria" panose="02040503050406030204" pitchFamily="18" charset="0"/>
            </a:endParaRPr>
          </a:p>
        </p:txBody>
      </p:sp>
      <p:sp>
        <p:nvSpPr>
          <p:cNvPr id="16" name="矩形 9"/>
          <p:cNvSpPr/>
          <p:nvPr/>
        </p:nvSpPr>
        <p:spPr>
          <a:xfrm>
            <a:off x="934720" y="3405485"/>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smtClean="0">
                <a:latin typeface="Cambria" panose="02040503050406030204" pitchFamily="18" charset="0"/>
                <a:ea typeface="Cambria" panose="02040503050406030204" pitchFamily="18" charset="0"/>
                <a:cs typeface="+mn-ea"/>
                <a:sym typeface="+mn-ea"/>
              </a:rPr>
              <a:t>b. </a:t>
            </a:r>
            <a:r>
              <a:rPr lang="en-US" altLang="zh-CN" sz="2800" b="1" i="1" dirty="0" err="1" smtClean="0">
                <a:latin typeface="Cambria" panose="02040503050406030204" pitchFamily="18" charset="0"/>
                <a:ea typeface="Cambria" panose="02040503050406030204" pitchFamily="18" charset="0"/>
                <a:cs typeface="+mn-ea"/>
                <a:sym typeface="+mn-ea"/>
              </a:rPr>
              <a:t>Sửa</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lỗi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nếu</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có</a:t>
            </a:r>
            <a:r>
              <a:rPr lang="en-US" altLang="zh-CN" sz="2800" b="1" i="1"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1007110" y="3889124"/>
            <a:ext cx="7653071" cy="2246769"/>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Nhận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xét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cách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viết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mở</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trực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tiếp</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hoặc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gián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tiếp</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kết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mở</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rộng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hoặc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mở</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rộng</a:t>
            </a:r>
            <a:r>
              <a:rPr lang="en-US" altLang="zh-CN" sz="2800" dirty="0" smtClean="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tự</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các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sự</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việc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được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kể</a:t>
            </a:r>
            <a:r>
              <a:rPr lang="en-US" altLang="zh-CN" sz="2800" dirty="0" smtClean="0">
                <a:latin typeface="Cambria" panose="02040503050406030204" pitchFamily="18" charset="0"/>
                <a:ea typeface="Cambria" panose="02040503050406030204" pitchFamily="18" charset="0"/>
                <a:cs typeface="+mn-ea"/>
                <a:sym typeface="+mn-ea"/>
              </a:rPr>
              <a:t> ở </a:t>
            </a:r>
            <a:r>
              <a:rPr lang="en-US" altLang="zh-CN" sz="2800" dirty="0" err="1" smtClean="0">
                <a:latin typeface="Cambria" panose="02040503050406030204" pitchFamily="18" charset="0"/>
                <a:ea typeface="Cambria" panose="02040503050406030204" pitchFamily="18" charset="0"/>
                <a:cs typeface="+mn-ea"/>
                <a:sym typeface="+mn-ea"/>
              </a:rPr>
              <a:t>thân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endParaRPr lang="en-US" altLang="zh-CN" sz="2800" dirty="0" smtClean="0">
              <a:latin typeface="Cambria" panose="02040503050406030204" pitchFamily="18" charset="0"/>
              <a:ea typeface="Cambria" panose="02040503050406030204" pitchFamily="18" charset="0"/>
              <a:cs typeface="+mn-ea"/>
              <a:sym typeface="+mn-ea"/>
            </a:endParaRP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Cách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dùng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từ</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đặt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Chính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tả</a:t>
            </a:r>
            <a:r>
              <a:rPr lang="en-US" altLang="zh-CN" sz="2800"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animBg="1"/>
      <p:bldP spid="13" grpId="0" animBg="1"/>
      <p:bldP spid="14" grpId="0" animBg="1"/>
      <p:bldP spid="15"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768</Words>
  <Application>Microsoft Office PowerPoint</Application>
  <PresentationFormat>Widescreen</PresentationFormat>
  <Paragraphs>40</Paragraphs>
  <Slides>11</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11</vt:i4>
      </vt:variant>
    </vt:vector>
  </HeadingPairs>
  <TitlesOfParts>
    <vt:vector size="27" baseType="lpstr">
      <vt:lpstr>微软雅黑</vt:lpstr>
      <vt:lpstr>宋体</vt:lpstr>
      <vt:lpstr>#9Slide07 HoneyCream</vt:lpstr>
      <vt:lpstr>Arial</vt:lpstr>
      <vt:lpstr>Calibri</vt:lpstr>
      <vt:lpstr>Calibri Light</vt:lpstr>
      <vt:lpstr>Cambria</vt:lpstr>
      <vt:lpstr>SVN-Newton</vt:lpstr>
      <vt:lpstr>Times New Roman</vt:lpstr>
      <vt:lpstr>字魂131号-酷乐潮玩体</vt:lpstr>
      <vt:lpstr>字魂17号-萌趣果冻体</vt:lpstr>
      <vt:lpstr>字魂59号-创粗黑</vt:lpstr>
      <vt:lpstr>思源黑体 CN Bold</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MTC</cp:lastModifiedBy>
  <cp:revision>11</cp:revision>
  <dcterms:created xsi:type="dcterms:W3CDTF">2023-08-23T06:32:56Z</dcterms:created>
  <dcterms:modified xsi:type="dcterms:W3CDTF">2023-10-23T02:22:37Z</dcterms:modified>
</cp:coreProperties>
</file>