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14"/>
  </p:notesMasterIdLst>
  <p:sldIdLst>
    <p:sldId id="257" r:id="rId2"/>
    <p:sldId id="260" r:id="rId3"/>
    <p:sldId id="261" r:id="rId4"/>
    <p:sldId id="269" r:id="rId5"/>
    <p:sldId id="268" r:id="rId6"/>
    <p:sldId id="259" r:id="rId7"/>
    <p:sldId id="258" r:id="rId8"/>
    <p:sldId id="271" r:id="rId9"/>
    <p:sldId id="263" r:id="rId10"/>
    <p:sldId id="264" r:id="rId11"/>
    <p:sldId id="262" r:id="rId12"/>
    <p:sldId id="265" r:id="rId13"/>
  </p:sldIdLst>
  <p:sldSz cx="12192000" cy="6858000"/>
  <p:notesSz cx="6858000" cy="9144000"/>
  <p:embeddedFontLst>
    <p:embeddedFont>
      <p:font typeface="UVF Kewl Script" panose="020B0604020202020204" charset="0"/>
      <p:regular r:id="rId15"/>
    </p:embeddedFont>
    <p:embeddedFont>
      <p:font typeface="Cambria" panose="02040503050406030204" pitchFamily="18" charset="0"/>
      <p:regular r:id="rId16"/>
      <p:bold r:id="rId17"/>
      <p:italic r:id="rId18"/>
      <p:boldItalic r:id="rId19"/>
    </p:embeddedFont>
    <p:embeddedFont>
      <p:font typeface="Verdana" panose="020B0604030504040204" pitchFamily="34" charset="0"/>
      <p:regular r:id="rId20"/>
      <p:bold r:id="rId21"/>
      <p:italic r:id="rId22"/>
      <p:boldItalic r:id="rId23"/>
    </p:embeddedFont>
    <p:embeddedFont>
      <p:font typeface="Arial Rounded MT Bold" panose="020F0704030504030204" pitchFamily="34" charset="0"/>
      <p:regular r:id="rId24"/>
    </p:embeddedFont>
    <p:embeddedFont>
      <p:font typeface="#9Slide07 HoneyCream" panose="020B0604020202020204" charset="0"/>
      <p:regular r:id="rId25"/>
    </p:embeddedFont>
    <p:embeddedFont>
      <p:font typeface="Calibri" panose="020F0502020204030204" pitchFamily="34" charset="0"/>
      <p:regular r:id="rId26"/>
      <p:bold r:id="rId27"/>
      <p:italic r:id="rId28"/>
      <p:boldItalic r:id="rId29"/>
    </p:embeddedFont>
    <p:embeddedFont>
      <p:font typeface="Calibri Light" panose="020F0302020204030204" pitchFamily="34" charset="0"/>
      <p:regular r:id="rId30"/>
      <p:italic r:id="rId31"/>
    </p:embeddedFont>
    <p:embeddedFont>
      <p:font typeface="#9Slide05 Aphrodite Pro" panose="020B0604020202020204" charset="0"/>
      <p:regular r:id="rId3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152" autoAdjust="0"/>
    <p:restoredTop sz="94660"/>
  </p:normalViewPr>
  <p:slideViewPr>
    <p:cSldViewPr snapToGrid="0" showGuides="1">
      <p:cViewPr varScale="1">
        <p:scale>
          <a:sx n="71" d="100"/>
          <a:sy n="71" d="100"/>
        </p:scale>
        <p:origin x="696" y="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26" Type="http://schemas.openxmlformats.org/officeDocument/2006/relationships/font" Target="fonts/font12.fntdata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font" Target="fonts/font11.fntdata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29" Type="http://schemas.openxmlformats.org/officeDocument/2006/relationships/font" Target="fonts/font1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0.fntdata"/><Relationship Id="rId32" Type="http://schemas.openxmlformats.org/officeDocument/2006/relationships/font" Target="fonts/font18.fntdata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28" Type="http://schemas.openxmlformats.org/officeDocument/2006/relationships/font" Target="fonts/font14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31" Type="http://schemas.openxmlformats.org/officeDocument/2006/relationships/font" Target="fonts/font1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8.fntdata"/><Relationship Id="rId27" Type="http://schemas.openxmlformats.org/officeDocument/2006/relationships/font" Target="fonts/font13.fntdata"/><Relationship Id="rId30" Type="http://schemas.openxmlformats.org/officeDocument/2006/relationships/font" Target="fonts/font16.fntdata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A849FC-2614-4EAC-8B03-BD335ED550AC}" type="datetimeFigureOut">
              <a:rPr lang="en-US" smtClean="0"/>
              <a:t>23/10/2023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A24D54-2C94-4410-9568-E8AD6EC4E1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30861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幻灯片图像占位符 17409"/>
          <p:cNvSpPr>
            <a:spLocks noGrp="1" noRot="1" noChangeAspect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/>
        </p:spPr>
      </p:sp>
      <p:sp>
        <p:nvSpPr>
          <p:cNvPr id="17411" name="文本占位符 17410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52909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幻灯片图像占位符 58369"/>
          <p:cNvSpPr>
            <a:spLocks noGrp="1" noRot="1" noChangeAspect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/>
        </p:spPr>
      </p:sp>
      <p:sp>
        <p:nvSpPr>
          <p:cNvPr id="58371" name="文本占位符 58370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30042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幻灯片图像占位符 17409"/>
          <p:cNvSpPr>
            <a:spLocks noGrp="1" noRot="1" noChangeAspect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/>
        </p:spPr>
      </p:sp>
      <p:sp>
        <p:nvSpPr>
          <p:cNvPr id="17411" name="文本占位符 17410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90842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幻灯片图像占位符 58369"/>
          <p:cNvSpPr>
            <a:spLocks noGrp="1" noRot="1" noChangeAspect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/>
        </p:spPr>
      </p:sp>
      <p:sp>
        <p:nvSpPr>
          <p:cNvPr id="58371" name="文本占位符 58370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28948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幻灯片图像占位符 58369"/>
          <p:cNvSpPr>
            <a:spLocks noGrp="1" noRot="1" noChangeAspect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/>
        </p:spPr>
      </p:sp>
      <p:sp>
        <p:nvSpPr>
          <p:cNvPr id="58371" name="文本占位符 58370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01673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幻灯片图像占位符 58369"/>
          <p:cNvSpPr>
            <a:spLocks noGrp="1" noRot="1" noChangeAspect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/>
        </p:spPr>
      </p:sp>
      <p:sp>
        <p:nvSpPr>
          <p:cNvPr id="58371" name="文本占位符 58370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89166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317EAC-F7E3-4B9D-87A4-1E7BCEBA561F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23/10/2023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A07079-E68D-4D03-B20A-0CCB610C32C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2" y="6488668"/>
            <a:ext cx="18886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By: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 Non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5B9BD5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10821114" y="6488668"/>
            <a:ext cx="18886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By: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 Non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5B9BD5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7492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317EAC-F7E3-4B9D-87A4-1E7BCEBA561F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23/10/2023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A07079-E68D-4D03-B20A-0CCB610C32C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1307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317EAC-F7E3-4B9D-87A4-1E7BCEBA561F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23/10/2023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A07079-E68D-4D03-B20A-0CCB610C32C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4270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8" y="311467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85" name="Google Shape;985;p14"/>
          <p:cNvSpPr/>
          <p:nvPr/>
        </p:nvSpPr>
        <p:spPr>
          <a:xfrm>
            <a:off x="586918" y="6035234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86" name="Google Shape;986;p14"/>
          <p:cNvSpPr/>
          <p:nvPr/>
        </p:nvSpPr>
        <p:spPr>
          <a:xfrm>
            <a:off x="719201" y="311467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87" name="Google Shape;987;p14"/>
          <p:cNvSpPr/>
          <p:nvPr/>
        </p:nvSpPr>
        <p:spPr>
          <a:xfrm>
            <a:off x="11432701" y="6035234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6882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1_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8" y="311467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85" name="Google Shape;985;p14"/>
          <p:cNvSpPr/>
          <p:nvPr/>
        </p:nvSpPr>
        <p:spPr>
          <a:xfrm>
            <a:off x="586918" y="6035234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86" name="Google Shape;986;p14"/>
          <p:cNvSpPr/>
          <p:nvPr/>
        </p:nvSpPr>
        <p:spPr>
          <a:xfrm>
            <a:off x="719201" y="311467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87" name="Google Shape;987;p14"/>
          <p:cNvSpPr/>
          <p:nvPr/>
        </p:nvSpPr>
        <p:spPr>
          <a:xfrm>
            <a:off x="11432701" y="6035234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3984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1_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8" y="311467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85" name="Google Shape;985;p14"/>
          <p:cNvSpPr/>
          <p:nvPr/>
        </p:nvSpPr>
        <p:spPr>
          <a:xfrm>
            <a:off x="586918" y="6035234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86" name="Google Shape;986;p14"/>
          <p:cNvSpPr/>
          <p:nvPr/>
        </p:nvSpPr>
        <p:spPr>
          <a:xfrm>
            <a:off x="719201" y="311467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87" name="Google Shape;987;p14"/>
          <p:cNvSpPr/>
          <p:nvPr/>
        </p:nvSpPr>
        <p:spPr>
          <a:xfrm>
            <a:off x="11432701" y="6035234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3763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317EAC-F7E3-4B9D-87A4-1E7BCEBA561F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23/10/2023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A07079-E68D-4D03-B20A-0CCB610C32C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0971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317EAC-F7E3-4B9D-87A4-1E7BCEBA561F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23/10/2023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A07079-E68D-4D03-B20A-0CCB610C32C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4654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317EAC-F7E3-4B9D-87A4-1E7BCEBA561F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23/10/2023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A07079-E68D-4D03-B20A-0CCB610C32C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264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317EAC-F7E3-4B9D-87A4-1E7BCEBA561F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23/10/2023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A07079-E68D-4D03-B20A-0CCB610C32C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6248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317EAC-F7E3-4B9D-87A4-1E7BCEBA561F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23/10/2023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A07079-E68D-4D03-B20A-0CCB610C32C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6379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317EAC-F7E3-4B9D-87A4-1E7BCEBA561F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23/10/2023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A07079-E68D-4D03-B20A-0CCB610C32C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2887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317EAC-F7E3-4B9D-87A4-1E7BCEBA561F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23/10/2023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A07079-E68D-4D03-B20A-0CCB610C32C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6455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317EAC-F7E3-4B9D-87A4-1E7BCEBA561F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23/10/2023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A07079-E68D-4D03-B20A-0CCB610C32C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1603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hyperlink" Target="https://www.facebook.com/groups/629898828017053" TargetMode="Externa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317EAC-F7E3-4B9D-87A4-1E7BCEBA561F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23/10/2023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A07079-E68D-4D03-B20A-0CCB610C32C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10821114" y="6488668"/>
            <a:ext cx="18886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By: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 Non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5B9BD5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7A8B384-E371-FCA5-47D1-C1168EC69CA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089DAFE-8B72-77E0-439B-2B7609639B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11" name="TextBox 3">
            <a:extLst>
              <a:ext uri="{FF2B5EF4-FFF2-40B4-BE49-F238E27FC236}">
                <a16:creationId xmlns:a16="http://schemas.microsoft.com/office/drawing/2014/main" id="{09E3B028-B49F-C920-F959-1D199560D2CC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9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394ACA3B-E131-5042-E7C8-AB47E60DCF38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652A728-8C5F-54CC-B6D1-AB585624A696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049921" y="14676864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99B4806-B92D-2DCB-E402-B9D04861128A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52444" y="14676863"/>
            <a:ext cx="2186247" cy="3717751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33CD1034-2585-0E61-6B02-FB1395E57147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ACD2181-FEB3-9EA6-2560-F53CFEBDA189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prstClr val="white">
                    <a:alpha val="63000"/>
                  </a:prst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3DEAA2C-B8EB-AE8F-F252-6D51E971FAB1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 Non</a:t>
            </a:r>
            <a:endParaRPr kumimoji="0" lang="id-ID" sz="1600" b="0" i="0" u="none" strike="noStrike" kern="0" cap="none" spc="0" normalizeH="0" baseline="0" noProof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090866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85" r:id="rId13"/>
    <p:sldLayoutId id="2147483698" r:id="rId14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7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7" grpId="1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11" Type="http://schemas.openxmlformats.org/officeDocument/2006/relationships/image" Target="../media/image12.png"/><Relationship Id="rId5" Type="http://schemas.openxmlformats.org/officeDocument/2006/relationships/image" Target="../media/image7.png"/><Relationship Id="rId10" Type="http://schemas.openxmlformats.org/officeDocument/2006/relationships/image" Target="../media/image11.png"/><Relationship Id="rId4" Type="http://schemas.openxmlformats.org/officeDocument/2006/relationships/image" Target="../media/image6.png"/><Relationship Id="rId9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26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12.png"/><Relationship Id="rId3" Type="http://schemas.openxmlformats.org/officeDocument/2006/relationships/image" Target="../media/image13.png"/><Relationship Id="rId7" Type="http://schemas.openxmlformats.org/officeDocument/2006/relationships/image" Target="../media/image28.png"/><Relationship Id="rId12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11" Type="http://schemas.openxmlformats.org/officeDocument/2006/relationships/image" Target="../media/image30.png"/><Relationship Id="rId5" Type="http://schemas.openxmlformats.org/officeDocument/2006/relationships/image" Target="../media/image15.png"/><Relationship Id="rId10" Type="http://schemas.openxmlformats.org/officeDocument/2006/relationships/image" Target="../media/image29.png"/><Relationship Id="rId4" Type="http://schemas.openxmlformats.org/officeDocument/2006/relationships/image" Target="../media/image14.png"/><Relationship Id="rId9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15.png"/><Relationship Id="rId10" Type="http://schemas.openxmlformats.org/officeDocument/2006/relationships/image" Target="../media/image12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10" Type="http://schemas.openxmlformats.org/officeDocument/2006/relationships/image" Target="../media/image12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11" Type="http://schemas.openxmlformats.org/officeDocument/2006/relationships/image" Target="../media/image12.png"/><Relationship Id="rId5" Type="http://schemas.openxmlformats.org/officeDocument/2006/relationships/image" Target="../media/image7.png"/><Relationship Id="rId10" Type="http://schemas.openxmlformats.org/officeDocument/2006/relationships/image" Target="../media/image11.png"/><Relationship Id="rId4" Type="http://schemas.openxmlformats.org/officeDocument/2006/relationships/image" Target="../media/image6.png"/><Relationship Id="rId9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1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15.png"/><Relationship Id="rId10" Type="http://schemas.openxmlformats.org/officeDocument/2006/relationships/image" Target="../media/image12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1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12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37896" descr="1-2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4342251">
            <a:off x="9299376" y="-266460"/>
            <a:ext cx="4416742" cy="330529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69" name="图片 2068" descr="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2551" y="199488"/>
            <a:ext cx="11483299" cy="610429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71" name="图片 2070" descr="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448" y="3314683"/>
            <a:ext cx="12143107" cy="354331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70" name="图片 2069" descr="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367556">
            <a:off x="1890324" y="3852790"/>
            <a:ext cx="9227106" cy="354446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Picture 7" descr="Logo, company name&#10;&#10;Description automatically generated">
            <a:extLst>
              <a:ext uri="{FF2B5EF4-FFF2-40B4-BE49-F238E27FC236}">
                <a16:creationId xmlns:a16="http://schemas.microsoft.com/office/drawing/2014/main" id="{375F0091-8A0A-17C4-B922-DE863FAC6C0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72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446" y="9035"/>
            <a:ext cx="1140398" cy="1140398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10756119" y="5012318"/>
            <a:ext cx="1429714" cy="1225411"/>
            <a:chOff x="14829887" y="6752047"/>
            <a:chExt cx="1975454" cy="1693166"/>
          </a:xfrm>
        </p:grpSpPr>
        <p:pic>
          <p:nvPicPr>
            <p:cNvPr id="14" name="图片 44038" descr="1-33"/>
            <p:cNvPicPr>
              <a:picLocks noChangeAspect="1"/>
            </p:cNvPicPr>
            <p:nvPr/>
          </p:nvPicPr>
          <p:blipFill rotWithShape="1">
            <a:blip r:embed="rId9"/>
            <a:srcRect l="23630" t="60765" b="11263"/>
            <a:stretch/>
          </p:blipFill>
          <p:spPr>
            <a:xfrm rot="2433005">
              <a:off x="14829887" y="6752047"/>
              <a:ext cx="1950153" cy="1693166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4" name="TextBox 3"/>
            <p:cNvSpPr txBox="1"/>
            <p:nvPr/>
          </p:nvSpPr>
          <p:spPr>
            <a:xfrm rot="2333142">
              <a:off x="15455043" y="6945829"/>
              <a:ext cx="1350298" cy="4046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303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CC3300"/>
                  </a:solidFill>
                  <a:effectLst/>
                  <a:uLnTx/>
                  <a:uFillTx/>
                  <a:latin typeface="UVF Kewl Script" panose="02000505000000020002" pitchFamily="2" charset="0"/>
                  <a:ea typeface="+mn-ea"/>
                  <a:cs typeface="+mn-cs"/>
                </a:rPr>
                <a:t>Măng</a:t>
              </a:r>
              <a:r>
                <a:rPr kumimoji="0" lang="en-GB" sz="1303" b="0" i="0" u="none" strike="noStrike" kern="1200" cap="none" spc="0" normalizeH="0" baseline="0" noProof="0" dirty="0">
                  <a:ln>
                    <a:noFill/>
                  </a:ln>
                  <a:solidFill>
                    <a:srgbClr val="CC3300"/>
                  </a:solidFill>
                  <a:effectLst/>
                  <a:uLnTx/>
                  <a:uFillTx/>
                  <a:latin typeface="UVF Kewl Script" panose="02000505000000020002" pitchFamily="2" charset="0"/>
                  <a:ea typeface="+mn-ea"/>
                  <a:cs typeface="+mn-cs"/>
                </a:rPr>
                <a:t> non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8B342BF1-FB1F-DBD9-D3C7-05FE670063E6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86919" b="71467"/>
          <a:stretch/>
        </p:blipFill>
        <p:spPr>
          <a:xfrm>
            <a:off x="1320086" y="1386187"/>
            <a:ext cx="8858558" cy="234490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2147352" y="-198120"/>
            <a:ext cx="1936093" cy="294293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22755" y="7667175"/>
            <a:ext cx="10119565" cy="2713963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2331261" y="533417"/>
            <a:ext cx="828252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TRƯỜNG TIỂU HỌC ÁI MỘ A</a:t>
            </a:r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431917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0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rapezoid 9"/>
          <p:cNvSpPr/>
          <p:nvPr/>
        </p:nvSpPr>
        <p:spPr>
          <a:xfrm>
            <a:off x="3614403" y="1634246"/>
            <a:ext cx="8231801" cy="2969047"/>
          </a:xfrm>
          <a:custGeom>
            <a:avLst/>
            <a:gdLst>
              <a:gd name="connsiteX0" fmla="*/ 0 w 6210300"/>
              <a:gd name="connsiteY0" fmla="*/ 514350 h 514350"/>
              <a:gd name="connsiteX1" fmla="*/ 280989 w 6210300"/>
              <a:gd name="connsiteY1" fmla="*/ 0 h 514350"/>
              <a:gd name="connsiteX2" fmla="*/ 5929311 w 6210300"/>
              <a:gd name="connsiteY2" fmla="*/ 0 h 514350"/>
              <a:gd name="connsiteX3" fmla="*/ 6210300 w 6210300"/>
              <a:gd name="connsiteY3" fmla="*/ 514350 h 514350"/>
              <a:gd name="connsiteX4" fmla="*/ 0 w 6210300"/>
              <a:gd name="connsiteY4" fmla="*/ 514350 h 514350"/>
              <a:gd name="connsiteX0" fmla="*/ 0 w 6210300"/>
              <a:gd name="connsiteY0" fmla="*/ 514350 h 514350"/>
              <a:gd name="connsiteX1" fmla="*/ 166689 w 6210300"/>
              <a:gd name="connsiteY1" fmla="*/ 57150 h 514350"/>
              <a:gd name="connsiteX2" fmla="*/ 5929311 w 6210300"/>
              <a:gd name="connsiteY2" fmla="*/ 0 h 514350"/>
              <a:gd name="connsiteX3" fmla="*/ 6210300 w 6210300"/>
              <a:gd name="connsiteY3" fmla="*/ 514350 h 514350"/>
              <a:gd name="connsiteX4" fmla="*/ 0 w 6210300"/>
              <a:gd name="connsiteY4" fmla="*/ 514350 h 514350"/>
              <a:gd name="connsiteX0" fmla="*/ 0 w 6210300"/>
              <a:gd name="connsiteY0" fmla="*/ 495300 h 495300"/>
              <a:gd name="connsiteX1" fmla="*/ 166689 w 6210300"/>
              <a:gd name="connsiteY1" fmla="*/ 38100 h 495300"/>
              <a:gd name="connsiteX2" fmla="*/ 6062661 w 6210300"/>
              <a:gd name="connsiteY2" fmla="*/ 0 h 495300"/>
              <a:gd name="connsiteX3" fmla="*/ 6210300 w 6210300"/>
              <a:gd name="connsiteY3" fmla="*/ 495300 h 495300"/>
              <a:gd name="connsiteX4" fmla="*/ 0 w 6210300"/>
              <a:gd name="connsiteY4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10300" h="495300">
                <a:moveTo>
                  <a:pt x="0" y="495300"/>
                </a:moveTo>
                <a:lnTo>
                  <a:pt x="166689" y="38100"/>
                </a:lnTo>
                <a:lnTo>
                  <a:pt x="6062661" y="0"/>
                </a:lnTo>
                <a:lnTo>
                  <a:pt x="6210300" y="495300"/>
                </a:lnTo>
                <a:lnTo>
                  <a:pt x="0" y="495300"/>
                </a:ln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19050">
            <a:solidFill>
              <a:schemeClr val="accent6">
                <a:lumMod val="50000"/>
              </a:schemeClr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 w="127000">
                <a:solidFill>
                  <a:srgbClr val="ED7D31">
                    <a:lumMod val="20000"/>
                    <a:lumOff val="80000"/>
                  </a:srgbClr>
                </a:solidFill>
              </a:ln>
              <a:solidFill>
                <a:srgbClr val="5B9BD5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UVN Bach Tuyet Nang" panose="02090907080705020403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614403" y="1975571"/>
            <a:ext cx="7981082" cy="228639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lvl="0" algn="ctr" defTabSz="685800">
              <a:lnSpc>
                <a:spcPct val="150000"/>
              </a:lnSpc>
            </a:pPr>
            <a:r>
              <a:rPr kumimoji="0" lang="vi-VN" sz="5000" b="0" i="0" u="none" strike="noStrike" kern="1200" cap="none" spc="0" normalizeH="0" baseline="0" noProof="0" dirty="0">
                <a:ln w="9525">
                  <a:solidFill>
                    <a:srgbClr val="C00000"/>
                  </a:solidFill>
                </a:ln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UVF Salome" panose="02000503040000020003" pitchFamily="50" charset="0"/>
                <a:cs typeface="Arial Rounded MT Bold" panose="020F0704030504030204" charset="0"/>
              </a:rPr>
              <a:t>Trao đổi về nội dung </a:t>
            </a:r>
          </a:p>
          <a:p>
            <a:pPr lvl="0" algn="ctr" defTabSz="685800">
              <a:lnSpc>
                <a:spcPct val="150000"/>
              </a:lnSpc>
            </a:pPr>
            <a:r>
              <a:rPr kumimoji="0" lang="vi-VN" sz="5000" b="0" i="0" u="none" strike="noStrike" kern="1200" cap="none" spc="0" normalizeH="0" baseline="0" noProof="0" dirty="0">
                <a:ln w="9525">
                  <a:solidFill>
                    <a:srgbClr val="C00000"/>
                  </a:solidFill>
                </a:ln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UVF Salome" panose="02000503040000020003" pitchFamily="50" charset="0"/>
                <a:cs typeface="Arial Rounded MT Bold" panose="020F0704030504030204" charset="0"/>
              </a:rPr>
              <a:t>câu chuyện em đã đọc.</a:t>
            </a:r>
            <a:endParaRPr kumimoji="0" lang="en-US" sz="5000" b="0" i="0" u="none" strike="noStrike" kern="1200" cap="none" spc="0" normalizeH="0" baseline="0" noProof="0" dirty="0">
              <a:ln w="9525">
                <a:solidFill>
                  <a:srgbClr val="C00000"/>
                </a:solidFill>
              </a:ln>
              <a:solidFill>
                <a:srgbClr val="C0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UVF Salome" panose="02000503040000020003" pitchFamily="50" charset="0"/>
              <a:cs typeface="Arial Rounded MT Bold" panose="020F0704030504030204" charset="0"/>
            </a:endParaRPr>
          </a:p>
        </p:txBody>
      </p:sp>
      <p:pic>
        <p:nvPicPr>
          <p:cNvPr id="9" name="图片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74"/>
          <a:stretch>
            <a:fillRect/>
          </a:stretch>
        </p:blipFill>
        <p:spPr>
          <a:xfrm>
            <a:off x="172009" y="4528294"/>
            <a:ext cx="4317437" cy="232970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29724" y="10091"/>
            <a:ext cx="1328685" cy="62526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19036" y="6499829"/>
            <a:ext cx="1539373" cy="35817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" y="6602707"/>
            <a:ext cx="853440" cy="25529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147352" y="-198120"/>
            <a:ext cx="1936093" cy="294293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2755" y="7667175"/>
            <a:ext cx="10119565" cy="2713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058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8" name="图片 47107" descr="1-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3681" y="4069532"/>
            <a:ext cx="12221234" cy="278846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7111" name="图片 47110" descr="1-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92023" y="2126681"/>
            <a:ext cx="4872639" cy="352953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7110" name="图片 47109" descr="1-4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5723" y="-495191"/>
            <a:ext cx="8457320" cy="718659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" name="图片 46087" descr="1-4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38756" y="4311706"/>
            <a:ext cx="2375607" cy="266578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48133" descr="1-5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28340" y="-44053"/>
            <a:ext cx="3962400" cy="36210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9220" descr="21"/>
          <p:cNvPicPr>
            <a:picLocks noChangeAspect="1"/>
          </p:cNvPicPr>
          <p:nvPr/>
        </p:nvPicPr>
        <p:blipFill rotWithShape="1">
          <a:blip r:embed="rId8"/>
          <a:srcRect l="15135" t="23865" r="61624" b="16686"/>
          <a:stretch/>
        </p:blipFill>
        <p:spPr>
          <a:xfrm>
            <a:off x="-14656" y="3200402"/>
            <a:ext cx="2152737" cy="368580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7109" name="图片 47108" descr="1-4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122579" y="4150496"/>
            <a:ext cx="3776553" cy="341004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" name="图片 46085" descr="1-4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399488" flipH="1">
            <a:off x="933923" y="24726"/>
            <a:ext cx="3711213" cy="36576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4" name="Google Shape;293;p1"/>
          <p:cNvSpPr/>
          <p:nvPr/>
        </p:nvSpPr>
        <p:spPr>
          <a:xfrm rot="20699631">
            <a:off x="7058901" y="1016849"/>
            <a:ext cx="1005910" cy="965024"/>
          </a:xfrm>
          <a:custGeom>
            <a:avLst/>
            <a:gdLst/>
            <a:ahLst/>
            <a:cxnLst/>
            <a:rect l="l" t="t" r="r" b="b"/>
            <a:pathLst>
              <a:path w="205159" h="208179" extrusionOk="0">
                <a:moveTo>
                  <a:pt x="146880" y="9822"/>
                </a:moveTo>
                <a:lnTo>
                  <a:pt x="148976" y="64971"/>
                </a:lnTo>
                <a:cubicBezTo>
                  <a:pt x="149071" y="68305"/>
                  <a:pt x="150881" y="71353"/>
                  <a:pt x="153738" y="73163"/>
                </a:cubicBezTo>
                <a:lnTo>
                  <a:pt x="200411" y="102690"/>
                </a:lnTo>
                <a:cubicBezTo>
                  <a:pt x="207555" y="107167"/>
                  <a:pt x="206412" y="117930"/>
                  <a:pt x="198506" y="120883"/>
                </a:cubicBezTo>
                <a:lnTo>
                  <a:pt x="146690" y="139933"/>
                </a:lnTo>
                <a:cubicBezTo>
                  <a:pt x="143547" y="141076"/>
                  <a:pt x="141165" y="143743"/>
                  <a:pt x="140308" y="146982"/>
                </a:cubicBezTo>
                <a:lnTo>
                  <a:pt x="126687" y="200512"/>
                </a:lnTo>
                <a:cubicBezTo>
                  <a:pt x="124592" y="208704"/>
                  <a:pt x="114019" y="210894"/>
                  <a:pt x="108780" y="204322"/>
                </a:cubicBezTo>
                <a:lnTo>
                  <a:pt x="74586" y="160888"/>
                </a:lnTo>
                <a:cubicBezTo>
                  <a:pt x="72490" y="158221"/>
                  <a:pt x="69252" y="156792"/>
                  <a:pt x="65918" y="156983"/>
                </a:cubicBezTo>
                <a:lnTo>
                  <a:pt x="10863" y="160507"/>
                </a:lnTo>
                <a:cubicBezTo>
                  <a:pt x="2481" y="161079"/>
                  <a:pt x="-2948" y="151649"/>
                  <a:pt x="1719" y="144696"/>
                </a:cubicBezTo>
                <a:lnTo>
                  <a:pt x="32390" y="98785"/>
                </a:lnTo>
                <a:cubicBezTo>
                  <a:pt x="34295" y="96023"/>
                  <a:pt x="34676" y="92499"/>
                  <a:pt x="33438" y="89355"/>
                </a:cubicBezTo>
                <a:lnTo>
                  <a:pt x="13054" y="38111"/>
                </a:lnTo>
                <a:cubicBezTo>
                  <a:pt x="9911" y="30300"/>
                  <a:pt x="17150" y="22299"/>
                  <a:pt x="25341" y="24585"/>
                </a:cubicBezTo>
                <a:lnTo>
                  <a:pt x="78491" y="39635"/>
                </a:lnTo>
                <a:cubicBezTo>
                  <a:pt x="81729" y="40587"/>
                  <a:pt x="85158" y="39825"/>
                  <a:pt x="87730" y="37635"/>
                </a:cubicBezTo>
                <a:lnTo>
                  <a:pt x="130212" y="2392"/>
                </a:lnTo>
                <a:cubicBezTo>
                  <a:pt x="136689" y="-3037"/>
                  <a:pt x="146595" y="1344"/>
                  <a:pt x="146880" y="9822"/>
                </a:cubicBezTo>
                <a:close/>
              </a:path>
            </a:pathLst>
          </a:custGeom>
          <a:solidFill>
            <a:srgbClr val="EDB86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292;p1"/>
          <p:cNvSpPr/>
          <p:nvPr/>
        </p:nvSpPr>
        <p:spPr>
          <a:xfrm rot="20945815">
            <a:off x="7232587" y="1186934"/>
            <a:ext cx="600750" cy="642482"/>
          </a:xfrm>
          <a:custGeom>
            <a:avLst/>
            <a:gdLst/>
            <a:ahLst/>
            <a:cxnLst/>
            <a:rect l="l" t="t" r="r" b="b"/>
            <a:pathLst>
              <a:path w="205159" h="208179" extrusionOk="0">
                <a:moveTo>
                  <a:pt x="146880" y="9822"/>
                </a:moveTo>
                <a:lnTo>
                  <a:pt x="148976" y="64971"/>
                </a:lnTo>
                <a:cubicBezTo>
                  <a:pt x="149071" y="68305"/>
                  <a:pt x="150881" y="71353"/>
                  <a:pt x="153738" y="73163"/>
                </a:cubicBezTo>
                <a:lnTo>
                  <a:pt x="200411" y="102690"/>
                </a:lnTo>
                <a:cubicBezTo>
                  <a:pt x="207555" y="107167"/>
                  <a:pt x="206412" y="117930"/>
                  <a:pt x="198506" y="120883"/>
                </a:cubicBezTo>
                <a:lnTo>
                  <a:pt x="146690" y="139933"/>
                </a:lnTo>
                <a:cubicBezTo>
                  <a:pt x="143547" y="141076"/>
                  <a:pt x="141165" y="143743"/>
                  <a:pt x="140308" y="146982"/>
                </a:cubicBezTo>
                <a:lnTo>
                  <a:pt x="126687" y="200512"/>
                </a:lnTo>
                <a:cubicBezTo>
                  <a:pt x="124592" y="208704"/>
                  <a:pt x="114019" y="210894"/>
                  <a:pt x="108780" y="204322"/>
                </a:cubicBezTo>
                <a:lnTo>
                  <a:pt x="74586" y="160888"/>
                </a:lnTo>
                <a:cubicBezTo>
                  <a:pt x="72490" y="158221"/>
                  <a:pt x="69252" y="156792"/>
                  <a:pt x="65918" y="156983"/>
                </a:cubicBezTo>
                <a:lnTo>
                  <a:pt x="10863" y="160507"/>
                </a:lnTo>
                <a:cubicBezTo>
                  <a:pt x="2481" y="161079"/>
                  <a:pt x="-2948" y="151649"/>
                  <a:pt x="1719" y="144696"/>
                </a:cubicBezTo>
                <a:lnTo>
                  <a:pt x="32390" y="98785"/>
                </a:lnTo>
                <a:cubicBezTo>
                  <a:pt x="34295" y="96023"/>
                  <a:pt x="34676" y="92499"/>
                  <a:pt x="33438" y="89355"/>
                </a:cubicBezTo>
                <a:lnTo>
                  <a:pt x="13054" y="38111"/>
                </a:lnTo>
                <a:cubicBezTo>
                  <a:pt x="9911" y="30300"/>
                  <a:pt x="17150" y="22299"/>
                  <a:pt x="25341" y="24585"/>
                </a:cubicBezTo>
                <a:lnTo>
                  <a:pt x="78491" y="39635"/>
                </a:lnTo>
                <a:cubicBezTo>
                  <a:pt x="81729" y="40587"/>
                  <a:pt x="85158" y="39825"/>
                  <a:pt x="87730" y="37635"/>
                </a:cubicBezTo>
                <a:lnTo>
                  <a:pt x="130212" y="2392"/>
                </a:lnTo>
                <a:cubicBezTo>
                  <a:pt x="136689" y="-3037"/>
                  <a:pt x="146595" y="1344"/>
                  <a:pt x="146880" y="9822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686391" y="1013955"/>
            <a:ext cx="5846571" cy="178018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358684" y="2875105"/>
            <a:ext cx="489798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Kể với người thân về những câu chuyện của tác giả mà em </a:t>
            </a:r>
          </a:p>
          <a:p>
            <a:pPr algn="ctr"/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yêu thích.</a:t>
            </a:r>
            <a:endParaRPr lang="en-US" sz="36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829724" y="10090"/>
            <a:ext cx="1328685" cy="64827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-2147352" y="-198120"/>
            <a:ext cx="1936093" cy="294293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22755" y="7667175"/>
            <a:ext cx="10119565" cy="2713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5891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7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7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7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7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7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7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7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8" dur="500"/>
                                        <p:tgtEl>
                                          <p:spTgt spid="47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71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7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7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8" name="图片 47107" descr="1-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3681" y="4069532"/>
            <a:ext cx="12221234" cy="278846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7111" name="图片 47110" descr="1-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92023" y="2126681"/>
            <a:ext cx="4872639" cy="352953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7110" name="图片 47109" descr="1-4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5324" y="-495191"/>
            <a:ext cx="8457320" cy="718659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" name="图片 46087" descr="1-4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5324" y="4440583"/>
            <a:ext cx="2375607" cy="266578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7109" name="图片 47108" descr="1-4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22579" y="4150496"/>
            <a:ext cx="3776553" cy="341004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4" name="Google Shape;293;p1"/>
          <p:cNvSpPr/>
          <p:nvPr/>
        </p:nvSpPr>
        <p:spPr>
          <a:xfrm rot="20699631">
            <a:off x="7058901" y="1016849"/>
            <a:ext cx="1005910" cy="965024"/>
          </a:xfrm>
          <a:custGeom>
            <a:avLst/>
            <a:gdLst/>
            <a:ahLst/>
            <a:cxnLst/>
            <a:rect l="l" t="t" r="r" b="b"/>
            <a:pathLst>
              <a:path w="205159" h="208179" extrusionOk="0">
                <a:moveTo>
                  <a:pt x="146880" y="9822"/>
                </a:moveTo>
                <a:lnTo>
                  <a:pt x="148976" y="64971"/>
                </a:lnTo>
                <a:cubicBezTo>
                  <a:pt x="149071" y="68305"/>
                  <a:pt x="150881" y="71353"/>
                  <a:pt x="153738" y="73163"/>
                </a:cubicBezTo>
                <a:lnTo>
                  <a:pt x="200411" y="102690"/>
                </a:lnTo>
                <a:cubicBezTo>
                  <a:pt x="207555" y="107167"/>
                  <a:pt x="206412" y="117930"/>
                  <a:pt x="198506" y="120883"/>
                </a:cubicBezTo>
                <a:lnTo>
                  <a:pt x="146690" y="139933"/>
                </a:lnTo>
                <a:cubicBezTo>
                  <a:pt x="143547" y="141076"/>
                  <a:pt x="141165" y="143743"/>
                  <a:pt x="140308" y="146982"/>
                </a:cubicBezTo>
                <a:lnTo>
                  <a:pt x="126687" y="200512"/>
                </a:lnTo>
                <a:cubicBezTo>
                  <a:pt x="124592" y="208704"/>
                  <a:pt x="114019" y="210894"/>
                  <a:pt x="108780" y="204322"/>
                </a:cubicBezTo>
                <a:lnTo>
                  <a:pt x="74586" y="160888"/>
                </a:lnTo>
                <a:cubicBezTo>
                  <a:pt x="72490" y="158221"/>
                  <a:pt x="69252" y="156792"/>
                  <a:pt x="65918" y="156983"/>
                </a:cubicBezTo>
                <a:lnTo>
                  <a:pt x="10863" y="160507"/>
                </a:lnTo>
                <a:cubicBezTo>
                  <a:pt x="2481" y="161079"/>
                  <a:pt x="-2948" y="151649"/>
                  <a:pt x="1719" y="144696"/>
                </a:cubicBezTo>
                <a:lnTo>
                  <a:pt x="32390" y="98785"/>
                </a:lnTo>
                <a:cubicBezTo>
                  <a:pt x="34295" y="96023"/>
                  <a:pt x="34676" y="92499"/>
                  <a:pt x="33438" y="89355"/>
                </a:cubicBezTo>
                <a:lnTo>
                  <a:pt x="13054" y="38111"/>
                </a:lnTo>
                <a:cubicBezTo>
                  <a:pt x="9911" y="30300"/>
                  <a:pt x="17150" y="22299"/>
                  <a:pt x="25341" y="24585"/>
                </a:cubicBezTo>
                <a:lnTo>
                  <a:pt x="78491" y="39635"/>
                </a:lnTo>
                <a:cubicBezTo>
                  <a:pt x="81729" y="40587"/>
                  <a:pt x="85158" y="39825"/>
                  <a:pt x="87730" y="37635"/>
                </a:cubicBezTo>
                <a:lnTo>
                  <a:pt x="130212" y="2392"/>
                </a:lnTo>
                <a:cubicBezTo>
                  <a:pt x="136689" y="-3037"/>
                  <a:pt x="146595" y="1344"/>
                  <a:pt x="146880" y="9822"/>
                </a:cubicBezTo>
                <a:close/>
              </a:path>
            </a:pathLst>
          </a:custGeom>
          <a:solidFill>
            <a:srgbClr val="EDB86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292;p1"/>
          <p:cNvSpPr/>
          <p:nvPr/>
        </p:nvSpPr>
        <p:spPr>
          <a:xfrm rot="20945815">
            <a:off x="7232587" y="1186934"/>
            <a:ext cx="600750" cy="642482"/>
          </a:xfrm>
          <a:custGeom>
            <a:avLst/>
            <a:gdLst/>
            <a:ahLst/>
            <a:cxnLst/>
            <a:rect l="l" t="t" r="r" b="b"/>
            <a:pathLst>
              <a:path w="205159" h="208179" extrusionOk="0">
                <a:moveTo>
                  <a:pt x="146880" y="9822"/>
                </a:moveTo>
                <a:lnTo>
                  <a:pt x="148976" y="64971"/>
                </a:lnTo>
                <a:cubicBezTo>
                  <a:pt x="149071" y="68305"/>
                  <a:pt x="150881" y="71353"/>
                  <a:pt x="153738" y="73163"/>
                </a:cubicBezTo>
                <a:lnTo>
                  <a:pt x="200411" y="102690"/>
                </a:lnTo>
                <a:cubicBezTo>
                  <a:pt x="207555" y="107167"/>
                  <a:pt x="206412" y="117930"/>
                  <a:pt x="198506" y="120883"/>
                </a:cubicBezTo>
                <a:lnTo>
                  <a:pt x="146690" y="139933"/>
                </a:lnTo>
                <a:cubicBezTo>
                  <a:pt x="143547" y="141076"/>
                  <a:pt x="141165" y="143743"/>
                  <a:pt x="140308" y="146982"/>
                </a:cubicBezTo>
                <a:lnTo>
                  <a:pt x="126687" y="200512"/>
                </a:lnTo>
                <a:cubicBezTo>
                  <a:pt x="124592" y="208704"/>
                  <a:pt x="114019" y="210894"/>
                  <a:pt x="108780" y="204322"/>
                </a:cubicBezTo>
                <a:lnTo>
                  <a:pt x="74586" y="160888"/>
                </a:lnTo>
                <a:cubicBezTo>
                  <a:pt x="72490" y="158221"/>
                  <a:pt x="69252" y="156792"/>
                  <a:pt x="65918" y="156983"/>
                </a:cubicBezTo>
                <a:lnTo>
                  <a:pt x="10863" y="160507"/>
                </a:lnTo>
                <a:cubicBezTo>
                  <a:pt x="2481" y="161079"/>
                  <a:pt x="-2948" y="151649"/>
                  <a:pt x="1719" y="144696"/>
                </a:cubicBezTo>
                <a:lnTo>
                  <a:pt x="32390" y="98785"/>
                </a:lnTo>
                <a:cubicBezTo>
                  <a:pt x="34295" y="96023"/>
                  <a:pt x="34676" y="92499"/>
                  <a:pt x="33438" y="89355"/>
                </a:cubicBezTo>
                <a:lnTo>
                  <a:pt x="13054" y="38111"/>
                </a:lnTo>
                <a:cubicBezTo>
                  <a:pt x="9911" y="30300"/>
                  <a:pt x="17150" y="22299"/>
                  <a:pt x="25341" y="24585"/>
                </a:cubicBezTo>
                <a:lnTo>
                  <a:pt x="78491" y="39635"/>
                </a:lnTo>
                <a:cubicBezTo>
                  <a:pt x="81729" y="40587"/>
                  <a:pt x="85158" y="39825"/>
                  <a:pt x="87730" y="37635"/>
                </a:cubicBezTo>
                <a:lnTo>
                  <a:pt x="130212" y="2392"/>
                </a:lnTo>
                <a:cubicBezTo>
                  <a:pt x="136689" y="-3037"/>
                  <a:pt x="146595" y="1344"/>
                  <a:pt x="146880" y="9822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684F74D-274C-D0B0-3344-12B4A355E4B1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91141" b="62934"/>
          <a:stretch/>
        </p:blipFill>
        <p:spPr>
          <a:xfrm>
            <a:off x="1327338" y="2451002"/>
            <a:ext cx="6561339" cy="320521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829724" y="10091"/>
            <a:ext cx="1328685" cy="62526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2147352" y="-198120"/>
            <a:ext cx="1936093" cy="294293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22755" y="7667175"/>
            <a:ext cx="10119565" cy="2713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9687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7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7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7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7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7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7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7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8" dur="500"/>
                                        <p:tgtEl>
                                          <p:spTgt spid="47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71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7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7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8" name="图片 47107" descr="1-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3681" y="4069532"/>
            <a:ext cx="12221234" cy="278846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7111" name="图片 47110" descr="1-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92023" y="2126681"/>
            <a:ext cx="4872639" cy="352953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7110" name="图片 47109" descr="1-4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9683" y="-418514"/>
            <a:ext cx="8457320" cy="718659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9220" descr="21"/>
          <p:cNvPicPr>
            <a:picLocks noChangeAspect="1"/>
          </p:cNvPicPr>
          <p:nvPr/>
        </p:nvPicPr>
        <p:blipFill rotWithShape="1">
          <a:blip r:embed="rId6"/>
          <a:srcRect l="15135" t="23865" r="61624" b="16686"/>
          <a:stretch/>
        </p:blipFill>
        <p:spPr>
          <a:xfrm>
            <a:off x="-14656" y="3200402"/>
            <a:ext cx="2152737" cy="368580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7109" name="图片 47108" descr="1-4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35470" y="3623278"/>
            <a:ext cx="3776553" cy="341004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4" name="Google Shape;293;p1"/>
          <p:cNvSpPr/>
          <p:nvPr/>
        </p:nvSpPr>
        <p:spPr>
          <a:xfrm rot="20699631">
            <a:off x="7058901" y="1016849"/>
            <a:ext cx="1005910" cy="965024"/>
          </a:xfrm>
          <a:custGeom>
            <a:avLst/>
            <a:gdLst/>
            <a:ahLst/>
            <a:cxnLst/>
            <a:rect l="l" t="t" r="r" b="b"/>
            <a:pathLst>
              <a:path w="205159" h="208179" extrusionOk="0">
                <a:moveTo>
                  <a:pt x="146880" y="9822"/>
                </a:moveTo>
                <a:lnTo>
                  <a:pt x="148976" y="64971"/>
                </a:lnTo>
                <a:cubicBezTo>
                  <a:pt x="149071" y="68305"/>
                  <a:pt x="150881" y="71353"/>
                  <a:pt x="153738" y="73163"/>
                </a:cubicBezTo>
                <a:lnTo>
                  <a:pt x="200411" y="102690"/>
                </a:lnTo>
                <a:cubicBezTo>
                  <a:pt x="207555" y="107167"/>
                  <a:pt x="206412" y="117930"/>
                  <a:pt x="198506" y="120883"/>
                </a:cubicBezTo>
                <a:lnTo>
                  <a:pt x="146690" y="139933"/>
                </a:lnTo>
                <a:cubicBezTo>
                  <a:pt x="143547" y="141076"/>
                  <a:pt x="141165" y="143743"/>
                  <a:pt x="140308" y="146982"/>
                </a:cubicBezTo>
                <a:lnTo>
                  <a:pt x="126687" y="200512"/>
                </a:lnTo>
                <a:cubicBezTo>
                  <a:pt x="124592" y="208704"/>
                  <a:pt x="114019" y="210894"/>
                  <a:pt x="108780" y="204322"/>
                </a:cubicBezTo>
                <a:lnTo>
                  <a:pt x="74586" y="160888"/>
                </a:lnTo>
                <a:cubicBezTo>
                  <a:pt x="72490" y="158221"/>
                  <a:pt x="69252" y="156792"/>
                  <a:pt x="65918" y="156983"/>
                </a:cubicBezTo>
                <a:lnTo>
                  <a:pt x="10863" y="160507"/>
                </a:lnTo>
                <a:cubicBezTo>
                  <a:pt x="2481" y="161079"/>
                  <a:pt x="-2948" y="151649"/>
                  <a:pt x="1719" y="144696"/>
                </a:cubicBezTo>
                <a:lnTo>
                  <a:pt x="32390" y="98785"/>
                </a:lnTo>
                <a:cubicBezTo>
                  <a:pt x="34295" y="96023"/>
                  <a:pt x="34676" y="92499"/>
                  <a:pt x="33438" y="89355"/>
                </a:cubicBezTo>
                <a:lnTo>
                  <a:pt x="13054" y="38111"/>
                </a:lnTo>
                <a:cubicBezTo>
                  <a:pt x="9911" y="30300"/>
                  <a:pt x="17150" y="22299"/>
                  <a:pt x="25341" y="24585"/>
                </a:cubicBezTo>
                <a:lnTo>
                  <a:pt x="78491" y="39635"/>
                </a:lnTo>
                <a:cubicBezTo>
                  <a:pt x="81729" y="40587"/>
                  <a:pt x="85158" y="39825"/>
                  <a:pt x="87730" y="37635"/>
                </a:cubicBezTo>
                <a:lnTo>
                  <a:pt x="130212" y="2392"/>
                </a:lnTo>
                <a:cubicBezTo>
                  <a:pt x="136689" y="-3037"/>
                  <a:pt x="146595" y="1344"/>
                  <a:pt x="146880" y="9822"/>
                </a:cubicBezTo>
                <a:close/>
              </a:path>
            </a:pathLst>
          </a:custGeom>
          <a:solidFill>
            <a:srgbClr val="EDB86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292;p1"/>
          <p:cNvSpPr/>
          <p:nvPr/>
        </p:nvSpPr>
        <p:spPr>
          <a:xfrm rot="20945815">
            <a:off x="7232587" y="1186934"/>
            <a:ext cx="600750" cy="642482"/>
          </a:xfrm>
          <a:custGeom>
            <a:avLst/>
            <a:gdLst/>
            <a:ahLst/>
            <a:cxnLst/>
            <a:rect l="l" t="t" r="r" b="b"/>
            <a:pathLst>
              <a:path w="205159" h="208179" extrusionOk="0">
                <a:moveTo>
                  <a:pt x="146880" y="9822"/>
                </a:moveTo>
                <a:lnTo>
                  <a:pt x="148976" y="64971"/>
                </a:lnTo>
                <a:cubicBezTo>
                  <a:pt x="149071" y="68305"/>
                  <a:pt x="150881" y="71353"/>
                  <a:pt x="153738" y="73163"/>
                </a:cubicBezTo>
                <a:lnTo>
                  <a:pt x="200411" y="102690"/>
                </a:lnTo>
                <a:cubicBezTo>
                  <a:pt x="207555" y="107167"/>
                  <a:pt x="206412" y="117930"/>
                  <a:pt x="198506" y="120883"/>
                </a:cubicBezTo>
                <a:lnTo>
                  <a:pt x="146690" y="139933"/>
                </a:lnTo>
                <a:cubicBezTo>
                  <a:pt x="143547" y="141076"/>
                  <a:pt x="141165" y="143743"/>
                  <a:pt x="140308" y="146982"/>
                </a:cubicBezTo>
                <a:lnTo>
                  <a:pt x="126687" y="200512"/>
                </a:lnTo>
                <a:cubicBezTo>
                  <a:pt x="124592" y="208704"/>
                  <a:pt x="114019" y="210894"/>
                  <a:pt x="108780" y="204322"/>
                </a:cubicBezTo>
                <a:lnTo>
                  <a:pt x="74586" y="160888"/>
                </a:lnTo>
                <a:cubicBezTo>
                  <a:pt x="72490" y="158221"/>
                  <a:pt x="69252" y="156792"/>
                  <a:pt x="65918" y="156983"/>
                </a:cubicBezTo>
                <a:lnTo>
                  <a:pt x="10863" y="160507"/>
                </a:lnTo>
                <a:cubicBezTo>
                  <a:pt x="2481" y="161079"/>
                  <a:pt x="-2948" y="151649"/>
                  <a:pt x="1719" y="144696"/>
                </a:cubicBezTo>
                <a:lnTo>
                  <a:pt x="32390" y="98785"/>
                </a:lnTo>
                <a:cubicBezTo>
                  <a:pt x="34295" y="96023"/>
                  <a:pt x="34676" y="92499"/>
                  <a:pt x="33438" y="89355"/>
                </a:cubicBezTo>
                <a:lnTo>
                  <a:pt x="13054" y="38111"/>
                </a:lnTo>
                <a:cubicBezTo>
                  <a:pt x="9911" y="30300"/>
                  <a:pt x="17150" y="22299"/>
                  <a:pt x="25341" y="24585"/>
                </a:cubicBezTo>
                <a:lnTo>
                  <a:pt x="78491" y="39635"/>
                </a:lnTo>
                <a:cubicBezTo>
                  <a:pt x="81729" y="40587"/>
                  <a:pt x="85158" y="39825"/>
                  <a:pt x="87730" y="37635"/>
                </a:cubicBezTo>
                <a:lnTo>
                  <a:pt x="130212" y="2392"/>
                </a:lnTo>
                <a:cubicBezTo>
                  <a:pt x="136689" y="-3037"/>
                  <a:pt x="146595" y="1344"/>
                  <a:pt x="146880" y="9822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17274" y="2280036"/>
            <a:ext cx="5889246" cy="304826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829724" y="10091"/>
            <a:ext cx="1328685" cy="62526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2147352" y="-198120"/>
            <a:ext cx="1936093" cy="294293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22755" y="7667175"/>
            <a:ext cx="10119565" cy="2713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8205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7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7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7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7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7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7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7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8" dur="500"/>
                                        <p:tgtEl>
                                          <p:spTgt spid="47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71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7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7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1"/>
          <p:cNvSpPr/>
          <p:nvPr/>
        </p:nvSpPr>
        <p:spPr>
          <a:xfrm>
            <a:off x="1148614" y="827476"/>
            <a:ext cx="10599380" cy="1374382"/>
          </a:xfrm>
          <a:custGeom>
            <a:avLst/>
            <a:gdLst>
              <a:gd name="connsiteX0" fmla="*/ 0 w 9967624"/>
              <a:gd name="connsiteY0" fmla="*/ 927119 h 5562600"/>
              <a:gd name="connsiteX1" fmla="*/ 927119 w 9967624"/>
              <a:gd name="connsiteY1" fmla="*/ 0 h 5562600"/>
              <a:gd name="connsiteX2" fmla="*/ 9040505 w 9967624"/>
              <a:gd name="connsiteY2" fmla="*/ 0 h 5562600"/>
              <a:gd name="connsiteX3" fmla="*/ 9967624 w 9967624"/>
              <a:gd name="connsiteY3" fmla="*/ 927119 h 5562600"/>
              <a:gd name="connsiteX4" fmla="*/ 9967624 w 9967624"/>
              <a:gd name="connsiteY4" fmla="*/ 4635481 h 5562600"/>
              <a:gd name="connsiteX5" fmla="*/ 9040505 w 9967624"/>
              <a:gd name="connsiteY5" fmla="*/ 5562600 h 5562600"/>
              <a:gd name="connsiteX6" fmla="*/ 927119 w 9967624"/>
              <a:gd name="connsiteY6" fmla="*/ 5562600 h 5562600"/>
              <a:gd name="connsiteX7" fmla="*/ 0 w 9967624"/>
              <a:gd name="connsiteY7" fmla="*/ 4635481 h 5562600"/>
              <a:gd name="connsiteX8" fmla="*/ 0 w 9967624"/>
              <a:gd name="connsiteY8" fmla="*/ 927119 h 5562600"/>
              <a:gd name="connsiteX0" fmla="*/ 0 w 9967624"/>
              <a:gd name="connsiteY0" fmla="*/ 927119 h 5562600"/>
              <a:gd name="connsiteX1" fmla="*/ 1260494 w 9967624"/>
              <a:gd name="connsiteY1" fmla="*/ 66675 h 5562600"/>
              <a:gd name="connsiteX2" fmla="*/ 9040505 w 9967624"/>
              <a:gd name="connsiteY2" fmla="*/ 0 h 5562600"/>
              <a:gd name="connsiteX3" fmla="*/ 9967624 w 9967624"/>
              <a:gd name="connsiteY3" fmla="*/ 927119 h 5562600"/>
              <a:gd name="connsiteX4" fmla="*/ 9967624 w 9967624"/>
              <a:gd name="connsiteY4" fmla="*/ 4635481 h 5562600"/>
              <a:gd name="connsiteX5" fmla="*/ 9040505 w 9967624"/>
              <a:gd name="connsiteY5" fmla="*/ 5562600 h 5562600"/>
              <a:gd name="connsiteX6" fmla="*/ 927119 w 9967624"/>
              <a:gd name="connsiteY6" fmla="*/ 5562600 h 5562600"/>
              <a:gd name="connsiteX7" fmla="*/ 0 w 9967624"/>
              <a:gd name="connsiteY7" fmla="*/ 4635481 h 5562600"/>
              <a:gd name="connsiteX8" fmla="*/ 0 w 9967624"/>
              <a:gd name="connsiteY8" fmla="*/ 927119 h 5562600"/>
              <a:gd name="connsiteX0" fmla="*/ 0 w 9967624"/>
              <a:gd name="connsiteY0" fmla="*/ 1136669 h 5772150"/>
              <a:gd name="connsiteX1" fmla="*/ 1260494 w 9967624"/>
              <a:gd name="connsiteY1" fmla="*/ 276225 h 5772150"/>
              <a:gd name="connsiteX2" fmla="*/ 9030980 w 9967624"/>
              <a:gd name="connsiteY2" fmla="*/ 0 h 5772150"/>
              <a:gd name="connsiteX3" fmla="*/ 9967624 w 9967624"/>
              <a:gd name="connsiteY3" fmla="*/ 1136669 h 5772150"/>
              <a:gd name="connsiteX4" fmla="*/ 9967624 w 9967624"/>
              <a:gd name="connsiteY4" fmla="*/ 4845031 h 5772150"/>
              <a:gd name="connsiteX5" fmla="*/ 9040505 w 9967624"/>
              <a:gd name="connsiteY5" fmla="*/ 5772150 h 5772150"/>
              <a:gd name="connsiteX6" fmla="*/ 927119 w 9967624"/>
              <a:gd name="connsiteY6" fmla="*/ 5772150 h 5772150"/>
              <a:gd name="connsiteX7" fmla="*/ 0 w 9967624"/>
              <a:gd name="connsiteY7" fmla="*/ 4845031 h 5772150"/>
              <a:gd name="connsiteX8" fmla="*/ 0 w 9967624"/>
              <a:gd name="connsiteY8" fmla="*/ 1136669 h 5772150"/>
              <a:gd name="connsiteX0" fmla="*/ 0 w 9967624"/>
              <a:gd name="connsiteY0" fmla="*/ 1136669 h 5905500"/>
              <a:gd name="connsiteX1" fmla="*/ 1260494 w 9967624"/>
              <a:gd name="connsiteY1" fmla="*/ 276225 h 5905500"/>
              <a:gd name="connsiteX2" fmla="*/ 9030980 w 9967624"/>
              <a:gd name="connsiteY2" fmla="*/ 0 h 5905500"/>
              <a:gd name="connsiteX3" fmla="*/ 9967624 w 9967624"/>
              <a:gd name="connsiteY3" fmla="*/ 1136669 h 5905500"/>
              <a:gd name="connsiteX4" fmla="*/ 9967624 w 9967624"/>
              <a:gd name="connsiteY4" fmla="*/ 4845031 h 5905500"/>
              <a:gd name="connsiteX5" fmla="*/ 9116705 w 9967624"/>
              <a:gd name="connsiteY5" fmla="*/ 5905500 h 5905500"/>
              <a:gd name="connsiteX6" fmla="*/ 927119 w 9967624"/>
              <a:gd name="connsiteY6" fmla="*/ 5772150 h 5905500"/>
              <a:gd name="connsiteX7" fmla="*/ 0 w 9967624"/>
              <a:gd name="connsiteY7" fmla="*/ 4845031 h 5905500"/>
              <a:gd name="connsiteX8" fmla="*/ 0 w 9967624"/>
              <a:gd name="connsiteY8" fmla="*/ 1136669 h 5905500"/>
              <a:gd name="connsiteX0" fmla="*/ 0 w 9967624"/>
              <a:gd name="connsiteY0" fmla="*/ 1136669 h 5905500"/>
              <a:gd name="connsiteX1" fmla="*/ 1260494 w 9967624"/>
              <a:gd name="connsiteY1" fmla="*/ 276225 h 5905500"/>
              <a:gd name="connsiteX2" fmla="*/ 9030980 w 9967624"/>
              <a:gd name="connsiteY2" fmla="*/ 0 h 5905500"/>
              <a:gd name="connsiteX3" fmla="*/ 9967624 w 9967624"/>
              <a:gd name="connsiteY3" fmla="*/ 1136669 h 5905500"/>
              <a:gd name="connsiteX4" fmla="*/ 9967624 w 9967624"/>
              <a:gd name="connsiteY4" fmla="*/ 4845031 h 5905500"/>
              <a:gd name="connsiteX5" fmla="*/ 9116705 w 9967624"/>
              <a:gd name="connsiteY5" fmla="*/ 5905500 h 5905500"/>
              <a:gd name="connsiteX6" fmla="*/ 698519 w 9967624"/>
              <a:gd name="connsiteY6" fmla="*/ 5591175 h 5905500"/>
              <a:gd name="connsiteX7" fmla="*/ 0 w 9967624"/>
              <a:gd name="connsiteY7" fmla="*/ 4845031 h 5905500"/>
              <a:gd name="connsiteX8" fmla="*/ 0 w 9967624"/>
              <a:gd name="connsiteY8" fmla="*/ 1136669 h 5905500"/>
              <a:gd name="connsiteX0" fmla="*/ 0 w 9967624"/>
              <a:gd name="connsiteY0" fmla="*/ 1136669 h 5905500"/>
              <a:gd name="connsiteX1" fmla="*/ 1260494 w 9967624"/>
              <a:gd name="connsiteY1" fmla="*/ 276225 h 5905500"/>
              <a:gd name="connsiteX2" fmla="*/ 9030980 w 9967624"/>
              <a:gd name="connsiteY2" fmla="*/ 0 h 5905500"/>
              <a:gd name="connsiteX3" fmla="*/ 9967624 w 9967624"/>
              <a:gd name="connsiteY3" fmla="*/ 1136669 h 5905500"/>
              <a:gd name="connsiteX4" fmla="*/ 9853324 w 9967624"/>
              <a:gd name="connsiteY4" fmla="*/ 3397231 h 5905500"/>
              <a:gd name="connsiteX5" fmla="*/ 9116705 w 9967624"/>
              <a:gd name="connsiteY5" fmla="*/ 5905500 h 5905500"/>
              <a:gd name="connsiteX6" fmla="*/ 698519 w 9967624"/>
              <a:gd name="connsiteY6" fmla="*/ 5591175 h 5905500"/>
              <a:gd name="connsiteX7" fmla="*/ 0 w 9967624"/>
              <a:gd name="connsiteY7" fmla="*/ 4845031 h 5905500"/>
              <a:gd name="connsiteX8" fmla="*/ 0 w 9967624"/>
              <a:gd name="connsiteY8" fmla="*/ 1136669 h 5905500"/>
              <a:gd name="connsiteX0" fmla="*/ 0 w 9967624"/>
              <a:gd name="connsiteY0" fmla="*/ 860444 h 5629275"/>
              <a:gd name="connsiteX1" fmla="*/ 1260494 w 9967624"/>
              <a:gd name="connsiteY1" fmla="*/ 0 h 5629275"/>
              <a:gd name="connsiteX2" fmla="*/ 9076894 w 9967624"/>
              <a:gd name="connsiteY2" fmla="*/ 63530 h 5629275"/>
              <a:gd name="connsiteX3" fmla="*/ 9967624 w 9967624"/>
              <a:gd name="connsiteY3" fmla="*/ 860444 h 5629275"/>
              <a:gd name="connsiteX4" fmla="*/ 9853324 w 9967624"/>
              <a:gd name="connsiteY4" fmla="*/ 3121006 h 5629275"/>
              <a:gd name="connsiteX5" fmla="*/ 9116705 w 9967624"/>
              <a:gd name="connsiteY5" fmla="*/ 5629275 h 5629275"/>
              <a:gd name="connsiteX6" fmla="*/ 698519 w 9967624"/>
              <a:gd name="connsiteY6" fmla="*/ 5314950 h 5629275"/>
              <a:gd name="connsiteX7" fmla="*/ 0 w 9967624"/>
              <a:gd name="connsiteY7" fmla="*/ 4568806 h 5629275"/>
              <a:gd name="connsiteX8" fmla="*/ 0 w 9967624"/>
              <a:gd name="connsiteY8" fmla="*/ 860444 h 5629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967624" h="5629275">
                <a:moveTo>
                  <a:pt x="0" y="860444"/>
                </a:moveTo>
                <a:cubicBezTo>
                  <a:pt x="0" y="348410"/>
                  <a:pt x="748460" y="0"/>
                  <a:pt x="1260494" y="0"/>
                </a:cubicBezTo>
                <a:lnTo>
                  <a:pt x="9076894" y="63530"/>
                </a:lnTo>
                <a:cubicBezTo>
                  <a:pt x="9588928" y="63530"/>
                  <a:pt x="9967624" y="348410"/>
                  <a:pt x="9967624" y="860444"/>
                </a:cubicBezTo>
                <a:lnTo>
                  <a:pt x="9853324" y="3121006"/>
                </a:lnTo>
                <a:cubicBezTo>
                  <a:pt x="9853324" y="3633040"/>
                  <a:pt x="9628739" y="5629275"/>
                  <a:pt x="9116705" y="5629275"/>
                </a:cubicBezTo>
                <a:lnTo>
                  <a:pt x="698519" y="5314950"/>
                </a:lnTo>
                <a:cubicBezTo>
                  <a:pt x="186485" y="5314950"/>
                  <a:pt x="0" y="5080840"/>
                  <a:pt x="0" y="4568806"/>
                </a:cubicBezTo>
                <a:lnTo>
                  <a:pt x="0" y="860444"/>
                </a:lnTo>
                <a:close/>
              </a:path>
            </a:pathLst>
          </a:custGeom>
          <a:solidFill>
            <a:schemeClr val="bg1"/>
          </a:solidFill>
          <a:ln w="19050">
            <a:solidFill>
              <a:schemeClr val="accent6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solidFill>
                  <a:srgbClr val="5B9BD5"/>
                </a:solidFill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078029" y="821225"/>
            <a:ext cx="1045820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4000" b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Kể tên câu chuyện về những trải nghiệm trong cuộc sống.</a:t>
            </a:r>
            <a:endParaRPr lang="en-US" sz="4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Rounded Rectangle 1"/>
          <p:cNvSpPr/>
          <p:nvPr/>
        </p:nvSpPr>
        <p:spPr>
          <a:xfrm>
            <a:off x="965272" y="2744819"/>
            <a:ext cx="10528794" cy="2188507"/>
          </a:xfrm>
          <a:custGeom>
            <a:avLst/>
            <a:gdLst>
              <a:gd name="connsiteX0" fmla="*/ 0 w 9967624"/>
              <a:gd name="connsiteY0" fmla="*/ 927119 h 5562600"/>
              <a:gd name="connsiteX1" fmla="*/ 927119 w 9967624"/>
              <a:gd name="connsiteY1" fmla="*/ 0 h 5562600"/>
              <a:gd name="connsiteX2" fmla="*/ 9040505 w 9967624"/>
              <a:gd name="connsiteY2" fmla="*/ 0 h 5562600"/>
              <a:gd name="connsiteX3" fmla="*/ 9967624 w 9967624"/>
              <a:gd name="connsiteY3" fmla="*/ 927119 h 5562600"/>
              <a:gd name="connsiteX4" fmla="*/ 9967624 w 9967624"/>
              <a:gd name="connsiteY4" fmla="*/ 4635481 h 5562600"/>
              <a:gd name="connsiteX5" fmla="*/ 9040505 w 9967624"/>
              <a:gd name="connsiteY5" fmla="*/ 5562600 h 5562600"/>
              <a:gd name="connsiteX6" fmla="*/ 927119 w 9967624"/>
              <a:gd name="connsiteY6" fmla="*/ 5562600 h 5562600"/>
              <a:gd name="connsiteX7" fmla="*/ 0 w 9967624"/>
              <a:gd name="connsiteY7" fmla="*/ 4635481 h 5562600"/>
              <a:gd name="connsiteX8" fmla="*/ 0 w 9967624"/>
              <a:gd name="connsiteY8" fmla="*/ 927119 h 5562600"/>
              <a:gd name="connsiteX0" fmla="*/ 0 w 9967624"/>
              <a:gd name="connsiteY0" fmla="*/ 927119 h 5562600"/>
              <a:gd name="connsiteX1" fmla="*/ 1260494 w 9967624"/>
              <a:gd name="connsiteY1" fmla="*/ 66675 h 5562600"/>
              <a:gd name="connsiteX2" fmla="*/ 9040505 w 9967624"/>
              <a:gd name="connsiteY2" fmla="*/ 0 h 5562600"/>
              <a:gd name="connsiteX3" fmla="*/ 9967624 w 9967624"/>
              <a:gd name="connsiteY3" fmla="*/ 927119 h 5562600"/>
              <a:gd name="connsiteX4" fmla="*/ 9967624 w 9967624"/>
              <a:gd name="connsiteY4" fmla="*/ 4635481 h 5562600"/>
              <a:gd name="connsiteX5" fmla="*/ 9040505 w 9967624"/>
              <a:gd name="connsiteY5" fmla="*/ 5562600 h 5562600"/>
              <a:gd name="connsiteX6" fmla="*/ 927119 w 9967624"/>
              <a:gd name="connsiteY6" fmla="*/ 5562600 h 5562600"/>
              <a:gd name="connsiteX7" fmla="*/ 0 w 9967624"/>
              <a:gd name="connsiteY7" fmla="*/ 4635481 h 5562600"/>
              <a:gd name="connsiteX8" fmla="*/ 0 w 9967624"/>
              <a:gd name="connsiteY8" fmla="*/ 927119 h 5562600"/>
              <a:gd name="connsiteX0" fmla="*/ 0 w 9967624"/>
              <a:gd name="connsiteY0" fmla="*/ 1136669 h 5772150"/>
              <a:gd name="connsiteX1" fmla="*/ 1260494 w 9967624"/>
              <a:gd name="connsiteY1" fmla="*/ 276225 h 5772150"/>
              <a:gd name="connsiteX2" fmla="*/ 9030980 w 9967624"/>
              <a:gd name="connsiteY2" fmla="*/ 0 h 5772150"/>
              <a:gd name="connsiteX3" fmla="*/ 9967624 w 9967624"/>
              <a:gd name="connsiteY3" fmla="*/ 1136669 h 5772150"/>
              <a:gd name="connsiteX4" fmla="*/ 9967624 w 9967624"/>
              <a:gd name="connsiteY4" fmla="*/ 4845031 h 5772150"/>
              <a:gd name="connsiteX5" fmla="*/ 9040505 w 9967624"/>
              <a:gd name="connsiteY5" fmla="*/ 5772150 h 5772150"/>
              <a:gd name="connsiteX6" fmla="*/ 927119 w 9967624"/>
              <a:gd name="connsiteY6" fmla="*/ 5772150 h 5772150"/>
              <a:gd name="connsiteX7" fmla="*/ 0 w 9967624"/>
              <a:gd name="connsiteY7" fmla="*/ 4845031 h 5772150"/>
              <a:gd name="connsiteX8" fmla="*/ 0 w 9967624"/>
              <a:gd name="connsiteY8" fmla="*/ 1136669 h 5772150"/>
              <a:gd name="connsiteX0" fmla="*/ 0 w 9967624"/>
              <a:gd name="connsiteY0" fmla="*/ 1136669 h 5905500"/>
              <a:gd name="connsiteX1" fmla="*/ 1260494 w 9967624"/>
              <a:gd name="connsiteY1" fmla="*/ 276225 h 5905500"/>
              <a:gd name="connsiteX2" fmla="*/ 9030980 w 9967624"/>
              <a:gd name="connsiteY2" fmla="*/ 0 h 5905500"/>
              <a:gd name="connsiteX3" fmla="*/ 9967624 w 9967624"/>
              <a:gd name="connsiteY3" fmla="*/ 1136669 h 5905500"/>
              <a:gd name="connsiteX4" fmla="*/ 9967624 w 9967624"/>
              <a:gd name="connsiteY4" fmla="*/ 4845031 h 5905500"/>
              <a:gd name="connsiteX5" fmla="*/ 9116705 w 9967624"/>
              <a:gd name="connsiteY5" fmla="*/ 5905500 h 5905500"/>
              <a:gd name="connsiteX6" fmla="*/ 927119 w 9967624"/>
              <a:gd name="connsiteY6" fmla="*/ 5772150 h 5905500"/>
              <a:gd name="connsiteX7" fmla="*/ 0 w 9967624"/>
              <a:gd name="connsiteY7" fmla="*/ 4845031 h 5905500"/>
              <a:gd name="connsiteX8" fmla="*/ 0 w 9967624"/>
              <a:gd name="connsiteY8" fmla="*/ 1136669 h 5905500"/>
              <a:gd name="connsiteX0" fmla="*/ 0 w 9967624"/>
              <a:gd name="connsiteY0" fmla="*/ 1136669 h 5905500"/>
              <a:gd name="connsiteX1" fmla="*/ 1260494 w 9967624"/>
              <a:gd name="connsiteY1" fmla="*/ 276225 h 5905500"/>
              <a:gd name="connsiteX2" fmla="*/ 9030980 w 9967624"/>
              <a:gd name="connsiteY2" fmla="*/ 0 h 5905500"/>
              <a:gd name="connsiteX3" fmla="*/ 9967624 w 9967624"/>
              <a:gd name="connsiteY3" fmla="*/ 1136669 h 5905500"/>
              <a:gd name="connsiteX4" fmla="*/ 9967624 w 9967624"/>
              <a:gd name="connsiteY4" fmla="*/ 4845031 h 5905500"/>
              <a:gd name="connsiteX5" fmla="*/ 9116705 w 9967624"/>
              <a:gd name="connsiteY5" fmla="*/ 5905500 h 5905500"/>
              <a:gd name="connsiteX6" fmla="*/ 698519 w 9967624"/>
              <a:gd name="connsiteY6" fmla="*/ 5591175 h 5905500"/>
              <a:gd name="connsiteX7" fmla="*/ 0 w 9967624"/>
              <a:gd name="connsiteY7" fmla="*/ 4845031 h 5905500"/>
              <a:gd name="connsiteX8" fmla="*/ 0 w 9967624"/>
              <a:gd name="connsiteY8" fmla="*/ 1136669 h 5905500"/>
              <a:gd name="connsiteX0" fmla="*/ 0 w 9967624"/>
              <a:gd name="connsiteY0" fmla="*/ 1136669 h 5905500"/>
              <a:gd name="connsiteX1" fmla="*/ 1260494 w 9967624"/>
              <a:gd name="connsiteY1" fmla="*/ 276225 h 5905500"/>
              <a:gd name="connsiteX2" fmla="*/ 9030980 w 9967624"/>
              <a:gd name="connsiteY2" fmla="*/ 0 h 5905500"/>
              <a:gd name="connsiteX3" fmla="*/ 9967624 w 9967624"/>
              <a:gd name="connsiteY3" fmla="*/ 1136669 h 5905500"/>
              <a:gd name="connsiteX4" fmla="*/ 9853324 w 9967624"/>
              <a:gd name="connsiteY4" fmla="*/ 3397231 h 5905500"/>
              <a:gd name="connsiteX5" fmla="*/ 9116705 w 9967624"/>
              <a:gd name="connsiteY5" fmla="*/ 5905500 h 5905500"/>
              <a:gd name="connsiteX6" fmla="*/ 698519 w 9967624"/>
              <a:gd name="connsiteY6" fmla="*/ 5591175 h 5905500"/>
              <a:gd name="connsiteX7" fmla="*/ 0 w 9967624"/>
              <a:gd name="connsiteY7" fmla="*/ 4845031 h 5905500"/>
              <a:gd name="connsiteX8" fmla="*/ 0 w 9967624"/>
              <a:gd name="connsiteY8" fmla="*/ 1136669 h 5905500"/>
              <a:gd name="connsiteX0" fmla="*/ 0 w 9967624"/>
              <a:gd name="connsiteY0" fmla="*/ 860444 h 5629275"/>
              <a:gd name="connsiteX1" fmla="*/ 1260494 w 9967624"/>
              <a:gd name="connsiteY1" fmla="*/ 0 h 5629275"/>
              <a:gd name="connsiteX2" fmla="*/ 9076894 w 9967624"/>
              <a:gd name="connsiteY2" fmla="*/ 63530 h 5629275"/>
              <a:gd name="connsiteX3" fmla="*/ 9967624 w 9967624"/>
              <a:gd name="connsiteY3" fmla="*/ 860444 h 5629275"/>
              <a:gd name="connsiteX4" fmla="*/ 9853324 w 9967624"/>
              <a:gd name="connsiteY4" fmla="*/ 3121006 h 5629275"/>
              <a:gd name="connsiteX5" fmla="*/ 9116705 w 9967624"/>
              <a:gd name="connsiteY5" fmla="*/ 5629275 h 5629275"/>
              <a:gd name="connsiteX6" fmla="*/ 698519 w 9967624"/>
              <a:gd name="connsiteY6" fmla="*/ 5314950 h 5629275"/>
              <a:gd name="connsiteX7" fmla="*/ 0 w 9967624"/>
              <a:gd name="connsiteY7" fmla="*/ 4568806 h 5629275"/>
              <a:gd name="connsiteX8" fmla="*/ 0 w 9967624"/>
              <a:gd name="connsiteY8" fmla="*/ 860444 h 5629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967624" h="5629275">
                <a:moveTo>
                  <a:pt x="0" y="860444"/>
                </a:moveTo>
                <a:cubicBezTo>
                  <a:pt x="0" y="348410"/>
                  <a:pt x="748460" y="0"/>
                  <a:pt x="1260494" y="0"/>
                </a:cubicBezTo>
                <a:lnTo>
                  <a:pt x="9076894" y="63530"/>
                </a:lnTo>
                <a:cubicBezTo>
                  <a:pt x="9588928" y="63530"/>
                  <a:pt x="9967624" y="348410"/>
                  <a:pt x="9967624" y="860444"/>
                </a:cubicBezTo>
                <a:lnTo>
                  <a:pt x="9853324" y="3121006"/>
                </a:lnTo>
                <a:cubicBezTo>
                  <a:pt x="9853324" y="3633040"/>
                  <a:pt x="9628739" y="5629275"/>
                  <a:pt x="9116705" y="5629275"/>
                </a:cubicBezTo>
                <a:lnTo>
                  <a:pt x="698519" y="5314950"/>
                </a:lnTo>
                <a:cubicBezTo>
                  <a:pt x="186485" y="5314950"/>
                  <a:pt x="0" y="5080840"/>
                  <a:pt x="0" y="4568806"/>
                </a:cubicBezTo>
                <a:lnTo>
                  <a:pt x="0" y="860444"/>
                </a:lnTo>
                <a:close/>
              </a:path>
            </a:pathLst>
          </a:custGeom>
          <a:solidFill>
            <a:schemeClr val="bg1"/>
          </a:solidFill>
          <a:ln w="19050">
            <a:solidFill>
              <a:schemeClr val="accent6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solidFill>
                  <a:srgbClr val="5B9BD5"/>
                </a:solidFill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2151946" y="3150514"/>
            <a:ext cx="879037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3600" b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Tiếng nói của cỏ cây; Nhà phát minh 6 tuổi; chân trời cuối phố;….</a:t>
            </a:r>
            <a:endParaRPr lang="en-US" sz="66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1" name="图片 9220" descr="21"/>
          <p:cNvPicPr>
            <a:picLocks noChangeAspect="1"/>
          </p:cNvPicPr>
          <p:nvPr/>
        </p:nvPicPr>
        <p:blipFill rotWithShape="1">
          <a:blip r:embed="rId2"/>
          <a:srcRect l="15135" t="23865" r="61624" b="16686"/>
          <a:stretch/>
        </p:blipFill>
        <p:spPr>
          <a:xfrm flipH="1">
            <a:off x="0" y="3170030"/>
            <a:ext cx="2156059" cy="368580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29724" y="10091"/>
            <a:ext cx="1328685" cy="62526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19036" y="6499829"/>
            <a:ext cx="1539373" cy="35817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147352" y="-198120"/>
            <a:ext cx="1936093" cy="294293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2755" y="7667175"/>
            <a:ext cx="10119565" cy="2713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0826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" grpId="0"/>
      <p:bldP spid="17" grpId="0" animBg="1"/>
      <p:bldP spid="1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37896" descr="1-2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4342251">
            <a:off x="9299376" y="-266460"/>
            <a:ext cx="4416742" cy="330529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69" name="图片 2068" descr="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2551" y="199488"/>
            <a:ext cx="11483299" cy="610429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71" name="图片 2070" descr="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448" y="3314683"/>
            <a:ext cx="12143107" cy="354331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70" name="图片 2069" descr="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367556">
            <a:off x="1890324" y="3852790"/>
            <a:ext cx="9227106" cy="354446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Picture 7" descr="Logo, company name&#10;&#10;Description automatically generated">
            <a:extLst>
              <a:ext uri="{FF2B5EF4-FFF2-40B4-BE49-F238E27FC236}">
                <a16:creationId xmlns:a16="http://schemas.microsoft.com/office/drawing/2014/main" id="{375F0091-8A0A-17C4-B922-DE863FAC6C0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72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446" y="9035"/>
            <a:ext cx="1140398" cy="1140398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10756119" y="5012318"/>
            <a:ext cx="1429714" cy="1225411"/>
            <a:chOff x="14829887" y="6752047"/>
            <a:chExt cx="1975454" cy="1693166"/>
          </a:xfrm>
        </p:grpSpPr>
        <p:pic>
          <p:nvPicPr>
            <p:cNvPr id="14" name="图片 44038" descr="1-33"/>
            <p:cNvPicPr>
              <a:picLocks noChangeAspect="1"/>
            </p:cNvPicPr>
            <p:nvPr/>
          </p:nvPicPr>
          <p:blipFill rotWithShape="1">
            <a:blip r:embed="rId9"/>
            <a:srcRect l="23630" t="60765" b="11263"/>
            <a:stretch/>
          </p:blipFill>
          <p:spPr>
            <a:xfrm rot="2433005">
              <a:off x="14829887" y="6752047"/>
              <a:ext cx="1950153" cy="1693166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4" name="TextBox 3"/>
            <p:cNvSpPr txBox="1"/>
            <p:nvPr/>
          </p:nvSpPr>
          <p:spPr>
            <a:xfrm rot="2333142">
              <a:off x="15455043" y="6945829"/>
              <a:ext cx="1350298" cy="4046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303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CC3300"/>
                  </a:solidFill>
                  <a:effectLst/>
                  <a:uLnTx/>
                  <a:uFillTx/>
                  <a:latin typeface="UVF Kewl Script" panose="02000505000000020002" pitchFamily="2" charset="0"/>
                  <a:ea typeface="+mn-ea"/>
                  <a:cs typeface="+mn-cs"/>
                </a:rPr>
                <a:t>Măng</a:t>
              </a:r>
              <a:r>
                <a:rPr kumimoji="0" lang="en-GB" sz="1303" b="0" i="0" u="none" strike="noStrike" kern="1200" cap="none" spc="0" normalizeH="0" baseline="0" noProof="0" dirty="0">
                  <a:ln>
                    <a:noFill/>
                  </a:ln>
                  <a:solidFill>
                    <a:srgbClr val="CC3300"/>
                  </a:solidFill>
                  <a:effectLst/>
                  <a:uLnTx/>
                  <a:uFillTx/>
                  <a:latin typeface="UVF Kewl Script" panose="02000505000000020002" pitchFamily="2" charset="0"/>
                  <a:ea typeface="+mn-ea"/>
                  <a:cs typeface="+mn-cs"/>
                </a:rPr>
                <a:t> non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8B342BF1-FB1F-DBD9-D3C7-05FE670063E6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86919" b="71467"/>
          <a:stretch/>
        </p:blipFill>
        <p:spPr>
          <a:xfrm>
            <a:off x="1320086" y="1386187"/>
            <a:ext cx="8858558" cy="234490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2147352" y="-198120"/>
            <a:ext cx="1936093" cy="294293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22755" y="7667175"/>
            <a:ext cx="10119565" cy="2713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6862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0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1"/>
          <p:cNvSpPr/>
          <p:nvPr/>
        </p:nvSpPr>
        <p:spPr>
          <a:xfrm>
            <a:off x="529000" y="1446185"/>
            <a:ext cx="11127945" cy="4527674"/>
          </a:xfrm>
          <a:custGeom>
            <a:avLst/>
            <a:gdLst>
              <a:gd name="connsiteX0" fmla="*/ 0 w 9967624"/>
              <a:gd name="connsiteY0" fmla="*/ 927119 h 5562600"/>
              <a:gd name="connsiteX1" fmla="*/ 927119 w 9967624"/>
              <a:gd name="connsiteY1" fmla="*/ 0 h 5562600"/>
              <a:gd name="connsiteX2" fmla="*/ 9040505 w 9967624"/>
              <a:gd name="connsiteY2" fmla="*/ 0 h 5562600"/>
              <a:gd name="connsiteX3" fmla="*/ 9967624 w 9967624"/>
              <a:gd name="connsiteY3" fmla="*/ 927119 h 5562600"/>
              <a:gd name="connsiteX4" fmla="*/ 9967624 w 9967624"/>
              <a:gd name="connsiteY4" fmla="*/ 4635481 h 5562600"/>
              <a:gd name="connsiteX5" fmla="*/ 9040505 w 9967624"/>
              <a:gd name="connsiteY5" fmla="*/ 5562600 h 5562600"/>
              <a:gd name="connsiteX6" fmla="*/ 927119 w 9967624"/>
              <a:gd name="connsiteY6" fmla="*/ 5562600 h 5562600"/>
              <a:gd name="connsiteX7" fmla="*/ 0 w 9967624"/>
              <a:gd name="connsiteY7" fmla="*/ 4635481 h 5562600"/>
              <a:gd name="connsiteX8" fmla="*/ 0 w 9967624"/>
              <a:gd name="connsiteY8" fmla="*/ 927119 h 5562600"/>
              <a:gd name="connsiteX0" fmla="*/ 0 w 9967624"/>
              <a:gd name="connsiteY0" fmla="*/ 927119 h 5562600"/>
              <a:gd name="connsiteX1" fmla="*/ 1260494 w 9967624"/>
              <a:gd name="connsiteY1" fmla="*/ 66675 h 5562600"/>
              <a:gd name="connsiteX2" fmla="*/ 9040505 w 9967624"/>
              <a:gd name="connsiteY2" fmla="*/ 0 h 5562600"/>
              <a:gd name="connsiteX3" fmla="*/ 9967624 w 9967624"/>
              <a:gd name="connsiteY3" fmla="*/ 927119 h 5562600"/>
              <a:gd name="connsiteX4" fmla="*/ 9967624 w 9967624"/>
              <a:gd name="connsiteY4" fmla="*/ 4635481 h 5562600"/>
              <a:gd name="connsiteX5" fmla="*/ 9040505 w 9967624"/>
              <a:gd name="connsiteY5" fmla="*/ 5562600 h 5562600"/>
              <a:gd name="connsiteX6" fmla="*/ 927119 w 9967624"/>
              <a:gd name="connsiteY6" fmla="*/ 5562600 h 5562600"/>
              <a:gd name="connsiteX7" fmla="*/ 0 w 9967624"/>
              <a:gd name="connsiteY7" fmla="*/ 4635481 h 5562600"/>
              <a:gd name="connsiteX8" fmla="*/ 0 w 9967624"/>
              <a:gd name="connsiteY8" fmla="*/ 927119 h 5562600"/>
              <a:gd name="connsiteX0" fmla="*/ 0 w 9967624"/>
              <a:gd name="connsiteY0" fmla="*/ 1136669 h 5772150"/>
              <a:gd name="connsiteX1" fmla="*/ 1260494 w 9967624"/>
              <a:gd name="connsiteY1" fmla="*/ 276225 h 5772150"/>
              <a:gd name="connsiteX2" fmla="*/ 9030980 w 9967624"/>
              <a:gd name="connsiteY2" fmla="*/ 0 h 5772150"/>
              <a:gd name="connsiteX3" fmla="*/ 9967624 w 9967624"/>
              <a:gd name="connsiteY3" fmla="*/ 1136669 h 5772150"/>
              <a:gd name="connsiteX4" fmla="*/ 9967624 w 9967624"/>
              <a:gd name="connsiteY4" fmla="*/ 4845031 h 5772150"/>
              <a:gd name="connsiteX5" fmla="*/ 9040505 w 9967624"/>
              <a:gd name="connsiteY5" fmla="*/ 5772150 h 5772150"/>
              <a:gd name="connsiteX6" fmla="*/ 927119 w 9967624"/>
              <a:gd name="connsiteY6" fmla="*/ 5772150 h 5772150"/>
              <a:gd name="connsiteX7" fmla="*/ 0 w 9967624"/>
              <a:gd name="connsiteY7" fmla="*/ 4845031 h 5772150"/>
              <a:gd name="connsiteX8" fmla="*/ 0 w 9967624"/>
              <a:gd name="connsiteY8" fmla="*/ 1136669 h 5772150"/>
              <a:gd name="connsiteX0" fmla="*/ 0 w 9967624"/>
              <a:gd name="connsiteY0" fmla="*/ 1136669 h 5905500"/>
              <a:gd name="connsiteX1" fmla="*/ 1260494 w 9967624"/>
              <a:gd name="connsiteY1" fmla="*/ 276225 h 5905500"/>
              <a:gd name="connsiteX2" fmla="*/ 9030980 w 9967624"/>
              <a:gd name="connsiteY2" fmla="*/ 0 h 5905500"/>
              <a:gd name="connsiteX3" fmla="*/ 9967624 w 9967624"/>
              <a:gd name="connsiteY3" fmla="*/ 1136669 h 5905500"/>
              <a:gd name="connsiteX4" fmla="*/ 9967624 w 9967624"/>
              <a:gd name="connsiteY4" fmla="*/ 4845031 h 5905500"/>
              <a:gd name="connsiteX5" fmla="*/ 9116705 w 9967624"/>
              <a:gd name="connsiteY5" fmla="*/ 5905500 h 5905500"/>
              <a:gd name="connsiteX6" fmla="*/ 927119 w 9967624"/>
              <a:gd name="connsiteY6" fmla="*/ 5772150 h 5905500"/>
              <a:gd name="connsiteX7" fmla="*/ 0 w 9967624"/>
              <a:gd name="connsiteY7" fmla="*/ 4845031 h 5905500"/>
              <a:gd name="connsiteX8" fmla="*/ 0 w 9967624"/>
              <a:gd name="connsiteY8" fmla="*/ 1136669 h 5905500"/>
              <a:gd name="connsiteX0" fmla="*/ 0 w 9967624"/>
              <a:gd name="connsiteY0" fmla="*/ 1136669 h 5905500"/>
              <a:gd name="connsiteX1" fmla="*/ 1260494 w 9967624"/>
              <a:gd name="connsiteY1" fmla="*/ 276225 h 5905500"/>
              <a:gd name="connsiteX2" fmla="*/ 9030980 w 9967624"/>
              <a:gd name="connsiteY2" fmla="*/ 0 h 5905500"/>
              <a:gd name="connsiteX3" fmla="*/ 9967624 w 9967624"/>
              <a:gd name="connsiteY3" fmla="*/ 1136669 h 5905500"/>
              <a:gd name="connsiteX4" fmla="*/ 9967624 w 9967624"/>
              <a:gd name="connsiteY4" fmla="*/ 4845031 h 5905500"/>
              <a:gd name="connsiteX5" fmla="*/ 9116705 w 9967624"/>
              <a:gd name="connsiteY5" fmla="*/ 5905500 h 5905500"/>
              <a:gd name="connsiteX6" fmla="*/ 698519 w 9967624"/>
              <a:gd name="connsiteY6" fmla="*/ 5591175 h 5905500"/>
              <a:gd name="connsiteX7" fmla="*/ 0 w 9967624"/>
              <a:gd name="connsiteY7" fmla="*/ 4845031 h 5905500"/>
              <a:gd name="connsiteX8" fmla="*/ 0 w 9967624"/>
              <a:gd name="connsiteY8" fmla="*/ 1136669 h 5905500"/>
              <a:gd name="connsiteX0" fmla="*/ 0 w 9967624"/>
              <a:gd name="connsiteY0" fmla="*/ 1136669 h 5905500"/>
              <a:gd name="connsiteX1" fmla="*/ 1260494 w 9967624"/>
              <a:gd name="connsiteY1" fmla="*/ 276225 h 5905500"/>
              <a:gd name="connsiteX2" fmla="*/ 9030980 w 9967624"/>
              <a:gd name="connsiteY2" fmla="*/ 0 h 5905500"/>
              <a:gd name="connsiteX3" fmla="*/ 9967624 w 9967624"/>
              <a:gd name="connsiteY3" fmla="*/ 1136669 h 5905500"/>
              <a:gd name="connsiteX4" fmla="*/ 9853324 w 9967624"/>
              <a:gd name="connsiteY4" fmla="*/ 3397231 h 5905500"/>
              <a:gd name="connsiteX5" fmla="*/ 9116705 w 9967624"/>
              <a:gd name="connsiteY5" fmla="*/ 5905500 h 5905500"/>
              <a:gd name="connsiteX6" fmla="*/ 698519 w 9967624"/>
              <a:gd name="connsiteY6" fmla="*/ 5591175 h 5905500"/>
              <a:gd name="connsiteX7" fmla="*/ 0 w 9967624"/>
              <a:gd name="connsiteY7" fmla="*/ 4845031 h 5905500"/>
              <a:gd name="connsiteX8" fmla="*/ 0 w 9967624"/>
              <a:gd name="connsiteY8" fmla="*/ 1136669 h 5905500"/>
              <a:gd name="connsiteX0" fmla="*/ 0 w 9967624"/>
              <a:gd name="connsiteY0" fmla="*/ 860444 h 5629275"/>
              <a:gd name="connsiteX1" fmla="*/ 1260494 w 9967624"/>
              <a:gd name="connsiteY1" fmla="*/ 0 h 5629275"/>
              <a:gd name="connsiteX2" fmla="*/ 9076894 w 9967624"/>
              <a:gd name="connsiteY2" fmla="*/ 63530 h 5629275"/>
              <a:gd name="connsiteX3" fmla="*/ 9967624 w 9967624"/>
              <a:gd name="connsiteY3" fmla="*/ 860444 h 5629275"/>
              <a:gd name="connsiteX4" fmla="*/ 9853324 w 9967624"/>
              <a:gd name="connsiteY4" fmla="*/ 3121006 h 5629275"/>
              <a:gd name="connsiteX5" fmla="*/ 9116705 w 9967624"/>
              <a:gd name="connsiteY5" fmla="*/ 5629275 h 5629275"/>
              <a:gd name="connsiteX6" fmla="*/ 698519 w 9967624"/>
              <a:gd name="connsiteY6" fmla="*/ 5314950 h 5629275"/>
              <a:gd name="connsiteX7" fmla="*/ 0 w 9967624"/>
              <a:gd name="connsiteY7" fmla="*/ 4568806 h 5629275"/>
              <a:gd name="connsiteX8" fmla="*/ 0 w 9967624"/>
              <a:gd name="connsiteY8" fmla="*/ 860444 h 5629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967624" h="5629275">
                <a:moveTo>
                  <a:pt x="0" y="860444"/>
                </a:moveTo>
                <a:cubicBezTo>
                  <a:pt x="0" y="348410"/>
                  <a:pt x="748460" y="0"/>
                  <a:pt x="1260494" y="0"/>
                </a:cubicBezTo>
                <a:lnTo>
                  <a:pt x="9076894" y="63530"/>
                </a:lnTo>
                <a:cubicBezTo>
                  <a:pt x="9588928" y="63530"/>
                  <a:pt x="9967624" y="348410"/>
                  <a:pt x="9967624" y="860444"/>
                </a:cubicBezTo>
                <a:lnTo>
                  <a:pt x="9853324" y="3121006"/>
                </a:lnTo>
                <a:cubicBezTo>
                  <a:pt x="9853324" y="3633040"/>
                  <a:pt x="9628739" y="5629275"/>
                  <a:pt x="9116705" y="5629275"/>
                </a:cubicBezTo>
                <a:lnTo>
                  <a:pt x="698519" y="5314950"/>
                </a:lnTo>
                <a:cubicBezTo>
                  <a:pt x="186485" y="5314950"/>
                  <a:pt x="0" y="5080840"/>
                  <a:pt x="0" y="4568806"/>
                </a:cubicBezTo>
                <a:lnTo>
                  <a:pt x="0" y="860444"/>
                </a:lnTo>
                <a:close/>
              </a:path>
            </a:pathLst>
          </a:custGeom>
          <a:solidFill>
            <a:schemeClr val="bg1"/>
          </a:solidFill>
          <a:ln w="19050">
            <a:solidFill>
              <a:schemeClr val="accent6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solidFill>
                  <a:srgbClr val="5B9BD5"/>
                </a:solidFill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rapezoid 9"/>
          <p:cNvSpPr/>
          <p:nvPr/>
        </p:nvSpPr>
        <p:spPr>
          <a:xfrm>
            <a:off x="2170737" y="598890"/>
            <a:ext cx="8100051" cy="1359329"/>
          </a:xfrm>
          <a:custGeom>
            <a:avLst/>
            <a:gdLst>
              <a:gd name="connsiteX0" fmla="*/ 0 w 6210300"/>
              <a:gd name="connsiteY0" fmla="*/ 514350 h 514350"/>
              <a:gd name="connsiteX1" fmla="*/ 280989 w 6210300"/>
              <a:gd name="connsiteY1" fmla="*/ 0 h 514350"/>
              <a:gd name="connsiteX2" fmla="*/ 5929311 w 6210300"/>
              <a:gd name="connsiteY2" fmla="*/ 0 h 514350"/>
              <a:gd name="connsiteX3" fmla="*/ 6210300 w 6210300"/>
              <a:gd name="connsiteY3" fmla="*/ 514350 h 514350"/>
              <a:gd name="connsiteX4" fmla="*/ 0 w 6210300"/>
              <a:gd name="connsiteY4" fmla="*/ 514350 h 514350"/>
              <a:gd name="connsiteX0" fmla="*/ 0 w 6210300"/>
              <a:gd name="connsiteY0" fmla="*/ 514350 h 514350"/>
              <a:gd name="connsiteX1" fmla="*/ 166689 w 6210300"/>
              <a:gd name="connsiteY1" fmla="*/ 57150 h 514350"/>
              <a:gd name="connsiteX2" fmla="*/ 5929311 w 6210300"/>
              <a:gd name="connsiteY2" fmla="*/ 0 h 514350"/>
              <a:gd name="connsiteX3" fmla="*/ 6210300 w 6210300"/>
              <a:gd name="connsiteY3" fmla="*/ 514350 h 514350"/>
              <a:gd name="connsiteX4" fmla="*/ 0 w 6210300"/>
              <a:gd name="connsiteY4" fmla="*/ 514350 h 514350"/>
              <a:gd name="connsiteX0" fmla="*/ 0 w 6210300"/>
              <a:gd name="connsiteY0" fmla="*/ 495300 h 495300"/>
              <a:gd name="connsiteX1" fmla="*/ 166689 w 6210300"/>
              <a:gd name="connsiteY1" fmla="*/ 38100 h 495300"/>
              <a:gd name="connsiteX2" fmla="*/ 6062661 w 6210300"/>
              <a:gd name="connsiteY2" fmla="*/ 0 h 495300"/>
              <a:gd name="connsiteX3" fmla="*/ 6210300 w 6210300"/>
              <a:gd name="connsiteY3" fmla="*/ 495300 h 495300"/>
              <a:gd name="connsiteX4" fmla="*/ 0 w 6210300"/>
              <a:gd name="connsiteY4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10300" h="495300">
                <a:moveTo>
                  <a:pt x="0" y="495300"/>
                </a:moveTo>
                <a:lnTo>
                  <a:pt x="166689" y="38100"/>
                </a:lnTo>
                <a:lnTo>
                  <a:pt x="6062661" y="0"/>
                </a:lnTo>
                <a:lnTo>
                  <a:pt x="6210300" y="495300"/>
                </a:lnTo>
                <a:lnTo>
                  <a:pt x="0" y="495300"/>
                </a:lnTo>
                <a:close/>
              </a:path>
            </a:pathLst>
          </a:custGeom>
          <a:solidFill>
            <a:srgbClr val="92D050"/>
          </a:solidFill>
          <a:ln w="19050">
            <a:solidFill>
              <a:schemeClr val="accent6">
                <a:lumMod val="50000"/>
              </a:schemeClr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 w="127000">
                <a:solidFill>
                  <a:srgbClr val="ED7D31">
                    <a:lumMod val="20000"/>
                    <a:lumOff val="80000"/>
                  </a:srgbClr>
                </a:solidFill>
              </a:ln>
              <a:solidFill>
                <a:srgbClr val="5B9BD5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UVN Bach Tuyet Nang" panose="02090907080705020403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170737" y="477610"/>
            <a:ext cx="8167155" cy="1319848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lvl="0" algn="ctr" defTabSz="685800">
              <a:lnSpc>
                <a:spcPct val="150000"/>
              </a:lnSpc>
            </a:pPr>
            <a:r>
              <a:rPr kumimoji="0" lang="en-US" sz="6000" b="0" i="0" u="none" strike="noStrike" kern="1200" cap="none" spc="0" normalizeH="0" baseline="0" noProof="0" dirty="0" smtClean="0">
                <a:ln w="9525">
                  <a:solidFill>
                    <a:srgbClr val="C00000"/>
                  </a:solidFill>
                </a:ln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UVF Salome" panose="02000503040000020003" pitchFamily="50" charset="0"/>
                <a:cs typeface="Arial Rounded MT Bold" panose="020F0704030504030204" charset="0"/>
              </a:rPr>
              <a:t>YÊU</a:t>
            </a:r>
            <a:r>
              <a:rPr kumimoji="0" lang="en-US" sz="6000" b="0" i="0" u="none" strike="noStrike" kern="1200" cap="none" spc="0" normalizeH="0" noProof="0" dirty="0" smtClean="0">
                <a:ln w="9525">
                  <a:solidFill>
                    <a:srgbClr val="C00000"/>
                  </a:solidFill>
                </a:ln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UVF Salome" panose="02000503040000020003" pitchFamily="50" charset="0"/>
                <a:cs typeface="Arial Rounded MT Bold" panose="020F0704030504030204" charset="0"/>
              </a:rPr>
              <a:t> CẦU CẦN ĐẠT</a:t>
            </a:r>
            <a:endParaRPr kumimoji="0" lang="en-US" sz="6000" b="0" i="0" u="none" strike="noStrike" kern="1200" cap="none" spc="0" normalizeH="0" baseline="0" noProof="0" dirty="0">
              <a:ln w="9525">
                <a:solidFill>
                  <a:srgbClr val="C00000"/>
                </a:solidFill>
              </a:ln>
              <a:solidFill>
                <a:srgbClr val="C0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UVF Salome" panose="02000503040000020003" pitchFamily="50" charset="0"/>
              <a:cs typeface="Arial Rounded MT Bold" panose="020F070403050403020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184449" y="2528005"/>
            <a:ext cx="10321751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 b="1" dirty="0">
                <a:latin typeface="Cambria" panose="02040503050406030204" pitchFamily="18" charset="0"/>
                <a:ea typeface="Cambria" panose="02040503050406030204" pitchFamily="18" charset="0"/>
              </a:rPr>
              <a:t>- Tìm đọc câu chuyện </a:t>
            </a:r>
            <a:r>
              <a:rPr lang="vi-VN" sz="3200" b="1">
                <a:latin typeface="Cambria" panose="02040503050406030204" pitchFamily="18" charset="0"/>
                <a:ea typeface="Cambria" panose="02040503050406030204" pitchFamily="18" charset="0"/>
              </a:rPr>
              <a:t>về </a:t>
            </a:r>
            <a:r>
              <a:rPr lang="vi-VN" sz="3200" b="1" smtClean="0">
                <a:latin typeface="Cambria" panose="02040503050406030204" pitchFamily="18" charset="0"/>
                <a:ea typeface="Cambria" panose="02040503050406030204" pitchFamily="18" charset="0"/>
              </a:rPr>
              <a:t>những trải nghiệm trong cuộc sống, </a:t>
            </a:r>
            <a:r>
              <a:rPr lang="vi-VN" sz="3200" b="1" dirty="0">
                <a:latin typeface="Cambria" panose="02040503050406030204" pitchFamily="18" charset="0"/>
                <a:ea typeface="Cambria" panose="02040503050406030204" pitchFamily="18" charset="0"/>
              </a:rPr>
              <a:t>viết được phiếu đọc sách </a:t>
            </a:r>
            <a:r>
              <a:rPr lang="vi-VN" sz="3200" b="1">
                <a:latin typeface="Cambria" panose="02040503050406030204" pitchFamily="18" charset="0"/>
                <a:ea typeface="Cambria" panose="02040503050406030204" pitchFamily="18" charset="0"/>
              </a:rPr>
              <a:t>theo </a:t>
            </a:r>
            <a:r>
              <a:rPr lang="vi-VN" sz="3200" b="1" smtClean="0">
                <a:latin typeface="Cambria" panose="02040503050406030204" pitchFamily="18" charset="0"/>
                <a:ea typeface="Cambria" panose="02040503050406030204" pitchFamily="18" charset="0"/>
              </a:rPr>
              <a:t>mẫu.</a:t>
            </a:r>
            <a:endParaRPr lang="en-US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vi-VN" sz="3200" b="1" dirty="0">
                <a:latin typeface="Cambria" panose="02040503050406030204" pitchFamily="18" charset="0"/>
                <a:ea typeface="Cambria" panose="02040503050406030204" pitchFamily="18" charset="0"/>
              </a:rPr>
              <a:t>-  Biết trao đổi, chia sẻ với bạn về nội dung câu chuyện đã đọc; nhớ tên những câu chuyện của tác giả yêu thích và kể lại cho người thân.</a:t>
            </a:r>
            <a:endParaRPr lang="en-US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3" name="图片 47108" descr="1-4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2280" y="636550"/>
            <a:ext cx="1725283" cy="155784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" name="图片 49157" descr="1-5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20629">
            <a:off x="9160036" y="5146597"/>
            <a:ext cx="2355712" cy="160487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29724" y="10091"/>
            <a:ext cx="1328685" cy="62526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19036" y="6499829"/>
            <a:ext cx="1539373" cy="35817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6601302"/>
            <a:ext cx="1369049" cy="25669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2147352" y="-198120"/>
            <a:ext cx="1936093" cy="294293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2755" y="7667175"/>
            <a:ext cx="10119565" cy="2713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1918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10" grpId="0"/>
      <p:bldP spid="1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8" name="图片 47107" descr="1-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3681" y="4069532"/>
            <a:ext cx="12221234" cy="278846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7111" name="图片 47110" descr="1-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92023" y="2126681"/>
            <a:ext cx="4872639" cy="352953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7110" name="图片 47109" descr="1-4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5324" y="-495191"/>
            <a:ext cx="8457320" cy="718659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" name="图片 46087" descr="1-4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5324" y="4440583"/>
            <a:ext cx="2375607" cy="266578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7109" name="图片 47108" descr="1-4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22579" y="4150496"/>
            <a:ext cx="3776553" cy="341004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4" name="Google Shape;293;p1"/>
          <p:cNvSpPr/>
          <p:nvPr/>
        </p:nvSpPr>
        <p:spPr>
          <a:xfrm rot="20699631">
            <a:off x="7058901" y="1016849"/>
            <a:ext cx="1005910" cy="965024"/>
          </a:xfrm>
          <a:custGeom>
            <a:avLst/>
            <a:gdLst/>
            <a:ahLst/>
            <a:cxnLst/>
            <a:rect l="l" t="t" r="r" b="b"/>
            <a:pathLst>
              <a:path w="205159" h="208179" extrusionOk="0">
                <a:moveTo>
                  <a:pt x="146880" y="9822"/>
                </a:moveTo>
                <a:lnTo>
                  <a:pt x="148976" y="64971"/>
                </a:lnTo>
                <a:cubicBezTo>
                  <a:pt x="149071" y="68305"/>
                  <a:pt x="150881" y="71353"/>
                  <a:pt x="153738" y="73163"/>
                </a:cubicBezTo>
                <a:lnTo>
                  <a:pt x="200411" y="102690"/>
                </a:lnTo>
                <a:cubicBezTo>
                  <a:pt x="207555" y="107167"/>
                  <a:pt x="206412" y="117930"/>
                  <a:pt x="198506" y="120883"/>
                </a:cubicBezTo>
                <a:lnTo>
                  <a:pt x="146690" y="139933"/>
                </a:lnTo>
                <a:cubicBezTo>
                  <a:pt x="143547" y="141076"/>
                  <a:pt x="141165" y="143743"/>
                  <a:pt x="140308" y="146982"/>
                </a:cubicBezTo>
                <a:lnTo>
                  <a:pt x="126687" y="200512"/>
                </a:lnTo>
                <a:cubicBezTo>
                  <a:pt x="124592" y="208704"/>
                  <a:pt x="114019" y="210894"/>
                  <a:pt x="108780" y="204322"/>
                </a:cubicBezTo>
                <a:lnTo>
                  <a:pt x="74586" y="160888"/>
                </a:lnTo>
                <a:cubicBezTo>
                  <a:pt x="72490" y="158221"/>
                  <a:pt x="69252" y="156792"/>
                  <a:pt x="65918" y="156983"/>
                </a:cubicBezTo>
                <a:lnTo>
                  <a:pt x="10863" y="160507"/>
                </a:lnTo>
                <a:cubicBezTo>
                  <a:pt x="2481" y="161079"/>
                  <a:pt x="-2948" y="151649"/>
                  <a:pt x="1719" y="144696"/>
                </a:cubicBezTo>
                <a:lnTo>
                  <a:pt x="32390" y="98785"/>
                </a:lnTo>
                <a:cubicBezTo>
                  <a:pt x="34295" y="96023"/>
                  <a:pt x="34676" y="92499"/>
                  <a:pt x="33438" y="89355"/>
                </a:cubicBezTo>
                <a:lnTo>
                  <a:pt x="13054" y="38111"/>
                </a:lnTo>
                <a:cubicBezTo>
                  <a:pt x="9911" y="30300"/>
                  <a:pt x="17150" y="22299"/>
                  <a:pt x="25341" y="24585"/>
                </a:cubicBezTo>
                <a:lnTo>
                  <a:pt x="78491" y="39635"/>
                </a:lnTo>
                <a:cubicBezTo>
                  <a:pt x="81729" y="40587"/>
                  <a:pt x="85158" y="39825"/>
                  <a:pt x="87730" y="37635"/>
                </a:cubicBezTo>
                <a:lnTo>
                  <a:pt x="130212" y="2392"/>
                </a:lnTo>
                <a:cubicBezTo>
                  <a:pt x="136689" y="-3037"/>
                  <a:pt x="146595" y="1344"/>
                  <a:pt x="146880" y="9822"/>
                </a:cubicBezTo>
                <a:close/>
              </a:path>
            </a:pathLst>
          </a:custGeom>
          <a:solidFill>
            <a:srgbClr val="EDB86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292;p1"/>
          <p:cNvSpPr/>
          <p:nvPr/>
        </p:nvSpPr>
        <p:spPr>
          <a:xfrm rot="20945815">
            <a:off x="7232587" y="1186934"/>
            <a:ext cx="600750" cy="642482"/>
          </a:xfrm>
          <a:custGeom>
            <a:avLst/>
            <a:gdLst/>
            <a:ahLst/>
            <a:cxnLst/>
            <a:rect l="l" t="t" r="r" b="b"/>
            <a:pathLst>
              <a:path w="205159" h="208179" extrusionOk="0">
                <a:moveTo>
                  <a:pt x="146880" y="9822"/>
                </a:moveTo>
                <a:lnTo>
                  <a:pt x="148976" y="64971"/>
                </a:lnTo>
                <a:cubicBezTo>
                  <a:pt x="149071" y="68305"/>
                  <a:pt x="150881" y="71353"/>
                  <a:pt x="153738" y="73163"/>
                </a:cubicBezTo>
                <a:lnTo>
                  <a:pt x="200411" y="102690"/>
                </a:lnTo>
                <a:cubicBezTo>
                  <a:pt x="207555" y="107167"/>
                  <a:pt x="206412" y="117930"/>
                  <a:pt x="198506" y="120883"/>
                </a:cubicBezTo>
                <a:lnTo>
                  <a:pt x="146690" y="139933"/>
                </a:lnTo>
                <a:cubicBezTo>
                  <a:pt x="143547" y="141076"/>
                  <a:pt x="141165" y="143743"/>
                  <a:pt x="140308" y="146982"/>
                </a:cubicBezTo>
                <a:lnTo>
                  <a:pt x="126687" y="200512"/>
                </a:lnTo>
                <a:cubicBezTo>
                  <a:pt x="124592" y="208704"/>
                  <a:pt x="114019" y="210894"/>
                  <a:pt x="108780" y="204322"/>
                </a:cubicBezTo>
                <a:lnTo>
                  <a:pt x="74586" y="160888"/>
                </a:lnTo>
                <a:cubicBezTo>
                  <a:pt x="72490" y="158221"/>
                  <a:pt x="69252" y="156792"/>
                  <a:pt x="65918" y="156983"/>
                </a:cubicBezTo>
                <a:lnTo>
                  <a:pt x="10863" y="160507"/>
                </a:lnTo>
                <a:cubicBezTo>
                  <a:pt x="2481" y="161079"/>
                  <a:pt x="-2948" y="151649"/>
                  <a:pt x="1719" y="144696"/>
                </a:cubicBezTo>
                <a:lnTo>
                  <a:pt x="32390" y="98785"/>
                </a:lnTo>
                <a:cubicBezTo>
                  <a:pt x="34295" y="96023"/>
                  <a:pt x="34676" y="92499"/>
                  <a:pt x="33438" y="89355"/>
                </a:cubicBezTo>
                <a:lnTo>
                  <a:pt x="13054" y="38111"/>
                </a:lnTo>
                <a:cubicBezTo>
                  <a:pt x="9911" y="30300"/>
                  <a:pt x="17150" y="22299"/>
                  <a:pt x="25341" y="24585"/>
                </a:cubicBezTo>
                <a:lnTo>
                  <a:pt x="78491" y="39635"/>
                </a:lnTo>
                <a:cubicBezTo>
                  <a:pt x="81729" y="40587"/>
                  <a:pt x="85158" y="39825"/>
                  <a:pt x="87730" y="37635"/>
                </a:cubicBezTo>
                <a:lnTo>
                  <a:pt x="130212" y="2392"/>
                </a:lnTo>
                <a:cubicBezTo>
                  <a:pt x="136689" y="-3037"/>
                  <a:pt x="146595" y="1344"/>
                  <a:pt x="146880" y="9822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62005" y="2244905"/>
            <a:ext cx="5870957" cy="303607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829724" y="10091"/>
            <a:ext cx="1328685" cy="62526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2147352" y="-198120"/>
            <a:ext cx="1936093" cy="294293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22755" y="7667175"/>
            <a:ext cx="10119565" cy="2713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4072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7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7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7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7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7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7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7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8" dur="500"/>
                                        <p:tgtEl>
                                          <p:spTgt spid="47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71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7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7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1"/>
          <p:cNvSpPr/>
          <p:nvPr/>
        </p:nvSpPr>
        <p:spPr>
          <a:xfrm>
            <a:off x="1601084" y="2656433"/>
            <a:ext cx="9721912" cy="3316350"/>
          </a:xfrm>
          <a:custGeom>
            <a:avLst/>
            <a:gdLst>
              <a:gd name="connsiteX0" fmla="*/ 0 w 9967624"/>
              <a:gd name="connsiteY0" fmla="*/ 927119 h 5562600"/>
              <a:gd name="connsiteX1" fmla="*/ 927119 w 9967624"/>
              <a:gd name="connsiteY1" fmla="*/ 0 h 5562600"/>
              <a:gd name="connsiteX2" fmla="*/ 9040505 w 9967624"/>
              <a:gd name="connsiteY2" fmla="*/ 0 h 5562600"/>
              <a:gd name="connsiteX3" fmla="*/ 9967624 w 9967624"/>
              <a:gd name="connsiteY3" fmla="*/ 927119 h 5562600"/>
              <a:gd name="connsiteX4" fmla="*/ 9967624 w 9967624"/>
              <a:gd name="connsiteY4" fmla="*/ 4635481 h 5562600"/>
              <a:gd name="connsiteX5" fmla="*/ 9040505 w 9967624"/>
              <a:gd name="connsiteY5" fmla="*/ 5562600 h 5562600"/>
              <a:gd name="connsiteX6" fmla="*/ 927119 w 9967624"/>
              <a:gd name="connsiteY6" fmla="*/ 5562600 h 5562600"/>
              <a:gd name="connsiteX7" fmla="*/ 0 w 9967624"/>
              <a:gd name="connsiteY7" fmla="*/ 4635481 h 5562600"/>
              <a:gd name="connsiteX8" fmla="*/ 0 w 9967624"/>
              <a:gd name="connsiteY8" fmla="*/ 927119 h 5562600"/>
              <a:gd name="connsiteX0" fmla="*/ 0 w 9967624"/>
              <a:gd name="connsiteY0" fmla="*/ 927119 h 5562600"/>
              <a:gd name="connsiteX1" fmla="*/ 1260494 w 9967624"/>
              <a:gd name="connsiteY1" fmla="*/ 66675 h 5562600"/>
              <a:gd name="connsiteX2" fmla="*/ 9040505 w 9967624"/>
              <a:gd name="connsiteY2" fmla="*/ 0 h 5562600"/>
              <a:gd name="connsiteX3" fmla="*/ 9967624 w 9967624"/>
              <a:gd name="connsiteY3" fmla="*/ 927119 h 5562600"/>
              <a:gd name="connsiteX4" fmla="*/ 9967624 w 9967624"/>
              <a:gd name="connsiteY4" fmla="*/ 4635481 h 5562600"/>
              <a:gd name="connsiteX5" fmla="*/ 9040505 w 9967624"/>
              <a:gd name="connsiteY5" fmla="*/ 5562600 h 5562600"/>
              <a:gd name="connsiteX6" fmla="*/ 927119 w 9967624"/>
              <a:gd name="connsiteY6" fmla="*/ 5562600 h 5562600"/>
              <a:gd name="connsiteX7" fmla="*/ 0 w 9967624"/>
              <a:gd name="connsiteY7" fmla="*/ 4635481 h 5562600"/>
              <a:gd name="connsiteX8" fmla="*/ 0 w 9967624"/>
              <a:gd name="connsiteY8" fmla="*/ 927119 h 5562600"/>
              <a:gd name="connsiteX0" fmla="*/ 0 w 9967624"/>
              <a:gd name="connsiteY0" fmla="*/ 1136669 h 5772150"/>
              <a:gd name="connsiteX1" fmla="*/ 1260494 w 9967624"/>
              <a:gd name="connsiteY1" fmla="*/ 276225 h 5772150"/>
              <a:gd name="connsiteX2" fmla="*/ 9030980 w 9967624"/>
              <a:gd name="connsiteY2" fmla="*/ 0 h 5772150"/>
              <a:gd name="connsiteX3" fmla="*/ 9967624 w 9967624"/>
              <a:gd name="connsiteY3" fmla="*/ 1136669 h 5772150"/>
              <a:gd name="connsiteX4" fmla="*/ 9967624 w 9967624"/>
              <a:gd name="connsiteY4" fmla="*/ 4845031 h 5772150"/>
              <a:gd name="connsiteX5" fmla="*/ 9040505 w 9967624"/>
              <a:gd name="connsiteY5" fmla="*/ 5772150 h 5772150"/>
              <a:gd name="connsiteX6" fmla="*/ 927119 w 9967624"/>
              <a:gd name="connsiteY6" fmla="*/ 5772150 h 5772150"/>
              <a:gd name="connsiteX7" fmla="*/ 0 w 9967624"/>
              <a:gd name="connsiteY7" fmla="*/ 4845031 h 5772150"/>
              <a:gd name="connsiteX8" fmla="*/ 0 w 9967624"/>
              <a:gd name="connsiteY8" fmla="*/ 1136669 h 5772150"/>
              <a:gd name="connsiteX0" fmla="*/ 0 w 9967624"/>
              <a:gd name="connsiteY0" fmla="*/ 1136669 h 5905500"/>
              <a:gd name="connsiteX1" fmla="*/ 1260494 w 9967624"/>
              <a:gd name="connsiteY1" fmla="*/ 276225 h 5905500"/>
              <a:gd name="connsiteX2" fmla="*/ 9030980 w 9967624"/>
              <a:gd name="connsiteY2" fmla="*/ 0 h 5905500"/>
              <a:gd name="connsiteX3" fmla="*/ 9967624 w 9967624"/>
              <a:gd name="connsiteY3" fmla="*/ 1136669 h 5905500"/>
              <a:gd name="connsiteX4" fmla="*/ 9967624 w 9967624"/>
              <a:gd name="connsiteY4" fmla="*/ 4845031 h 5905500"/>
              <a:gd name="connsiteX5" fmla="*/ 9116705 w 9967624"/>
              <a:gd name="connsiteY5" fmla="*/ 5905500 h 5905500"/>
              <a:gd name="connsiteX6" fmla="*/ 927119 w 9967624"/>
              <a:gd name="connsiteY6" fmla="*/ 5772150 h 5905500"/>
              <a:gd name="connsiteX7" fmla="*/ 0 w 9967624"/>
              <a:gd name="connsiteY7" fmla="*/ 4845031 h 5905500"/>
              <a:gd name="connsiteX8" fmla="*/ 0 w 9967624"/>
              <a:gd name="connsiteY8" fmla="*/ 1136669 h 5905500"/>
              <a:gd name="connsiteX0" fmla="*/ 0 w 9967624"/>
              <a:gd name="connsiteY0" fmla="*/ 1136669 h 5905500"/>
              <a:gd name="connsiteX1" fmla="*/ 1260494 w 9967624"/>
              <a:gd name="connsiteY1" fmla="*/ 276225 h 5905500"/>
              <a:gd name="connsiteX2" fmla="*/ 9030980 w 9967624"/>
              <a:gd name="connsiteY2" fmla="*/ 0 h 5905500"/>
              <a:gd name="connsiteX3" fmla="*/ 9967624 w 9967624"/>
              <a:gd name="connsiteY3" fmla="*/ 1136669 h 5905500"/>
              <a:gd name="connsiteX4" fmla="*/ 9967624 w 9967624"/>
              <a:gd name="connsiteY4" fmla="*/ 4845031 h 5905500"/>
              <a:gd name="connsiteX5" fmla="*/ 9116705 w 9967624"/>
              <a:gd name="connsiteY5" fmla="*/ 5905500 h 5905500"/>
              <a:gd name="connsiteX6" fmla="*/ 698519 w 9967624"/>
              <a:gd name="connsiteY6" fmla="*/ 5591175 h 5905500"/>
              <a:gd name="connsiteX7" fmla="*/ 0 w 9967624"/>
              <a:gd name="connsiteY7" fmla="*/ 4845031 h 5905500"/>
              <a:gd name="connsiteX8" fmla="*/ 0 w 9967624"/>
              <a:gd name="connsiteY8" fmla="*/ 1136669 h 5905500"/>
              <a:gd name="connsiteX0" fmla="*/ 0 w 9967624"/>
              <a:gd name="connsiteY0" fmla="*/ 1136669 h 5905500"/>
              <a:gd name="connsiteX1" fmla="*/ 1260494 w 9967624"/>
              <a:gd name="connsiteY1" fmla="*/ 276225 h 5905500"/>
              <a:gd name="connsiteX2" fmla="*/ 9030980 w 9967624"/>
              <a:gd name="connsiteY2" fmla="*/ 0 h 5905500"/>
              <a:gd name="connsiteX3" fmla="*/ 9967624 w 9967624"/>
              <a:gd name="connsiteY3" fmla="*/ 1136669 h 5905500"/>
              <a:gd name="connsiteX4" fmla="*/ 9853324 w 9967624"/>
              <a:gd name="connsiteY4" fmla="*/ 3397231 h 5905500"/>
              <a:gd name="connsiteX5" fmla="*/ 9116705 w 9967624"/>
              <a:gd name="connsiteY5" fmla="*/ 5905500 h 5905500"/>
              <a:gd name="connsiteX6" fmla="*/ 698519 w 9967624"/>
              <a:gd name="connsiteY6" fmla="*/ 5591175 h 5905500"/>
              <a:gd name="connsiteX7" fmla="*/ 0 w 9967624"/>
              <a:gd name="connsiteY7" fmla="*/ 4845031 h 5905500"/>
              <a:gd name="connsiteX8" fmla="*/ 0 w 9967624"/>
              <a:gd name="connsiteY8" fmla="*/ 1136669 h 5905500"/>
              <a:gd name="connsiteX0" fmla="*/ 0 w 9967624"/>
              <a:gd name="connsiteY0" fmla="*/ 860444 h 5629275"/>
              <a:gd name="connsiteX1" fmla="*/ 1260494 w 9967624"/>
              <a:gd name="connsiteY1" fmla="*/ 0 h 5629275"/>
              <a:gd name="connsiteX2" fmla="*/ 9076894 w 9967624"/>
              <a:gd name="connsiteY2" fmla="*/ 63530 h 5629275"/>
              <a:gd name="connsiteX3" fmla="*/ 9967624 w 9967624"/>
              <a:gd name="connsiteY3" fmla="*/ 860444 h 5629275"/>
              <a:gd name="connsiteX4" fmla="*/ 9853324 w 9967624"/>
              <a:gd name="connsiteY4" fmla="*/ 3121006 h 5629275"/>
              <a:gd name="connsiteX5" fmla="*/ 9116705 w 9967624"/>
              <a:gd name="connsiteY5" fmla="*/ 5629275 h 5629275"/>
              <a:gd name="connsiteX6" fmla="*/ 698519 w 9967624"/>
              <a:gd name="connsiteY6" fmla="*/ 5314950 h 5629275"/>
              <a:gd name="connsiteX7" fmla="*/ 0 w 9967624"/>
              <a:gd name="connsiteY7" fmla="*/ 4568806 h 5629275"/>
              <a:gd name="connsiteX8" fmla="*/ 0 w 9967624"/>
              <a:gd name="connsiteY8" fmla="*/ 860444 h 5629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967624" h="5629275">
                <a:moveTo>
                  <a:pt x="0" y="860444"/>
                </a:moveTo>
                <a:cubicBezTo>
                  <a:pt x="0" y="348410"/>
                  <a:pt x="748460" y="0"/>
                  <a:pt x="1260494" y="0"/>
                </a:cubicBezTo>
                <a:lnTo>
                  <a:pt x="9076894" y="63530"/>
                </a:lnTo>
                <a:cubicBezTo>
                  <a:pt x="9588928" y="63530"/>
                  <a:pt x="9967624" y="348410"/>
                  <a:pt x="9967624" y="860444"/>
                </a:cubicBezTo>
                <a:lnTo>
                  <a:pt x="9853324" y="3121006"/>
                </a:lnTo>
                <a:cubicBezTo>
                  <a:pt x="9853324" y="3633040"/>
                  <a:pt x="9628739" y="5629275"/>
                  <a:pt x="9116705" y="5629275"/>
                </a:cubicBezTo>
                <a:lnTo>
                  <a:pt x="698519" y="5314950"/>
                </a:lnTo>
                <a:cubicBezTo>
                  <a:pt x="186485" y="5314950"/>
                  <a:pt x="0" y="5080840"/>
                  <a:pt x="0" y="4568806"/>
                </a:cubicBezTo>
                <a:lnTo>
                  <a:pt x="0" y="860444"/>
                </a:lnTo>
                <a:close/>
              </a:path>
            </a:pathLst>
          </a:custGeom>
          <a:solidFill>
            <a:schemeClr val="bg1"/>
          </a:solidFill>
          <a:ln w="19050">
            <a:solidFill>
              <a:schemeClr val="accent6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solidFill>
                  <a:srgbClr val="5B9BD5"/>
                </a:solidFill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rapezoid 9"/>
          <p:cNvSpPr/>
          <p:nvPr/>
        </p:nvSpPr>
        <p:spPr>
          <a:xfrm>
            <a:off x="3409777" y="1019225"/>
            <a:ext cx="5505855" cy="1359329"/>
          </a:xfrm>
          <a:custGeom>
            <a:avLst/>
            <a:gdLst>
              <a:gd name="connsiteX0" fmla="*/ 0 w 6210300"/>
              <a:gd name="connsiteY0" fmla="*/ 514350 h 514350"/>
              <a:gd name="connsiteX1" fmla="*/ 280989 w 6210300"/>
              <a:gd name="connsiteY1" fmla="*/ 0 h 514350"/>
              <a:gd name="connsiteX2" fmla="*/ 5929311 w 6210300"/>
              <a:gd name="connsiteY2" fmla="*/ 0 h 514350"/>
              <a:gd name="connsiteX3" fmla="*/ 6210300 w 6210300"/>
              <a:gd name="connsiteY3" fmla="*/ 514350 h 514350"/>
              <a:gd name="connsiteX4" fmla="*/ 0 w 6210300"/>
              <a:gd name="connsiteY4" fmla="*/ 514350 h 514350"/>
              <a:gd name="connsiteX0" fmla="*/ 0 w 6210300"/>
              <a:gd name="connsiteY0" fmla="*/ 514350 h 514350"/>
              <a:gd name="connsiteX1" fmla="*/ 166689 w 6210300"/>
              <a:gd name="connsiteY1" fmla="*/ 57150 h 514350"/>
              <a:gd name="connsiteX2" fmla="*/ 5929311 w 6210300"/>
              <a:gd name="connsiteY2" fmla="*/ 0 h 514350"/>
              <a:gd name="connsiteX3" fmla="*/ 6210300 w 6210300"/>
              <a:gd name="connsiteY3" fmla="*/ 514350 h 514350"/>
              <a:gd name="connsiteX4" fmla="*/ 0 w 6210300"/>
              <a:gd name="connsiteY4" fmla="*/ 514350 h 514350"/>
              <a:gd name="connsiteX0" fmla="*/ 0 w 6210300"/>
              <a:gd name="connsiteY0" fmla="*/ 495300 h 495300"/>
              <a:gd name="connsiteX1" fmla="*/ 166689 w 6210300"/>
              <a:gd name="connsiteY1" fmla="*/ 38100 h 495300"/>
              <a:gd name="connsiteX2" fmla="*/ 6062661 w 6210300"/>
              <a:gd name="connsiteY2" fmla="*/ 0 h 495300"/>
              <a:gd name="connsiteX3" fmla="*/ 6210300 w 6210300"/>
              <a:gd name="connsiteY3" fmla="*/ 495300 h 495300"/>
              <a:gd name="connsiteX4" fmla="*/ 0 w 6210300"/>
              <a:gd name="connsiteY4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10300" h="495300">
                <a:moveTo>
                  <a:pt x="0" y="495300"/>
                </a:moveTo>
                <a:lnTo>
                  <a:pt x="166689" y="38100"/>
                </a:lnTo>
                <a:lnTo>
                  <a:pt x="6062661" y="0"/>
                </a:lnTo>
                <a:lnTo>
                  <a:pt x="6210300" y="495300"/>
                </a:lnTo>
                <a:lnTo>
                  <a:pt x="0" y="495300"/>
                </a:lnTo>
                <a:close/>
              </a:path>
            </a:pathLst>
          </a:custGeom>
          <a:solidFill>
            <a:srgbClr val="92D050"/>
          </a:solidFill>
          <a:ln w="19050">
            <a:solidFill>
              <a:schemeClr val="accent6">
                <a:lumMod val="50000"/>
              </a:schemeClr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 w="127000">
                <a:solidFill>
                  <a:srgbClr val="ED7D31">
                    <a:lumMod val="20000"/>
                    <a:lumOff val="80000"/>
                  </a:srgbClr>
                </a:solidFill>
              </a:ln>
              <a:solidFill>
                <a:srgbClr val="5B9BD5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UVN Bach Tuyet Nang" panose="02090907080705020403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698366" y="807231"/>
            <a:ext cx="4795267" cy="170816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lvl="0" algn="ctr" defTabSz="685800">
              <a:lnSpc>
                <a:spcPct val="150000"/>
              </a:lnSpc>
            </a:pPr>
            <a:r>
              <a:rPr kumimoji="0" lang="vi-VN" sz="7000" b="0" i="0" u="none" strike="noStrike" kern="1200" cap="none" spc="0" normalizeH="0" baseline="0" noProof="0" dirty="0">
                <a:ln w="9525">
                  <a:solidFill>
                    <a:srgbClr val="C00000"/>
                  </a:solidFill>
                </a:ln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UVF Salome" panose="02000503040000020003" pitchFamily="50" charset="0"/>
                <a:cs typeface="Arial Rounded MT Bold" panose="020F0704030504030204" charset="0"/>
              </a:rPr>
              <a:t>Nhiệm vụ</a:t>
            </a:r>
            <a:endParaRPr kumimoji="0" lang="en-US" sz="7000" b="0" i="0" u="none" strike="noStrike" kern="1200" cap="none" spc="0" normalizeH="0" baseline="0" noProof="0" dirty="0">
              <a:ln w="9525">
                <a:solidFill>
                  <a:srgbClr val="C00000"/>
                </a:solidFill>
              </a:ln>
              <a:solidFill>
                <a:srgbClr val="C0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UVF Salome" panose="02000503040000020003" pitchFamily="50" charset="0"/>
              <a:cs typeface="Arial Rounded MT Bold" panose="020F070403050403020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211170" y="3180639"/>
            <a:ext cx="8682203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vi-VN" sz="5000" b="1" dirty="0">
                <a:latin typeface="Cambria" panose="02040503050406030204" pitchFamily="18" charset="0"/>
                <a:ea typeface="Cambria" panose="02040503050406030204" pitchFamily="18" charset="0"/>
              </a:rPr>
              <a:t>Đọc câu chuyện </a:t>
            </a:r>
            <a:r>
              <a:rPr lang="vi-VN" sz="5000" b="1">
                <a:latin typeface="Cambria" panose="02040503050406030204" pitchFamily="18" charset="0"/>
                <a:ea typeface="Cambria" panose="02040503050406030204" pitchFamily="18" charset="0"/>
              </a:rPr>
              <a:t>về </a:t>
            </a:r>
            <a:r>
              <a:rPr lang="vi-VN" sz="5000" b="1" smtClean="0">
                <a:latin typeface="Cambria" panose="02040503050406030204" pitchFamily="18" charset="0"/>
                <a:ea typeface="Cambria" panose="02040503050406030204" pitchFamily="18" charset="0"/>
              </a:rPr>
              <a:t>những trải nghiệm trong cuộc sống</a:t>
            </a:r>
            <a:r>
              <a:rPr lang="vi-VN" sz="5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/>
            </a:r>
            <a:br>
              <a:rPr lang="vi-VN" sz="5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5000" b="1" dirty="0">
                <a:latin typeface="Cambria" panose="02040503050406030204" pitchFamily="18" charset="0"/>
                <a:ea typeface="Cambria" panose="02040503050406030204" pitchFamily="18" charset="0"/>
              </a:rPr>
              <a:t/>
            </a:r>
            <a:br>
              <a:rPr lang="vi-VN" sz="5000" b="1" dirty="0">
                <a:latin typeface="Cambria" panose="02040503050406030204" pitchFamily="18" charset="0"/>
                <a:ea typeface="Cambria" panose="02040503050406030204" pitchFamily="18" charset="0"/>
              </a:rPr>
            </a:br>
            <a:endParaRPr kumimoji="0" lang="vi-VN" sz="5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13" name="图片 47108" descr="1-4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578" y="1869742"/>
            <a:ext cx="1725283" cy="155784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" name="图片 49157" descr="1-5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20629">
            <a:off x="9160036" y="5146597"/>
            <a:ext cx="2355712" cy="160487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29724" y="10091"/>
            <a:ext cx="1328685" cy="62526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19036" y="6499829"/>
            <a:ext cx="1539373" cy="35817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6601302"/>
            <a:ext cx="1369049" cy="25669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2147352" y="-198120"/>
            <a:ext cx="1936093" cy="294293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2755" y="7667175"/>
            <a:ext cx="10119565" cy="2713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2030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10" grpId="0"/>
      <p:bldP spid="1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169894" y="719780"/>
            <a:ext cx="10569388" cy="52979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7215" marR="283210" algn="ctr">
              <a:spcBef>
                <a:spcPts val="900"/>
              </a:spcBef>
              <a:spcAft>
                <a:spcPts val="0"/>
              </a:spcAft>
            </a:pPr>
            <a:r>
              <a:rPr lang="vi-VN" i="1">
                <a:solidFill>
                  <a:srgbClr val="BE4343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Kỉ niệm xưa</a:t>
            </a:r>
            <a:endParaRPr lang="vi-VN" sz="110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511810" marR="176530" indent="294005" algn="just">
              <a:lnSpc>
                <a:spcPct val="147000"/>
              </a:lnSpc>
              <a:spcBef>
                <a:spcPts val="545"/>
              </a:spcBef>
              <a:spcAft>
                <a:spcPts val="0"/>
              </a:spcAft>
            </a:pPr>
            <a:r>
              <a:rPr lang="vi-VN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</a:t>
            </a:r>
            <a:r>
              <a:rPr lang="vi-VN" sz="1400" spc="-5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</a:t>
            </a:r>
            <a:r>
              <a:rPr lang="vi-VN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ôi</a:t>
            </a:r>
            <a:r>
              <a:rPr lang="vi-VN" sz="1400" spc="-4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</a:t>
            </a:r>
            <a:r>
              <a:rPr lang="vi-VN" sz="1400" spc="-1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</a:t>
            </a:r>
            <a:r>
              <a:rPr lang="vi-VN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à</a:t>
            </a:r>
            <a:r>
              <a:rPr lang="vi-VN" sz="1400" spc="-5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sz="1400" spc="-5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</a:t>
            </a:r>
            <a:r>
              <a:rPr lang="vi-VN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ũ</a:t>
            </a:r>
            <a:r>
              <a:rPr lang="vi-VN" sz="1400" spc="-5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của</a:t>
            </a:r>
            <a:r>
              <a:rPr lang="vi-VN" sz="1400" spc="-5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ông</a:t>
            </a:r>
            <a:r>
              <a:rPr lang="vi-VN" sz="1400" spc="-55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bà</a:t>
            </a:r>
            <a:r>
              <a:rPr lang="vi-VN" sz="1400" spc="-45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</a:t>
            </a:r>
            <a:r>
              <a:rPr lang="vi-VN" sz="1400" spc="-1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ộ</a:t>
            </a:r>
            <a:r>
              <a:rPr lang="vi-VN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</a:t>
            </a:r>
            <a:r>
              <a:rPr lang="vi-VN" sz="1400" spc="-45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sz="1400" spc="-1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</a:t>
            </a:r>
            <a:r>
              <a:rPr lang="vi-VN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ôi</a:t>
            </a:r>
            <a:r>
              <a:rPr lang="vi-VN" sz="1400" spc="-55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nằm</a:t>
            </a:r>
            <a:r>
              <a:rPr lang="vi-VN" sz="1400" spc="-55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sz="1400" spc="-5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</a:t>
            </a:r>
            <a:r>
              <a:rPr lang="vi-VN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iữa</a:t>
            </a:r>
            <a:r>
              <a:rPr lang="vi-VN" sz="1400" spc="-45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một</a:t>
            </a:r>
            <a:r>
              <a:rPr lang="vi-VN" sz="1400" spc="-55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khu</a:t>
            </a:r>
            <a:r>
              <a:rPr lang="vi-VN" sz="1400" spc="-55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vườn</a:t>
            </a:r>
            <a:r>
              <a:rPr lang="vi-VN" sz="1400" spc="-5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rộ</a:t>
            </a:r>
            <a:r>
              <a:rPr lang="vi-VN" sz="1400" spc="-15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</a:t>
            </a:r>
            <a:r>
              <a:rPr lang="vi-VN" sz="1400" spc="-5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</a:t>
            </a:r>
            <a:r>
              <a:rPr lang="vi-VN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  <a:r>
              <a:rPr lang="vi-VN" sz="1400" spc="-5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</a:t>
            </a:r>
            <a:r>
              <a:rPr lang="vi-VN" sz="1400" spc="-15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ô</a:t>
            </a:r>
            <a:r>
              <a:rPr lang="vi-VN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 nhớ</a:t>
            </a:r>
            <a:r>
              <a:rPr lang="vi-VN" sz="1400" spc="5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sz="1400" spc="-5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</a:t>
            </a:r>
            <a:r>
              <a:rPr lang="vi-VN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ãi</a:t>
            </a:r>
            <a:r>
              <a:rPr lang="vi-VN" sz="1400" spc="-5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v</a:t>
            </a:r>
            <a:r>
              <a:rPr lang="vi-VN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ề căn </a:t>
            </a:r>
            <a:r>
              <a:rPr lang="vi-VN" sz="1400" spc="-15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</a:t>
            </a:r>
            <a:r>
              <a:rPr lang="vi-VN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hà</a:t>
            </a:r>
            <a:r>
              <a:rPr lang="vi-VN" sz="1400" spc="5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nhỏ</a:t>
            </a:r>
            <a:r>
              <a:rPr lang="vi-VN" sz="1400" spc="5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</a:t>
            </a:r>
            <a:r>
              <a:rPr lang="vi-VN" sz="1400" spc="-1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à</a:t>
            </a:r>
            <a:r>
              <a:rPr lang="vi-VN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y, n</a:t>
            </a:r>
            <a:r>
              <a:rPr lang="vi-VN" sz="1400" spc="-1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ơ</a:t>
            </a:r>
            <a:r>
              <a:rPr lang="vi-VN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</a:t>
            </a:r>
            <a:r>
              <a:rPr lang="vi-VN" sz="1400" spc="-1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</a:t>
            </a:r>
            <a:r>
              <a:rPr lang="vi-VN" sz="1400" spc="-1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ư</a:t>
            </a:r>
            <a:r>
              <a:rPr lang="vi-VN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 </a:t>
            </a:r>
            <a:r>
              <a:rPr lang="vi-VN" sz="1400" spc="-5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</a:t>
            </a:r>
            <a:r>
              <a:rPr lang="vi-VN" sz="1400" spc="-1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</a:t>
            </a:r>
            <a:r>
              <a:rPr lang="vi-VN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ữ </a:t>
            </a:r>
            <a:r>
              <a:rPr lang="vi-VN" sz="1400" spc="-1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</a:t>
            </a:r>
            <a:r>
              <a:rPr lang="vi-VN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uổi</a:t>
            </a:r>
            <a:r>
              <a:rPr lang="vi-VN" sz="1400" spc="1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sz="1400" spc="-1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</a:t>
            </a:r>
            <a:r>
              <a:rPr lang="vi-VN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hơ y</a:t>
            </a:r>
            <a:r>
              <a:rPr lang="vi-VN" sz="1400" spc="-1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ê</a:t>
            </a:r>
            <a:r>
              <a:rPr lang="vi-VN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</a:t>
            </a:r>
            <a:r>
              <a:rPr lang="vi-VN" sz="1400" spc="-15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dấu. N</a:t>
            </a:r>
            <a:r>
              <a:rPr lang="vi-VN" sz="1400" spc="-5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</a:t>
            </a:r>
            <a:r>
              <a:rPr lang="vi-VN" sz="1400" spc="-15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ô</a:t>
            </a:r>
            <a:r>
              <a:rPr lang="vi-VN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</a:t>
            </a:r>
            <a:r>
              <a:rPr lang="vi-VN" sz="1400" spc="5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sz="1400" spc="-15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</a:t>
            </a:r>
            <a:r>
              <a:rPr lang="vi-VN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hà khung</a:t>
            </a:r>
            <a:r>
              <a:rPr lang="vi-VN" sz="1400" spc="-15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sz="1400" spc="-5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</a:t>
            </a:r>
            <a:r>
              <a:rPr lang="vi-VN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ỗ,</a:t>
            </a:r>
            <a:r>
              <a:rPr lang="vi-VN" sz="1400" spc="-15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sz="1400" spc="-5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</a:t>
            </a:r>
            <a:r>
              <a:rPr lang="vi-VN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ó</a:t>
            </a:r>
            <a:r>
              <a:rPr lang="vi-VN" sz="1400" spc="-15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</a:t>
            </a:r>
            <a:r>
              <a:rPr lang="vi-VN" sz="1400" spc="-1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hữ</a:t>
            </a:r>
            <a:r>
              <a:rPr lang="vi-VN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ng</a:t>
            </a:r>
            <a:r>
              <a:rPr lang="vi-VN" sz="1400" spc="-2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cột</a:t>
            </a:r>
            <a:r>
              <a:rPr lang="vi-VN" sz="1400" spc="-2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lim</a:t>
            </a:r>
            <a:r>
              <a:rPr lang="vi-VN" sz="1400" spc="-15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sz="1400" spc="-1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</a:t>
            </a:r>
            <a:r>
              <a:rPr lang="vi-VN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ên</a:t>
            </a:r>
            <a:r>
              <a:rPr lang="vi-VN" sz="1400" spc="-1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nư</a:t>
            </a:r>
            <a:r>
              <a:rPr lang="vi-VN" sz="1400" spc="-1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ớ</a:t>
            </a:r>
            <a:r>
              <a:rPr lang="vi-VN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</a:t>
            </a:r>
            <a:r>
              <a:rPr lang="vi-VN" sz="1400" spc="-15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đen</a:t>
            </a:r>
            <a:r>
              <a:rPr lang="vi-VN" sz="1400" spc="-1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bón</a:t>
            </a:r>
            <a:r>
              <a:rPr lang="vi-VN" sz="1400" spc="-5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</a:t>
            </a:r>
            <a:r>
              <a:rPr lang="vi-VN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  <a:r>
              <a:rPr lang="vi-VN" sz="1400" spc="-15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</a:t>
            </a:r>
            <a:r>
              <a:rPr lang="vi-VN" sz="1400" spc="-1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</a:t>
            </a:r>
            <a:r>
              <a:rPr lang="vi-VN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</a:t>
            </a:r>
            <a:r>
              <a:rPr lang="vi-VN" sz="1400" spc="-1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</a:t>
            </a:r>
            <a:r>
              <a:rPr lang="vi-VN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</a:t>
            </a:r>
            <a:r>
              <a:rPr lang="vi-VN" sz="1400" spc="-2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ngôi</a:t>
            </a:r>
            <a:r>
              <a:rPr lang="vi-VN" sz="1400" spc="-1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sz="1400" spc="-15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</a:t>
            </a:r>
            <a:r>
              <a:rPr lang="vi-VN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hà</a:t>
            </a:r>
            <a:r>
              <a:rPr lang="vi-VN" sz="1400" spc="-5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m</a:t>
            </a:r>
            <a:r>
              <a:rPr lang="vi-VN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át </a:t>
            </a:r>
            <a:r>
              <a:rPr lang="vi-VN" sz="1400" spc="-1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</a:t>
            </a:r>
            <a:r>
              <a:rPr lang="vi-VN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ị</a:t>
            </a:r>
            <a:r>
              <a:rPr lang="vi-VN" sz="1400" spc="-5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</a:t>
            </a:r>
            <a:r>
              <a:rPr lang="vi-VN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</a:t>
            </a:r>
            <a:r>
              <a:rPr lang="vi-VN" sz="1400" spc="7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ông</a:t>
            </a:r>
            <a:r>
              <a:rPr lang="vi-VN" sz="1400" spc="65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</a:t>
            </a:r>
            <a:r>
              <a:rPr lang="vi-VN" sz="1400" spc="-1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ộ</a:t>
            </a:r>
            <a:r>
              <a:rPr lang="vi-VN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</a:t>
            </a:r>
            <a:r>
              <a:rPr lang="vi-VN" sz="1400" spc="65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sz="1400" spc="-1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</a:t>
            </a:r>
            <a:r>
              <a:rPr lang="vi-VN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ôi</a:t>
            </a:r>
            <a:r>
              <a:rPr lang="vi-VN" sz="1400" spc="75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sz="1400" spc="-1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</a:t>
            </a:r>
            <a:r>
              <a:rPr lang="vi-VN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ay</a:t>
            </a:r>
            <a:r>
              <a:rPr lang="vi-VN" sz="1400" spc="75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ng</a:t>
            </a:r>
            <a:r>
              <a:rPr lang="vi-VN" sz="1400" spc="-15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ồ</a:t>
            </a:r>
            <a:r>
              <a:rPr lang="vi-VN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</a:t>
            </a:r>
            <a:r>
              <a:rPr lang="vi-VN" sz="1400" spc="65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sau</a:t>
            </a:r>
            <a:r>
              <a:rPr lang="vi-VN" sz="1400" spc="75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sz="1400" spc="-15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á</a:t>
            </a:r>
            <a:r>
              <a:rPr lang="vi-VN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</a:t>
            </a:r>
            <a:r>
              <a:rPr lang="vi-VN" sz="1400" spc="7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sz="1400" spc="-1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</a:t>
            </a:r>
            <a:r>
              <a:rPr lang="vi-VN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hư</a:t>
            </a:r>
            <a:r>
              <a:rPr lang="vi-VN" sz="1400" spc="75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bên</a:t>
            </a:r>
            <a:r>
              <a:rPr lang="vi-VN" sz="1400" spc="7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cửa</a:t>
            </a:r>
            <a:r>
              <a:rPr lang="vi-VN" sz="1400" spc="6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sổ</a:t>
            </a:r>
            <a:r>
              <a:rPr lang="vi-VN" sz="1400" spc="7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bắt</a:t>
            </a:r>
            <a:r>
              <a:rPr lang="vi-VN" sz="1400" spc="5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sz="1400" spc="-5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</a:t>
            </a:r>
            <a:r>
              <a:rPr lang="vi-VN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ạch,</a:t>
            </a:r>
            <a:r>
              <a:rPr lang="vi-VN" sz="1400" spc="7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kê</a:t>
            </a:r>
            <a:r>
              <a:rPr lang="vi-VN" sz="1400" spc="75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đơn, châm</a:t>
            </a:r>
            <a:r>
              <a:rPr lang="vi-VN" sz="1400" spc="8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cứu</a:t>
            </a:r>
            <a:r>
              <a:rPr lang="vi-VN" sz="1400" spc="85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sz="1400" spc="-5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</a:t>
            </a:r>
            <a:r>
              <a:rPr lang="vi-VN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à</a:t>
            </a:r>
            <a:r>
              <a:rPr lang="vi-VN" sz="1400" spc="85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bốc</a:t>
            </a:r>
            <a:r>
              <a:rPr lang="vi-VN" sz="1400" spc="8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sz="1400" spc="-1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</a:t>
            </a:r>
            <a:r>
              <a:rPr lang="vi-VN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huốc.</a:t>
            </a:r>
            <a:r>
              <a:rPr lang="vi-VN" sz="1400" spc="85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Mỗi</a:t>
            </a:r>
            <a:r>
              <a:rPr lang="vi-VN" sz="1400" spc="9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</a:t>
            </a:r>
            <a:r>
              <a:rPr lang="vi-VN" sz="1400" spc="-1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</a:t>
            </a:r>
            <a:r>
              <a:rPr lang="vi-VN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</a:t>
            </a:r>
            <a:r>
              <a:rPr lang="vi-VN" sz="1400" spc="85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ô</a:t>
            </a:r>
            <a:r>
              <a:rPr lang="vi-VN" sz="1400" spc="-1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</a:t>
            </a:r>
            <a:r>
              <a:rPr lang="vi-VN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</a:t>
            </a:r>
            <a:r>
              <a:rPr lang="vi-VN" sz="1400" spc="75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làm</a:t>
            </a:r>
            <a:r>
              <a:rPr lang="vi-VN" sz="1400" spc="8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sz="1400" spc="-15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</a:t>
            </a:r>
            <a:r>
              <a:rPr lang="vi-VN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iệc,</a:t>
            </a:r>
            <a:r>
              <a:rPr lang="vi-VN" sz="1400" spc="85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chị</a:t>
            </a:r>
            <a:r>
              <a:rPr lang="vi-VN" sz="1400" spc="75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sz="1400" spc="-1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</a:t>
            </a:r>
            <a:r>
              <a:rPr lang="vi-VN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</a:t>
            </a:r>
            <a:r>
              <a:rPr lang="vi-VN" sz="1400" spc="75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sz="1400" cap="small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chúng</a:t>
            </a:r>
            <a:r>
              <a:rPr lang="vi-VN" sz="1400" spc="8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sz="1400" spc="-1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</a:t>
            </a:r>
            <a:r>
              <a:rPr lang="vi-VN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ôi</a:t>
            </a:r>
            <a:r>
              <a:rPr lang="vi-VN" sz="1400" spc="9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</a:t>
            </a:r>
            <a:r>
              <a:rPr lang="vi-VN" sz="1400" spc="-1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ạ</a:t>
            </a:r>
            <a:r>
              <a:rPr lang="vi-VN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 kéo</a:t>
            </a:r>
            <a:r>
              <a:rPr lang="vi-VN" sz="1400" spc="-12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nhau</a:t>
            </a:r>
            <a:r>
              <a:rPr lang="vi-VN" sz="1400" spc="-105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sz="1400" spc="-5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</a:t>
            </a:r>
            <a:r>
              <a:rPr lang="vi-VN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</a:t>
            </a:r>
            <a:r>
              <a:rPr lang="vi-VN" sz="1400" spc="-11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vườn</a:t>
            </a:r>
            <a:r>
              <a:rPr lang="vi-VN" sz="1400" spc="-12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chơ</a:t>
            </a:r>
            <a:r>
              <a:rPr lang="vi-VN" sz="1400" spc="5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</a:t>
            </a:r>
            <a:r>
              <a:rPr lang="vi-VN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</a:p>
          <a:p>
            <a:pPr marL="511810" marR="178435" indent="243840" algn="just">
              <a:lnSpc>
                <a:spcPct val="147000"/>
              </a:lnSpc>
              <a:spcBef>
                <a:spcPts val="15"/>
              </a:spcBef>
              <a:spcAft>
                <a:spcPts val="0"/>
              </a:spcAft>
            </a:pPr>
            <a:r>
              <a:rPr lang="vi-VN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</a:t>
            </a:r>
            <a:r>
              <a:rPr lang="vi-VN" sz="1400" spc="-1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</a:t>
            </a:r>
            <a:r>
              <a:rPr lang="vi-VN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ò</a:t>
            </a:r>
            <a:r>
              <a:rPr lang="vi-VN" sz="1400" spc="-25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chơi</a:t>
            </a:r>
            <a:r>
              <a:rPr lang="vi-VN" sz="1400" spc="-15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các</a:t>
            </a:r>
            <a:r>
              <a:rPr lang="vi-VN" sz="1400" spc="-3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</a:t>
            </a:r>
            <a:r>
              <a:rPr lang="vi-VN" sz="1400" spc="1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</a:t>
            </a:r>
            <a:r>
              <a:rPr lang="vi-VN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ị</a:t>
            </a:r>
            <a:r>
              <a:rPr lang="vi-VN" sz="1400" spc="-2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sz="1400" spc="-1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</a:t>
            </a:r>
            <a:r>
              <a:rPr lang="vi-VN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ôi</a:t>
            </a:r>
            <a:r>
              <a:rPr lang="vi-VN" sz="1400" spc="-2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</a:t>
            </a:r>
            <a:r>
              <a:rPr lang="vi-VN" sz="1400" spc="-15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</a:t>
            </a:r>
            <a:r>
              <a:rPr lang="vi-VN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ơi</a:t>
            </a:r>
            <a:r>
              <a:rPr lang="vi-VN" sz="1400" spc="-3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sz="1400" spc="-5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</a:t>
            </a:r>
            <a:r>
              <a:rPr lang="vi-VN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ãi</a:t>
            </a:r>
            <a:r>
              <a:rPr lang="vi-VN" sz="1400" spc="-3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kh</a:t>
            </a:r>
            <a:r>
              <a:rPr lang="vi-VN" sz="1400" spc="-1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ô</a:t>
            </a:r>
            <a:r>
              <a:rPr lang="vi-VN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ng</a:t>
            </a:r>
            <a:r>
              <a:rPr lang="vi-VN" sz="1400" spc="-3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chán</a:t>
            </a:r>
            <a:r>
              <a:rPr lang="vi-VN" sz="1400" spc="-35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là</a:t>
            </a:r>
            <a:r>
              <a:rPr lang="vi-VN" sz="1400" spc="-2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bán</a:t>
            </a:r>
            <a:r>
              <a:rPr lang="vi-VN" sz="1400" spc="-4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</a:t>
            </a:r>
            <a:r>
              <a:rPr lang="vi-VN" sz="1400" spc="-1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à</a:t>
            </a:r>
            <a:r>
              <a:rPr lang="vi-VN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</a:t>
            </a:r>
            <a:r>
              <a:rPr lang="vi-VN" sz="1400" spc="-5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</a:t>
            </a:r>
            <a:r>
              <a:rPr lang="vi-VN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  <a:r>
              <a:rPr lang="vi-VN" sz="1400" spc="-25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sz="1400" spc="-1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</a:t>
            </a:r>
            <a:r>
              <a:rPr lang="vi-VN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ác</a:t>
            </a:r>
            <a:r>
              <a:rPr lang="vi-VN" sz="1400" spc="-25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chị</a:t>
            </a:r>
            <a:r>
              <a:rPr lang="vi-VN" sz="1400" spc="-3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</a:t>
            </a:r>
            <a:r>
              <a:rPr lang="vi-VN" sz="1400" spc="-1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ấ</a:t>
            </a:r>
            <a:r>
              <a:rPr lang="vi-VN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y dây</a:t>
            </a:r>
            <a:r>
              <a:rPr lang="vi-VN" sz="1400" spc="35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sz="1400" spc="-1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</a:t>
            </a:r>
            <a:r>
              <a:rPr lang="vi-VN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ơ</a:t>
            </a:r>
            <a:r>
              <a:rPr lang="vi-VN" sz="1400" spc="45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hồ</a:t>
            </a:r>
            <a:r>
              <a:rPr lang="vi-VN" sz="1400" spc="5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</a:t>
            </a:r>
            <a:r>
              <a:rPr lang="vi-VN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</a:t>
            </a:r>
            <a:r>
              <a:rPr lang="vi-VN" sz="1400" spc="25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sz="1400" spc="-5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</a:t>
            </a:r>
            <a:r>
              <a:rPr lang="vi-VN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ọc</a:t>
            </a:r>
            <a:r>
              <a:rPr lang="vi-VN" sz="1400" spc="55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sz="1400" spc="-1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</a:t>
            </a:r>
            <a:r>
              <a:rPr lang="vi-VN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rên</a:t>
            </a:r>
            <a:r>
              <a:rPr lang="vi-VN" sz="1400" spc="35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hàng</a:t>
            </a:r>
            <a:r>
              <a:rPr lang="vi-VN" sz="1400" spc="35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rào</a:t>
            </a:r>
            <a:r>
              <a:rPr lang="vi-VN" sz="1400" spc="45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cây</a:t>
            </a:r>
            <a:r>
              <a:rPr lang="vi-VN" sz="1400" spc="35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sz="1400" cap="small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cúc</a:t>
            </a:r>
            <a:r>
              <a:rPr lang="vi-VN" sz="1400" spc="55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sz="1400" spc="-1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</a:t>
            </a:r>
            <a:r>
              <a:rPr lang="vi-VN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ần,</a:t>
            </a:r>
            <a:r>
              <a:rPr lang="vi-VN" sz="1400" spc="5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cắt</a:t>
            </a:r>
            <a:r>
              <a:rPr lang="vi-VN" sz="1400" spc="4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sz="1400" cap="small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khúc</a:t>
            </a:r>
            <a:r>
              <a:rPr lang="vi-VN" sz="1400" spc="35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ngắn</a:t>
            </a:r>
            <a:r>
              <a:rPr lang="vi-VN" sz="1400" spc="35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để</a:t>
            </a:r>
            <a:r>
              <a:rPr lang="vi-VN" sz="1400" spc="4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sz="1400" spc="-5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</a:t>
            </a:r>
            <a:r>
              <a:rPr lang="vi-VN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iả làm</a:t>
            </a:r>
            <a:r>
              <a:rPr lang="vi-VN" sz="1400" spc="155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sz="1400" cap="small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bún,</a:t>
            </a:r>
            <a:r>
              <a:rPr lang="vi-VN" sz="1400" spc="15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sz="1400" spc="-1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</a:t>
            </a:r>
            <a:r>
              <a:rPr lang="vi-VN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hở,</a:t>
            </a:r>
            <a:r>
              <a:rPr lang="vi-VN" sz="1400" spc="14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lấy</a:t>
            </a:r>
            <a:r>
              <a:rPr lang="vi-VN" sz="1400" spc="15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lá</a:t>
            </a:r>
            <a:r>
              <a:rPr lang="vi-VN" sz="1400" spc="155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râm</a:t>
            </a:r>
            <a:r>
              <a:rPr lang="vi-VN" sz="1400" spc="15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bụt</a:t>
            </a:r>
            <a:r>
              <a:rPr lang="vi-VN" sz="1400" spc="15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nấu</a:t>
            </a:r>
            <a:r>
              <a:rPr lang="vi-VN" sz="1400" spc="145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canh.</a:t>
            </a:r>
            <a:r>
              <a:rPr lang="vi-VN" sz="1400" spc="155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</a:t>
            </a:r>
            <a:r>
              <a:rPr lang="vi-VN" sz="1400" spc="-15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ò</a:t>
            </a:r>
            <a:r>
              <a:rPr lang="vi-VN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</a:t>
            </a:r>
            <a:r>
              <a:rPr lang="vi-VN" sz="1400" spc="16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sz="1400" spc="-1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</a:t>
            </a:r>
            <a:r>
              <a:rPr lang="vi-VN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ô</a:t>
            </a:r>
            <a:r>
              <a:rPr lang="vi-VN" sz="1400" spc="5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</a:t>
            </a:r>
            <a:r>
              <a:rPr lang="vi-VN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</a:t>
            </a:r>
            <a:r>
              <a:rPr lang="vi-VN" sz="1400" spc="15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bé</a:t>
            </a:r>
            <a:r>
              <a:rPr lang="vi-VN" sz="1400" spc="145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nhất</a:t>
            </a:r>
            <a:r>
              <a:rPr lang="vi-VN" sz="1400" spc="15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hội,</a:t>
            </a:r>
            <a:r>
              <a:rPr lang="vi-VN" sz="1400" spc="155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</a:t>
            </a:r>
            <a:r>
              <a:rPr lang="vi-VN" sz="1400" spc="-1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á</a:t>
            </a:r>
            <a:r>
              <a:rPr lang="vi-VN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 bánh</a:t>
            </a:r>
            <a:r>
              <a:rPr lang="vi-VN" sz="1400" spc="95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đa</a:t>
            </a:r>
            <a:r>
              <a:rPr lang="vi-VN" sz="1400" spc="95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làm</a:t>
            </a:r>
            <a:r>
              <a:rPr lang="vi-VN" sz="1400" spc="9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sz="1400" spc="-1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</a:t>
            </a:r>
            <a:r>
              <a:rPr lang="vi-VN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ừ</a:t>
            </a:r>
            <a:r>
              <a:rPr lang="vi-VN" sz="1400" spc="95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sz="1400" spc="1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</a:t>
            </a:r>
            <a:r>
              <a:rPr lang="vi-VN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ho</a:t>
            </a:r>
            <a:r>
              <a:rPr lang="vi-VN" sz="1400" spc="-1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</a:t>
            </a:r>
            <a:r>
              <a:rPr lang="vi-VN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</a:t>
            </a:r>
            <a:r>
              <a:rPr lang="vi-VN" sz="1400" spc="1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lang</a:t>
            </a:r>
            <a:r>
              <a:rPr lang="vi-VN" sz="1400" spc="95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sz="1400" spc="-1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</a:t>
            </a:r>
            <a:r>
              <a:rPr lang="vi-VN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uộc.</a:t>
            </a:r>
            <a:r>
              <a:rPr lang="vi-VN" sz="1400" spc="95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</a:t>
            </a:r>
            <a:r>
              <a:rPr lang="vi-VN" sz="1400" spc="-1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</a:t>
            </a:r>
            <a:r>
              <a:rPr lang="vi-VN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ếng</a:t>
            </a:r>
            <a:r>
              <a:rPr lang="vi-VN" sz="1400" spc="9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sz="1400" spc="-5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</a:t>
            </a:r>
            <a:r>
              <a:rPr lang="vi-VN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ời</a:t>
            </a:r>
            <a:r>
              <a:rPr lang="vi-VN" sz="1400" spc="1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ch</a:t>
            </a:r>
            <a:r>
              <a:rPr lang="vi-VN" sz="1400" spc="5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à</a:t>
            </a:r>
            <a:r>
              <a:rPr lang="vi-VN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o,</a:t>
            </a:r>
            <a:r>
              <a:rPr lang="vi-VN" sz="1400" spc="9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sz="1400" spc="-1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</a:t>
            </a:r>
            <a:r>
              <a:rPr lang="vi-VN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iếng</a:t>
            </a:r>
            <a:r>
              <a:rPr lang="vi-VN" sz="1400" spc="9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kh</a:t>
            </a:r>
            <a:r>
              <a:rPr lang="vi-VN" sz="1400" spc="5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</a:t>
            </a:r>
            <a:r>
              <a:rPr lang="vi-VN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</a:t>
            </a:r>
            <a:r>
              <a:rPr lang="vi-VN" sz="1400" spc="95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ngon, kêu</a:t>
            </a:r>
            <a:r>
              <a:rPr lang="vi-VN" sz="1400" spc="-12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nóng</a:t>
            </a:r>
            <a:r>
              <a:rPr lang="vi-VN" sz="1400" spc="-115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râm</a:t>
            </a:r>
            <a:r>
              <a:rPr lang="vi-VN" sz="1400" spc="-115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ran</a:t>
            </a:r>
            <a:r>
              <a:rPr lang="vi-VN" sz="1400" spc="-11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sz="1400" spc="-5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</a:t>
            </a:r>
            <a:r>
              <a:rPr lang="vi-VN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ả</a:t>
            </a:r>
            <a:r>
              <a:rPr lang="vi-VN" sz="1400" spc="-95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sz="1400" spc="-5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</a:t>
            </a:r>
            <a:r>
              <a:rPr lang="vi-VN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ột</a:t>
            </a:r>
            <a:r>
              <a:rPr lang="vi-VN" sz="1400" spc="-105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góc</a:t>
            </a:r>
            <a:r>
              <a:rPr lang="vi-VN" sz="1400" spc="-115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vườn.</a:t>
            </a:r>
          </a:p>
          <a:p>
            <a:pPr marL="511810" marR="177800" indent="243840" algn="just">
              <a:lnSpc>
                <a:spcPct val="147000"/>
              </a:lnSpc>
              <a:spcBef>
                <a:spcPts val="10"/>
              </a:spcBef>
              <a:spcAft>
                <a:spcPts val="0"/>
              </a:spcAft>
            </a:pPr>
            <a:r>
              <a:rPr lang="vi-VN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Khác</a:t>
            </a:r>
            <a:r>
              <a:rPr lang="vi-VN" sz="1400" spc="-35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với</a:t>
            </a:r>
            <a:r>
              <a:rPr lang="vi-VN" sz="1400" spc="-35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bọn</a:t>
            </a:r>
            <a:r>
              <a:rPr lang="vi-VN" sz="1400" spc="-4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sz="1400" spc="-15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</a:t>
            </a:r>
            <a:r>
              <a:rPr lang="vi-VN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on</a:t>
            </a:r>
            <a:r>
              <a:rPr lang="vi-VN" sz="1400" spc="-35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sz="1400" spc="-5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</a:t>
            </a:r>
            <a:r>
              <a:rPr lang="vi-VN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á</a:t>
            </a:r>
            <a:r>
              <a:rPr lang="vi-VN" sz="1400" spc="5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</a:t>
            </a:r>
            <a:r>
              <a:rPr lang="vi-VN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</a:t>
            </a:r>
            <a:r>
              <a:rPr lang="vi-VN" sz="1400" spc="-5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lũ</a:t>
            </a:r>
            <a:r>
              <a:rPr lang="vi-VN" sz="1400" spc="-35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</a:t>
            </a:r>
            <a:r>
              <a:rPr lang="vi-VN" sz="1400" spc="-4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sz="1400" spc="-1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</a:t>
            </a:r>
            <a:r>
              <a:rPr lang="vi-VN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rai</a:t>
            </a:r>
            <a:r>
              <a:rPr lang="vi-VN" sz="1400" spc="-45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–</a:t>
            </a:r>
            <a:r>
              <a:rPr lang="vi-VN" sz="1400" spc="-4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là</a:t>
            </a:r>
            <a:r>
              <a:rPr lang="vi-VN" sz="1400" spc="-35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anh</a:t>
            </a:r>
            <a:r>
              <a:rPr lang="vi-VN" sz="1400" spc="-35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Hải,</a:t>
            </a:r>
            <a:r>
              <a:rPr lang="vi-VN" sz="1400" spc="-4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</a:t>
            </a:r>
            <a:r>
              <a:rPr lang="vi-VN" sz="1400" spc="-5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bác</a:t>
            </a:r>
            <a:r>
              <a:rPr lang="vi-VN" sz="1400" spc="-4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sz="1400" spc="-1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</a:t>
            </a:r>
            <a:r>
              <a:rPr lang="vi-VN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ôi</a:t>
            </a:r>
            <a:r>
              <a:rPr lang="vi-VN" sz="1400" spc="-3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sz="1400" spc="-5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</a:t>
            </a:r>
            <a:r>
              <a:rPr lang="vi-VN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à</a:t>
            </a:r>
            <a:r>
              <a:rPr lang="vi-VN" sz="1400" spc="-35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Sơn, Hữu</a:t>
            </a:r>
            <a:r>
              <a:rPr lang="vi-VN" sz="1400" spc="-35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–</a:t>
            </a:r>
            <a:r>
              <a:rPr lang="vi-VN" sz="1400" spc="-4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</a:t>
            </a:r>
            <a:r>
              <a:rPr lang="vi-VN" sz="1400" spc="-35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sz="1400" spc="-5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</a:t>
            </a:r>
            <a:r>
              <a:rPr lang="vi-VN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ô</a:t>
            </a:r>
            <a:r>
              <a:rPr lang="vi-VN" sz="1400" spc="-25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sz="1400" spc="-1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</a:t>
            </a:r>
            <a:r>
              <a:rPr lang="vi-VN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ôi</a:t>
            </a:r>
            <a:r>
              <a:rPr lang="vi-VN" sz="1400" spc="-3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lại</a:t>
            </a:r>
            <a:r>
              <a:rPr lang="vi-VN" sz="1400" spc="-3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sz="1400" spc="-15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</a:t>
            </a:r>
            <a:r>
              <a:rPr lang="vi-VN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ho</a:t>
            </a:r>
            <a:r>
              <a:rPr lang="vi-VN" sz="1400" spc="-1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á</a:t>
            </a:r>
            <a:r>
              <a:rPr lang="vi-VN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</a:t>
            </a:r>
            <a:r>
              <a:rPr lang="vi-VN" sz="1400" spc="-3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sz="1400" spc="-1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</a:t>
            </a:r>
            <a:r>
              <a:rPr lang="vi-VN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rò</a:t>
            </a:r>
            <a:r>
              <a:rPr lang="vi-VN" sz="1400" spc="-4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chơi</a:t>
            </a:r>
            <a:r>
              <a:rPr lang="vi-VN" sz="1400" spc="-3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sz="1400" spc="-1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đ</a:t>
            </a:r>
            <a:r>
              <a:rPr lang="vi-VN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ánh</a:t>
            </a:r>
            <a:r>
              <a:rPr lang="vi-VN" sz="1400" spc="-35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sz="1400" spc="-1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</a:t>
            </a:r>
            <a:r>
              <a:rPr lang="vi-VN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rậ</a:t>
            </a:r>
            <a:r>
              <a:rPr lang="vi-VN" sz="1400" spc="-5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</a:t>
            </a:r>
            <a:r>
              <a:rPr lang="vi-VN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  <a:r>
              <a:rPr lang="vi-VN" sz="1400" spc="-35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Anh</a:t>
            </a:r>
            <a:r>
              <a:rPr lang="vi-VN" sz="1400" spc="-35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Hải</a:t>
            </a:r>
            <a:r>
              <a:rPr lang="vi-VN" sz="1400" spc="-35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lớn</a:t>
            </a:r>
            <a:r>
              <a:rPr lang="vi-VN" sz="1400" spc="-35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sz="1400" spc="-15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</a:t>
            </a:r>
            <a:r>
              <a:rPr lang="vi-VN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hất</a:t>
            </a:r>
            <a:r>
              <a:rPr lang="vi-VN" sz="1400" spc="-45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sz="1400" spc="-1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</a:t>
            </a:r>
            <a:r>
              <a:rPr lang="vi-VN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rong các</a:t>
            </a:r>
            <a:r>
              <a:rPr lang="vi-VN" sz="1400" spc="14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anh</a:t>
            </a:r>
            <a:r>
              <a:rPr lang="vi-VN" sz="1400" spc="145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chị</a:t>
            </a:r>
            <a:r>
              <a:rPr lang="vi-VN" sz="1400" spc="15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em,</a:t>
            </a:r>
            <a:r>
              <a:rPr lang="vi-VN" sz="1400" spc="14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sz="1400" spc="-1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</a:t>
            </a:r>
            <a:r>
              <a:rPr lang="vi-VN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uôn</a:t>
            </a:r>
            <a:r>
              <a:rPr lang="vi-VN" sz="1400" spc="145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sz="1400" spc="-1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</a:t>
            </a:r>
            <a:r>
              <a:rPr lang="vi-VN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uôn</a:t>
            </a:r>
            <a:r>
              <a:rPr lang="vi-VN" sz="1400" spc="145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</a:t>
            </a:r>
            <a:r>
              <a:rPr lang="vi-VN" sz="1400" spc="-1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</a:t>
            </a:r>
            <a:r>
              <a:rPr lang="vi-VN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ận</a:t>
            </a:r>
            <a:r>
              <a:rPr lang="vi-VN" sz="1400" spc="145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sz="1400" spc="-1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</a:t>
            </a:r>
            <a:r>
              <a:rPr lang="vi-VN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à</a:t>
            </a:r>
            <a:r>
              <a:rPr lang="vi-VN" sz="1400" spc="13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sz="1400" spc="-1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</a:t>
            </a:r>
            <a:r>
              <a:rPr lang="vi-VN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ổng</a:t>
            </a:r>
            <a:r>
              <a:rPr lang="vi-VN" sz="1400" spc="14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chỉ</a:t>
            </a:r>
            <a:r>
              <a:rPr lang="vi-VN" sz="1400" spc="15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hu</a:t>
            </a:r>
            <a:r>
              <a:rPr lang="vi-VN" sz="1400" spc="5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y</a:t>
            </a:r>
            <a:r>
              <a:rPr lang="vi-VN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  <a:r>
              <a:rPr lang="vi-VN" sz="1400" spc="145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sz="1400" spc="-5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</a:t>
            </a:r>
            <a:r>
              <a:rPr lang="vi-VN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</a:t>
            </a:r>
            <a:r>
              <a:rPr lang="vi-VN" sz="1400" spc="13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sz="140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anh em</a:t>
            </a:r>
            <a:r>
              <a:rPr lang="vi-VN" sz="1400" spc="135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đánh nhau</a:t>
            </a:r>
            <a:r>
              <a:rPr lang="vi-VN" sz="1400" spc="17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sz="1400" spc="-1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</a:t>
            </a:r>
            <a:r>
              <a:rPr lang="vi-VN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ít</a:t>
            </a:r>
            <a:r>
              <a:rPr lang="vi-VN" sz="1400" spc="165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sz="1400" cap="small" spc="-5" smtClean="0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mù</a:t>
            </a:r>
            <a:r>
              <a:rPr lang="vi-VN" sz="1400" spc="17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kh</a:t>
            </a:r>
            <a:r>
              <a:rPr lang="vi-VN" sz="1400" spc="5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</a:t>
            </a:r>
            <a:r>
              <a:rPr lang="vi-VN" sz="1400" spc="-1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ế</a:t>
            </a:r>
            <a:r>
              <a:rPr lang="vi-VN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</a:t>
            </a:r>
            <a:r>
              <a:rPr lang="vi-VN" sz="1400" spc="165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lá</a:t>
            </a:r>
            <a:r>
              <a:rPr lang="vi-VN" sz="1400" spc="165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cây</a:t>
            </a:r>
            <a:r>
              <a:rPr lang="vi-VN" sz="1400" spc="17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rơi</a:t>
            </a:r>
            <a:r>
              <a:rPr lang="vi-VN" sz="1400" spc="17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lả</a:t>
            </a:r>
            <a:r>
              <a:rPr lang="vi-VN" sz="1400" spc="165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sz="1400" spc="-1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</a:t>
            </a:r>
            <a:r>
              <a:rPr lang="vi-VN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ả.</a:t>
            </a:r>
            <a:r>
              <a:rPr lang="vi-VN" sz="1400" spc="165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Thường</a:t>
            </a:r>
            <a:r>
              <a:rPr lang="vi-VN" sz="1400" spc="165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là</a:t>
            </a:r>
            <a:r>
              <a:rPr lang="vi-VN" sz="1400" spc="17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đến</a:t>
            </a:r>
            <a:r>
              <a:rPr lang="vi-VN" sz="1400" spc="155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phần</a:t>
            </a:r>
            <a:r>
              <a:rPr lang="vi-VN" sz="1400" spc="17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bất</a:t>
            </a:r>
            <a:r>
              <a:rPr lang="vi-VN" sz="1400" spc="16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phân </a:t>
            </a:r>
            <a:r>
              <a:rPr lang="vi-VN" sz="1400" spc="-1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</a:t>
            </a:r>
            <a:r>
              <a:rPr lang="vi-VN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hắng</a:t>
            </a:r>
            <a:r>
              <a:rPr lang="vi-VN" sz="1400" spc="9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bại</a:t>
            </a:r>
            <a:r>
              <a:rPr lang="vi-VN" sz="1400" spc="1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sz="1400" spc="-1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</a:t>
            </a:r>
            <a:r>
              <a:rPr lang="vi-VN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hì</a:t>
            </a:r>
            <a:r>
              <a:rPr lang="vi-VN" sz="1400" spc="1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sz="1400" spc="-15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ô</a:t>
            </a:r>
            <a:r>
              <a:rPr lang="vi-VN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ng</a:t>
            </a:r>
            <a:r>
              <a:rPr lang="vi-VN" sz="1400" spc="8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nội</a:t>
            </a:r>
            <a:r>
              <a:rPr lang="vi-VN" sz="1400" spc="1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sz="1400" spc="-1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</a:t>
            </a:r>
            <a:r>
              <a:rPr lang="vi-VN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hò</a:t>
            </a:r>
            <a:r>
              <a:rPr lang="vi-VN" sz="1400" spc="1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đầu</a:t>
            </a:r>
            <a:r>
              <a:rPr lang="vi-VN" sz="1400" spc="9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sz="1400" spc="-5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</a:t>
            </a:r>
            <a:r>
              <a:rPr lang="vi-VN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</a:t>
            </a:r>
            <a:r>
              <a:rPr lang="vi-VN" sz="1400" spc="95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sz="1400" spc="-15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</a:t>
            </a:r>
            <a:r>
              <a:rPr lang="vi-VN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ửa</a:t>
            </a:r>
            <a:r>
              <a:rPr lang="vi-VN" sz="1400" spc="95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sổ,</a:t>
            </a:r>
            <a:r>
              <a:rPr lang="vi-VN" sz="1400" spc="95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quát</a:t>
            </a:r>
            <a:r>
              <a:rPr lang="vi-VN" sz="1400" spc="9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sz="1400" spc="-1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</a:t>
            </a:r>
            <a:r>
              <a:rPr lang="vi-VN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o:</a:t>
            </a:r>
            <a:r>
              <a:rPr lang="vi-VN" sz="1400" spc="95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“Ng</a:t>
            </a:r>
            <a:r>
              <a:rPr lang="vi-VN" sz="1400" spc="-1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</a:t>
            </a:r>
            <a:r>
              <a:rPr lang="vi-VN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ịch</a:t>
            </a:r>
            <a:r>
              <a:rPr lang="vi-VN" sz="1400" spc="95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vừa</a:t>
            </a:r>
            <a:r>
              <a:rPr lang="vi-VN" sz="1400" spc="85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vừa </a:t>
            </a:r>
            <a:r>
              <a:rPr lang="vi-VN" sz="1400" spc="-1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</a:t>
            </a:r>
            <a:r>
              <a:rPr lang="vi-VN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hôi!”</a:t>
            </a:r>
          </a:p>
          <a:p>
            <a:pPr marL="511810" marR="178435" indent="243840" algn="just">
              <a:lnSpc>
                <a:spcPct val="147000"/>
              </a:lnSpc>
              <a:spcBef>
                <a:spcPts val="15"/>
              </a:spcBef>
              <a:spcAft>
                <a:spcPts val="0"/>
              </a:spcAft>
            </a:pPr>
            <a:r>
              <a:rPr lang="vi-VN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Sau</a:t>
            </a:r>
            <a:r>
              <a:rPr lang="vi-VN" sz="1400" spc="-85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này,</a:t>
            </a:r>
            <a:r>
              <a:rPr lang="vi-VN" sz="1400" spc="-85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khi</a:t>
            </a:r>
            <a:r>
              <a:rPr lang="vi-VN" sz="1400" spc="-75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sz="1400" spc="-15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đ</a:t>
            </a:r>
            <a:r>
              <a:rPr lang="vi-VN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ã</a:t>
            </a:r>
            <a:r>
              <a:rPr lang="vi-VN" sz="1400" spc="-95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khôn</a:t>
            </a:r>
            <a:r>
              <a:rPr lang="vi-VN" sz="1400" spc="-95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lớn,</a:t>
            </a:r>
            <a:r>
              <a:rPr lang="vi-VN" sz="1400" spc="-85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</a:t>
            </a:r>
            <a:r>
              <a:rPr lang="vi-VN" sz="1400" spc="-15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</a:t>
            </a:r>
            <a:r>
              <a:rPr lang="vi-VN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ị</a:t>
            </a:r>
            <a:r>
              <a:rPr lang="vi-VN" sz="1400" spc="-8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em</a:t>
            </a:r>
            <a:r>
              <a:rPr lang="vi-VN" sz="1400" spc="-105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sz="1400" cap="small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chúng</a:t>
            </a:r>
            <a:r>
              <a:rPr lang="vi-VN" sz="1400" spc="-85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sz="1400" spc="-1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</a:t>
            </a:r>
            <a:r>
              <a:rPr lang="vi-VN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ôi</a:t>
            </a:r>
            <a:r>
              <a:rPr lang="vi-VN" sz="1400" spc="-8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</a:t>
            </a:r>
            <a:r>
              <a:rPr lang="vi-VN" sz="1400" spc="-1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ẫ</a:t>
            </a:r>
            <a:r>
              <a:rPr lang="vi-VN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</a:t>
            </a:r>
            <a:r>
              <a:rPr lang="vi-VN" sz="1400" spc="-85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sz="1400" spc="-1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</a:t>
            </a:r>
            <a:r>
              <a:rPr lang="vi-VN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hân</a:t>
            </a:r>
            <a:r>
              <a:rPr lang="vi-VN" sz="1400" spc="-85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sz="1400" spc="-1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</a:t>
            </a:r>
            <a:r>
              <a:rPr lang="vi-VN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</a:t>
            </a:r>
            <a:r>
              <a:rPr lang="vi-VN" sz="1400" spc="5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</a:t>
            </a:r>
            <a:r>
              <a:rPr lang="vi-VN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ết</a:t>
            </a:r>
            <a:r>
              <a:rPr lang="vi-VN" sz="1400" spc="-85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</a:t>
            </a:r>
            <a:r>
              <a:rPr lang="vi-VN" sz="1400" spc="-15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ớ</a:t>
            </a:r>
            <a:r>
              <a:rPr lang="vi-VN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</a:t>
            </a:r>
            <a:r>
              <a:rPr lang="vi-VN" sz="1400" spc="-8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</a:t>
            </a:r>
            <a:r>
              <a:rPr lang="vi-VN" sz="1400" spc="5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</a:t>
            </a:r>
            <a:r>
              <a:rPr lang="vi-VN" sz="1400" spc="-1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</a:t>
            </a:r>
            <a:r>
              <a:rPr lang="vi-VN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 như</a:t>
            </a:r>
            <a:r>
              <a:rPr lang="vi-VN" sz="1400" spc="-1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</a:t>
            </a:r>
            <a:r>
              <a:rPr lang="vi-VN" sz="1400" spc="-1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ồ</a:t>
            </a:r>
            <a:r>
              <a:rPr lang="vi-VN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</a:t>
            </a:r>
            <a:r>
              <a:rPr lang="vi-VN" sz="1400" spc="-1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t</a:t>
            </a:r>
            <a:r>
              <a:rPr lang="vi-VN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hơ</a:t>
            </a:r>
            <a:r>
              <a:rPr lang="vi-VN" sz="1400" spc="-1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bé.</a:t>
            </a:r>
            <a:r>
              <a:rPr lang="vi-VN" sz="1400" spc="-25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sz="1400" spc="-1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Ch</a:t>
            </a:r>
            <a:r>
              <a:rPr lang="vi-VN" sz="1400" cap="small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úng</a:t>
            </a:r>
            <a:r>
              <a:rPr lang="vi-VN" sz="1400" spc="-15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sz="1400" spc="-1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</a:t>
            </a:r>
            <a:r>
              <a:rPr lang="vi-VN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ôi</a:t>
            </a:r>
            <a:r>
              <a:rPr lang="vi-VN" sz="1400" spc="-1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</a:t>
            </a:r>
            <a:r>
              <a:rPr lang="vi-VN" sz="1400" spc="-1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</a:t>
            </a:r>
            <a:r>
              <a:rPr lang="vi-VN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y</a:t>
            </a:r>
            <a:r>
              <a:rPr lang="vi-VN" sz="1400" spc="-15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ng</a:t>
            </a:r>
            <a:r>
              <a:rPr lang="vi-VN" sz="1400" spc="-15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ồ</a:t>
            </a:r>
            <a:r>
              <a:rPr lang="vi-VN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</a:t>
            </a:r>
            <a:r>
              <a:rPr lang="vi-VN" sz="1400" spc="-2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nhắc</a:t>
            </a:r>
            <a:r>
              <a:rPr lang="vi-VN" sz="1400" spc="-15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</a:t>
            </a:r>
            <a:r>
              <a:rPr lang="vi-VN" sz="1400" spc="-1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ạ</a:t>
            </a:r>
            <a:r>
              <a:rPr lang="vi-VN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</a:t>
            </a:r>
            <a:r>
              <a:rPr lang="vi-VN" sz="1400" spc="-1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sz="1400" spc="-15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</a:t>
            </a:r>
            <a:r>
              <a:rPr lang="vi-VN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hững</a:t>
            </a:r>
            <a:r>
              <a:rPr lang="vi-VN" sz="1400" spc="-15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sz="1400" spc="-1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</a:t>
            </a:r>
            <a:r>
              <a:rPr lang="vi-VN" sz="1400" spc="-2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</a:t>
            </a:r>
            <a:r>
              <a:rPr lang="vi-VN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ò</a:t>
            </a:r>
            <a:r>
              <a:rPr lang="vi-VN" sz="1400" spc="-15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chơi</a:t>
            </a:r>
            <a:r>
              <a:rPr lang="vi-VN" sz="1400" spc="-5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sz="1400" spc="-1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</a:t>
            </a:r>
            <a:r>
              <a:rPr lang="vi-VN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huở</a:t>
            </a:r>
            <a:r>
              <a:rPr lang="vi-VN" sz="1400" spc="-1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sz="1400" spc="-15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</a:t>
            </a:r>
            <a:r>
              <a:rPr lang="vi-VN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hỏ </a:t>
            </a:r>
            <a:r>
              <a:rPr lang="vi-VN" sz="1400" spc="-5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</a:t>
            </a:r>
            <a:r>
              <a:rPr lang="vi-VN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à</a:t>
            </a:r>
            <a:r>
              <a:rPr lang="vi-VN" sz="1400" spc="-35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sz="1400" spc="-5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</a:t>
            </a:r>
            <a:r>
              <a:rPr lang="vi-VN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ảnh</a:t>
            </a:r>
            <a:r>
              <a:rPr lang="vi-VN" sz="1400" spc="-3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vườn</a:t>
            </a:r>
            <a:r>
              <a:rPr lang="vi-VN" sz="1400" spc="-35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x</a:t>
            </a:r>
            <a:r>
              <a:rPr lang="vi-VN" sz="1400" spc="-1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ư</a:t>
            </a:r>
            <a:r>
              <a:rPr lang="vi-VN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</a:t>
            </a:r>
            <a:r>
              <a:rPr lang="vi-VN" sz="1400" spc="-35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yêu</a:t>
            </a:r>
            <a:r>
              <a:rPr lang="vi-VN" sz="1400" spc="-35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dấu</a:t>
            </a:r>
            <a:r>
              <a:rPr lang="vi-VN" sz="1400" spc="-35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của</a:t>
            </a:r>
            <a:r>
              <a:rPr lang="vi-VN" sz="1400" spc="-35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ô</a:t>
            </a:r>
            <a:r>
              <a:rPr lang="vi-VN" sz="1400" spc="1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</a:t>
            </a:r>
            <a:r>
              <a:rPr lang="vi-VN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</a:t>
            </a:r>
            <a:r>
              <a:rPr lang="vi-VN" sz="1400" spc="-4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bà</a:t>
            </a:r>
            <a:r>
              <a:rPr lang="vi-VN" sz="1400" spc="-35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nộ</a:t>
            </a:r>
            <a:r>
              <a:rPr lang="vi-VN" sz="1400" spc="5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</a:t>
            </a:r>
            <a:r>
              <a:rPr lang="vi-VN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  <a:r>
              <a:rPr lang="vi-VN" sz="1400" spc="-35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Phải</a:t>
            </a:r>
            <a:r>
              <a:rPr lang="vi-VN" sz="1400" spc="-3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chăng</a:t>
            </a:r>
            <a:r>
              <a:rPr lang="vi-VN" sz="1400" spc="-4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bởi</a:t>
            </a:r>
            <a:r>
              <a:rPr lang="vi-VN" sz="1400" spc="-35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những</a:t>
            </a:r>
            <a:r>
              <a:rPr lang="vi-VN" sz="1400" spc="-4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sz="1400" spc="-15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kỉ </a:t>
            </a:r>
            <a:r>
              <a:rPr lang="vi-VN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</a:t>
            </a:r>
            <a:r>
              <a:rPr lang="vi-VN" sz="1400" spc="-1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</a:t>
            </a:r>
            <a:r>
              <a:rPr lang="vi-VN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ệm</a:t>
            </a:r>
            <a:r>
              <a:rPr lang="vi-VN" sz="1400" spc="-105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sz="1400" spc="-1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</a:t>
            </a:r>
            <a:r>
              <a:rPr lang="vi-VN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hơ</a:t>
            </a:r>
            <a:r>
              <a:rPr lang="vi-VN" sz="1400" spc="-95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bé</a:t>
            </a:r>
            <a:r>
              <a:rPr lang="vi-VN" sz="1400" spc="-95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ấy</a:t>
            </a:r>
            <a:r>
              <a:rPr lang="vi-VN" sz="1400" spc="-85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mà</a:t>
            </a:r>
            <a:r>
              <a:rPr lang="vi-VN" sz="1400" spc="-1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sz="1400" spc="-1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</a:t>
            </a:r>
            <a:r>
              <a:rPr lang="vi-VN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ình</a:t>
            </a:r>
            <a:r>
              <a:rPr lang="vi-VN" sz="1400" spc="-95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chị</a:t>
            </a:r>
            <a:r>
              <a:rPr lang="vi-VN" sz="1400" spc="-95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em</a:t>
            </a:r>
            <a:r>
              <a:rPr lang="vi-VN" sz="1400" spc="-105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</a:t>
            </a:r>
            <a:r>
              <a:rPr lang="vi-VN" sz="1400" spc="-9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sz="1400" spc="-5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</a:t>
            </a:r>
            <a:r>
              <a:rPr lang="vi-VN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ô</a:t>
            </a:r>
            <a:r>
              <a:rPr lang="vi-VN" sz="1400" spc="-1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</a:t>
            </a:r>
            <a:r>
              <a:rPr lang="vi-VN" sz="1400" spc="-9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cậu</a:t>
            </a:r>
            <a:r>
              <a:rPr lang="vi-VN" sz="1400" spc="-1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của</a:t>
            </a:r>
            <a:r>
              <a:rPr lang="vi-VN" sz="1400" spc="-9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</a:t>
            </a:r>
            <a:r>
              <a:rPr lang="vi-VN" sz="1400" spc="5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</a:t>
            </a:r>
            <a:r>
              <a:rPr lang="vi-VN" sz="1400" cap="small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úng</a:t>
            </a:r>
            <a:r>
              <a:rPr lang="vi-VN" sz="1400" spc="-105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sz="1400" spc="-1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</a:t>
            </a:r>
            <a:r>
              <a:rPr lang="vi-VN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ôi</a:t>
            </a:r>
            <a:r>
              <a:rPr lang="vi-VN" sz="1400" spc="-95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vẫn</a:t>
            </a:r>
            <a:r>
              <a:rPr lang="vi-VN" sz="1400" spc="-1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bền</a:t>
            </a:r>
          </a:p>
          <a:p>
            <a:pPr marL="511810" marR="0" algn="just">
              <a:spcBef>
                <a:spcPts val="5"/>
              </a:spcBef>
              <a:spcAft>
                <a:spcPts val="0"/>
              </a:spcAft>
            </a:pPr>
            <a:r>
              <a:rPr lang="vi-VN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chặt mãi qua thời gian.</a:t>
            </a:r>
          </a:p>
          <a:p>
            <a:pPr marR="236855" algn="r">
              <a:spcBef>
                <a:spcPts val="35"/>
              </a:spcBef>
            </a:pPr>
            <a:r>
              <a:rPr lang="vi-VN" sz="1400" i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(Lê</a:t>
            </a:r>
            <a:r>
              <a:rPr lang="vi-VN" sz="1400" i="1" spc="-3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sz="1400" i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Thanh</a:t>
            </a:r>
            <a:r>
              <a:rPr lang="vi-VN" sz="1400" i="1" spc="-29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vi-VN" sz="1400" i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Nga)</a:t>
            </a:r>
            <a:endParaRPr lang="vi-VN" sz="1100"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8312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rapezoid 9"/>
          <p:cNvSpPr/>
          <p:nvPr/>
        </p:nvSpPr>
        <p:spPr>
          <a:xfrm>
            <a:off x="3715966" y="252584"/>
            <a:ext cx="5291847" cy="1028230"/>
          </a:xfrm>
          <a:custGeom>
            <a:avLst/>
            <a:gdLst>
              <a:gd name="connsiteX0" fmla="*/ 0 w 6210300"/>
              <a:gd name="connsiteY0" fmla="*/ 514350 h 514350"/>
              <a:gd name="connsiteX1" fmla="*/ 280989 w 6210300"/>
              <a:gd name="connsiteY1" fmla="*/ 0 h 514350"/>
              <a:gd name="connsiteX2" fmla="*/ 5929311 w 6210300"/>
              <a:gd name="connsiteY2" fmla="*/ 0 h 514350"/>
              <a:gd name="connsiteX3" fmla="*/ 6210300 w 6210300"/>
              <a:gd name="connsiteY3" fmla="*/ 514350 h 514350"/>
              <a:gd name="connsiteX4" fmla="*/ 0 w 6210300"/>
              <a:gd name="connsiteY4" fmla="*/ 514350 h 514350"/>
              <a:gd name="connsiteX0" fmla="*/ 0 w 6210300"/>
              <a:gd name="connsiteY0" fmla="*/ 514350 h 514350"/>
              <a:gd name="connsiteX1" fmla="*/ 166689 w 6210300"/>
              <a:gd name="connsiteY1" fmla="*/ 57150 h 514350"/>
              <a:gd name="connsiteX2" fmla="*/ 5929311 w 6210300"/>
              <a:gd name="connsiteY2" fmla="*/ 0 h 514350"/>
              <a:gd name="connsiteX3" fmla="*/ 6210300 w 6210300"/>
              <a:gd name="connsiteY3" fmla="*/ 514350 h 514350"/>
              <a:gd name="connsiteX4" fmla="*/ 0 w 6210300"/>
              <a:gd name="connsiteY4" fmla="*/ 514350 h 514350"/>
              <a:gd name="connsiteX0" fmla="*/ 0 w 6210300"/>
              <a:gd name="connsiteY0" fmla="*/ 495300 h 495300"/>
              <a:gd name="connsiteX1" fmla="*/ 166689 w 6210300"/>
              <a:gd name="connsiteY1" fmla="*/ 38100 h 495300"/>
              <a:gd name="connsiteX2" fmla="*/ 6062661 w 6210300"/>
              <a:gd name="connsiteY2" fmla="*/ 0 h 495300"/>
              <a:gd name="connsiteX3" fmla="*/ 6210300 w 6210300"/>
              <a:gd name="connsiteY3" fmla="*/ 495300 h 495300"/>
              <a:gd name="connsiteX4" fmla="*/ 0 w 6210300"/>
              <a:gd name="connsiteY4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10300" h="495300">
                <a:moveTo>
                  <a:pt x="0" y="495300"/>
                </a:moveTo>
                <a:lnTo>
                  <a:pt x="166689" y="38100"/>
                </a:lnTo>
                <a:lnTo>
                  <a:pt x="6062661" y="0"/>
                </a:lnTo>
                <a:lnTo>
                  <a:pt x="6210300" y="495300"/>
                </a:lnTo>
                <a:lnTo>
                  <a:pt x="0" y="495300"/>
                </a:lnTo>
                <a:close/>
              </a:path>
            </a:pathLst>
          </a:custGeom>
          <a:solidFill>
            <a:srgbClr val="92D050"/>
          </a:solidFill>
          <a:ln w="19050">
            <a:solidFill>
              <a:schemeClr val="accent6">
                <a:lumMod val="50000"/>
              </a:schemeClr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 w="127000">
                <a:solidFill>
                  <a:srgbClr val="ED7D31">
                    <a:lumMod val="20000"/>
                    <a:lumOff val="80000"/>
                  </a:srgbClr>
                </a:solidFill>
              </a:ln>
              <a:solidFill>
                <a:srgbClr val="5B9BD5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UVN Bach Tuyet Nang" panose="02090907080705020403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792765" y="200611"/>
            <a:ext cx="7138247" cy="102823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lvl="0" algn="ctr" defTabSz="685800">
              <a:lnSpc>
                <a:spcPct val="150000"/>
              </a:lnSpc>
            </a:pPr>
            <a:r>
              <a:rPr kumimoji="0" lang="vi-VN" sz="4500" b="0" i="0" u="none" strike="noStrike" kern="1200" cap="none" spc="0" normalizeH="0" baseline="0" noProof="0" dirty="0">
                <a:ln w="9525">
                  <a:solidFill>
                    <a:srgbClr val="C00000"/>
                  </a:solidFill>
                </a:ln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UVF Salome" panose="02000503040000020003" pitchFamily="50" charset="0"/>
                <a:cs typeface="Arial Rounded MT Bold" panose="020F0704030504030204" charset="0"/>
              </a:rPr>
              <a:t>Phiếu đọc sách</a:t>
            </a:r>
            <a:endParaRPr kumimoji="0" lang="en-US" sz="4500" b="0" i="0" u="none" strike="noStrike" kern="1200" cap="none" spc="0" normalizeH="0" baseline="0" noProof="0" dirty="0">
              <a:ln w="9525">
                <a:solidFill>
                  <a:srgbClr val="C00000"/>
                </a:solidFill>
              </a:ln>
              <a:solidFill>
                <a:srgbClr val="C0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UVF Salome" panose="02000503040000020003" pitchFamily="50" charset="0"/>
              <a:cs typeface="Arial Rounded MT Bold" panose="020F0704030504030204" charset="0"/>
            </a:endParaRPr>
          </a:p>
        </p:txBody>
      </p:sp>
      <p:graphicFrame>
        <p:nvGraphicFramePr>
          <p:cNvPr id="6" name="Table 55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89555676"/>
              </p:ext>
            </p:extLst>
          </p:nvPr>
        </p:nvGraphicFramePr>
        <p:xfrm>
          <a:off x="1193556" y="1339174"/>
          <a:ext cx="10350231" cy="4985428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3429244">
                  <a:extLst>
                    <a:ext uri="{9D8B030D-6E8A-4147-A177-3AD203B41FA5}">
                      <a16:colId xmlns:a16="http://schemas.microsoft.com/office/drawing/2014/main" val="532596869"/>
                    </a:ext>
                  </a:extLst>
                </a:gridCol>
                <a:gridCol w="3470910">
                  <a:extLst>
                    <a:ext uri="{9D8B030D-6E8A-4147-A177-3AD203B41FA5}">
                      <a16:colId xmlns:a16="http://schemas.microsoft.com/office/drawing/2014/main" val="4110420878"/>
                    </a:ext>
                  </a:extLst>
                </a:gridCol>
                <a:gridCol w="3450077">
                  <a:extLst>
                    <a:ext uri="{9D8B030D-6E8A-4147-A177-3AD203B41FA5}">
                      <a16:colId xmlns:a16="http://schemas.microsoft.com/office/drawing/2014/main" val="4042659718"/>
                    </a:ext>
                  </a:extLst>
                </a:gridCol>
              </a:tblGrid>
              <a:tr h="1246357">
                <a:tc>
                  <a:txBody>
                    <a:bodyPr/>
                    <a:lstStyle/>
                    <a:p>
                      <a:pPr algn="ctr"/>
                      <a:endParaRPr lang="en-US" sz="4000" dirty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4000" dirty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4000" dirty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09485567"/>
                  </a:ext>
                </a:extLst>
              </a:tr>
              <a:tr h="1246357">
                <a:tc gridSpan="3">
                  <a:txBody>
                    <a:bodyPr/>
                    <a:lstStyle/>
                    <a:p>
                      <a:pPr algn="ctr"/>
                      <a:endParaRPr lang="en-US" sz="30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30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30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57779381"/>
                  </a:ext>
                </a:extLst>
              </a:tr>
              <a:tr h="1246357">
                <a:tc gridSpan="3">
                  <a:txBody>
                    <a:bodyPr/>
                    <a:lstStyle/>
                    <a:p>
                      <a:pPr algn="ctr"/>
                      <a:endParaRPr lang="en-US" sz="30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30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30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45645561"/>
                  </a:ext>
                </a:extLst>
              </a:tr>
              <a:tr h="1246357">
                <a:tc gridSpan="3">
                  <a:txBody>
                    <a:bodyPr/>
                    <a:lstStyle/>
                    <a:p>
                      <a:pPr algn="ctr"/>
                      <a:endParaRPr lang="en-US" sz="30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30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30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18034227"/>
                  </a:ext>
                </a:extLst>
              </a:tr>
            </a:tbl>
          </a:graphicData>
        </a:graphic>
      </p:graphicFrame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350" b="25250" l="2350" r="211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6478" b="76170"/>
          <a:stretch/>
        </p:blipFill>
        <p:spPr>
          <a:xfrm>
            <a:off x="3127855" y="738838"/>
            <a:ext cx="1613170" cy="163424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75653" y="1363286"/>
            <a:ext cx="3190673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Tên</a:t>
            </a:r>
          </a:p>
          <a:p>
            <a:pPr algn="ctr"/>
            <a:r>
              <a:rPr lang="vi-VN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câu chuyện </a:t>
            </a:r>
            <a:endParaRPr lang="en-US" sz="4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350" b="25250" l="2350" r="211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6478" b="76170"/>
          <a:stretch/>
        </p:blipFill>
        <p:spPr>
          <a:xfrm>
            <a:off x="6386131" y="763897"/>
            <a:ext cx="1613170" cy="163424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920216" y="1610200"/>
            <a:ext cx="1880683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Tác giả </a:t>
            </a:r>
            <a:endParaRPr lang="en-US" sz="4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8154578" y="1610199"/>
            <a:ext cx="2556934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Ngày đọc</a:t>
            </a:r>
            <a:endParaRPr lang="en-US" sz="4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350" b="25250" l="2350" r="211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6478" b="76170"/>
          <a:stretch/>
        </p:blipFill>
        <p:spPr>
          <a:xfrm>
            <a:off x="9873727" y="793075"/>
            <a:ext cx="1613170" cy="1634247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72704" y="4011654"/>
            <a:ext cx="406832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Nội</a:t>
            </a:r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dung </a:t>
            </a:r>
            <a:r>
              <a:rPr lang="en-US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chính</a:t>
            </a:r>
            <a:endParaRPr lang="en-US" sz="3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193556" y="2911312"/>
            <a:ext cx="490244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Lí</a:t>
            </a:r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do </a:t>
            </a:r>
            <a:r>
              <a:rPr lang="en-US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yêu</a:t>
            </a:r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chuyện</a:t>
            </a:r>
            <a:endParaRPr lang="en-US" sz="3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282735" y="5371208"/>
            <a:ext cx="3188437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Mức</a:t>
            </a:r>
            <a:r>
              <a:rPr lang="en-US" sz="30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độ</a:t>
            </a:r>
            <a:r>
              <a:rPr lang="en-US" sz="30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yêu</a:t>
            </a:r>
            <a:r>
              <a:rPr lang="en-US" sz="30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endParaRPr lang="en-US" sz="3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5-Point Star 15"/>
          <p:cNvSpPr/>
          <p:nvPr/>
        </p:nvSpPr>
        <p:spPr>
          <a:xfrm>
            <a:off x="5664200" y="5263914"/>
            <a:ext cx="774700" cy="743186"/>
          </a:xfrm>
          <a:prstGeom prst="star5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5-Point Star 16"/>
          <p:cNvSpPr/>
          <p:nvPr/>
        </p:nvSpPr>
        <p:spPr>
          <a:xfrm>
            <a:off x="9905612" y="5302014"/>
            <a:ext cx="774700" cy="743186"/>
          </a:xfrm>
          <a:prstGeom prst="star5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5-Point Star 17"/>
          <p:cNvSpPr/>
          <p:nvPr/>
        </p:nvSpPr>
        <p:spPr>
          <a:xfrm>
            <a:off x="6775193" y="5265226"/>
            <a:ext cx="774700" cy="743186"/>
          </a:xfrm>
          <a:prstGeom prst="star5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5-Point Star 18"/>
          <p:cNvSpPr/>
          <p:nvPr/>
        </p:nvSpPr>
        <p:spPr>
          <a:xfrm>
            <a:off x="7878302" y="5276614"/>
            <a:ext cx="774700" cy="743186"/>
          </a:xfrm>
          <a:prstGeom prst="star5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5-Point Star 19"/>
          <p:cNvSpPr/>
          <p:nvPr/>
        </p:nvSpPr>
        <p:spPr>
          <a:xfrm>
            <a:off x="8913330" y="5303326"/>
            <a:ext cx="774700" cy="743186"/>
          </a:xfrm>
          <a:prstGeom prst="star5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29724" y="10091"/>
            <a:ext cx="1328685" cy="625264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19036" y="6499829"/>
            <a:ext cx="1539373" cy="35817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20" y="6602707"/>
            <a:ext cx="853440" cy="255293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2147352" y="-198120"/>
            <a:ext cx="1936093" cy="2942939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2755" y="7667175"/>
            <a:ext cx="10119565" cy="2713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548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8" grpId="0"/>
      <p:bldP spid="10" grpId="0"/>
      <p:bldP spid="11" grpId="0"/>
      <p:bldP spid="13" grpId="0"/>
      <p:bldP spid="14" grpId="0"/>
      <p:bldP spid="15" grpId="0"/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272</TotalTime>
  <Words>509</Words>
  <Application>Microsoft Office PowerPoint</Application>
  <PresentationFormat>Widescreen</PresentationFormat>
  <Paragraphs>35</Paragraphs>
  <Slides>12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8" baseType="lpstr">
      <vt:lpstr>等线</vt:lpstr>
      <vt:lpstr>UVF Salome</vt:lpstr>
      <vt:lpstr>UVF Kewl Script</vt:lpstr>
      <vt:lpstr>Cambria</vt:lpstr>
      <vt:lpstr>Verdana</vt:lpstr>
      <vt:lpstr>Arial Rounded MT Bold</vt:lpstr>
      <vt:lpstr>#9Slide07 HoneyCream</vt:lpstr>
      <vt:lpstr>Calibri</vt:lpstr>
      <vt:lpstr>Arial</vt:lpstr>
      <vt:lpstr>UVN Bach Tuyet Nang</vt:lpstr>
      <vt:lpstr>#9Slide05 Bodega Script</vt:lpstr>
      <vt:lpstr>Calibri Light</vt:lpstr>
      <vt:lpstr>SVN-Newton</vt:lpstr>
      <vt:lpstr>Times New Roman</vt:lpstr>
      <vt:lpstr>#9Slide05 Aphrodite Pro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MĂNG NON TEAM</dc:creator>
  <cp:keywords>Măngnon</cp:keywords>
  <cp:lastModifiedBy>MTC</cp:lastModifiedBy>
  <cp:revision>24</cp:revision>
  <dcterms:created xsi:type="dcterms:W3CDTF">2023-07-16T09:59:28Z</dcterms:created>
  <dcterms:modified xsi:type="dcterms:W3CDTF">2023-10-23T02:23:47Z</dcterms:modified>
  <cp:version>MNT37</cp:version>
</cp:coreProperties>
</file>