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8" r:id="rId2"/>
    <p:sldId id="324" r:id="rId3"/>
    <p:sldId id="263" r:id="rId4"/>
    <p:sldId id="268" r:id="rId5"/>
    <p:sldId id="270" r:id="rId6"/>
    <p:sldId id="272" r:id="rId7"/>
    <p:sldId id="325" r:id="rId8"/>
    <p:sldId id="297" r:id="rId9"/>
    <p:sldId id="298" r:id="rId10"/>
    <p:sldId id="299" r:id="rId11"/>
    <p:sldId id="301" r:id="rId12"/>
    <p:sldId id="26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Nunito Black" pitchFamily="2" charset="0"/>
      <p:bold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CE53E-E608-4552-B4E3-99B6EEC2AA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4EF8-5F51-4FF4-9343-DAB1A9228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96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emf"/><Relationship Id="rId10" Type="http://schemas.openxmlformats.org/officeDocument/2006/relationships/image" Target="../media/image40.png"/><Relationship Id="rId4" Type="http://schemas.openxmlformats.org/officeDocument/2006/relationships/video" Target="../media/media3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4.png"/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microsoft.com/office/2007/relationships/media" Target="../media/media4.mp4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097417" y="215410"/>
            <a:ext cx="789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năm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</a:t>
            </a:r>
            <a:r>
              <a:rPr lang="en-US" sz="3600" b="1" dirty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6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5870" y="1457254"/>
            <a:ext cx="7322493" cy="1345453"/>
            <a:chOff x="2462070" y="1447717"/>
            <a:chExt cx="7322493" cy="1345453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62070" y="1592841"/>
              <a:ext cx="7322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LUYỆN TẬP: MỞ RỘNG VỐN TỪ VỀ THƯ VIỆN. CÂU CẢM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82" y="792688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507" y="957756"/>
            <a:ext cx="3675362" cy="2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BEB3A0-E73D-180E-F1E9-6A02DE27870D}"/>
              </a:ext>
            </a:extLst>
          </p:cNvPr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7442726" cy="5118803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9CB6D-E4C9-9CB6-E24A-C0F6A3E6D6AF}"/>
                </a:ext>
              </a:extLst>
            </p:cNvPr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8D81A-093F-6548-E3A1-4E3703A3CEC8}"/>
                </a:ext>
              </a:extLst>
            </p:cNvPr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F0403072-AB22-0D4B-A141-E61CFFE03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/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76440-C804-56A4-6359-CC5D55FCB516}"/>
              </a:ext>
            </a:extLst>
          </p:cNvPr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CA4CC3-93C1-791B-11DD-8D205C77D68B}"/>
              </a:ext>
            </a:extLst>
          </p:cNvPr>
          <p:cNvSpPr/>
          <p:nvPr/>
        </p:nvSpPr>
        <p:spPr>
          <a:xfrm>
            <a:off x="844550" y="363538"/>
            <a:ext cx="972185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4.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Chuyển các câu dưới đây thành câu cảm (theo mẫu).</a:t>
            </a:r>
            <a:endParaRPr lang="vi-VN" sz="3200" b="0" i="0">
              <a:solidFill>
                <a:schemeClr val="bg1"/>
              </a:solidFill>
              <a:effectLst/>
              <a:latin typeface="OpenSans"/>
            </a:endParaRP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OpenSans"/>
            </a:endParaRPr>
          </a:p>
          <a:p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08077-0E2C-4F44-8395-DC44FBA65D14}"/>
              </a:ext>
            </a:extLst>
          </p:cNvPr>
          <p:cNvSpPr txBox="1"/>
          <p:nvPr/>
        </p:nvSpPr>
        <p:spPr>
          <a:xfrm>
            <a:off x="476251" y="1252561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M: Quyển từ điển này hữu ích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1E177-C7F1-AFE2-4EB1-495A6D376031}"/>
              </a:ext>
            </a:extLst>
          </p:cNvPr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chemeClr val="accent2"/>
                </a:solidFill>
                <a:effectLst/>
                <a:latin typeface="Nunito Black" panose="00000A00000000000000" pitchFamily="2" charset="0"/>
              </a:rPr>
              <a:t>=&gt; Quyển từ điển này hữu ích quá!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C929-5F93-5865-93A8-F0E6C3FA53D0}"/>
              </a:ext>
            </a:extLst>
          </p:cNvPr>
          <p:cNvSpPr txBox="1"/>
          <p:nvPr/>
        </p:nvSpPr>
        <p:spPr>
          <a:xfrm>
            <a:off x="1955800" y="2782679"/>
            <a:ext cx="408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a. Bạn ấy đọc nhiều sách.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2F239-347F-8A6D-BC98-F319397ED015}"/>
              </a:ext>
            </a:extLst>
          </p:cNvPr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Bạn ấy đọc nhiều sách quá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2800" b="1">
              <a:solidFill>
                <a:srgbClr val="FF0000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D22D-A5D7-81FF-4C49-4F64471C8C46}"/>
              </a:ext>
            </a:extLst>
          </p:cNvPr>
          <p:cNvSpPr txBox="1"/>
          <p:nvPr/>
        </p:nvSpPr>
        <p:spPr>
          <a:xfrm>
            <a:off x="1704974" y="3777427"/>
            <a:ext cx="5013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b. Thư viện trường mình rộng.</a:t>
            </a:r>
            <a:endParaRPr lang="en-US" sz="2800" b="1">
              <a:solidFill>
                <a:srgbClr val="0070C0"/>
              </a:solidFill>
              <a:latin typeface="Open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7E370-B2C6-5AC7-920E-B25D7A23E02C}"/>
              </a:ext>
            </a:extLst>
          </p:cNvPr>
          <p:cNvSpPr txBox="1"/>
          <p:nvPr/>
        </p:nvSpPr>
        <p:spPr>
          <a:xfrm>
            <a:off x="6124575" y="3839732"/>
            <a:ext cx="553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</a:t>
            </a:r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 T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hư viện trường mình rộng lắm!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AF49E-3883-6252-C269-C0CF13A6A235}"/>
              </a:ext>
            </a:extLst>
          </p:cNvPr>
          <p:cNvSpPr txBox="1"/>
          <p:nvPr/>
        </p:nvSpPr>
        <p:spPr>
          <a:xfrm>
            <a:off x="1801811" y="4783018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c. Thư viện đón cửa muộn.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B8965-B0E3-D395-03F4-9C9453841401}"/>
              </a:ext>
            </a:extLst>
          </p:cNvPr>
          <p:cNvSpPr txBox="1"/>
          <p:nvPr/>
        </p:nvSpPr>
        <p:spPr>
          <a:xfrm>
            <a:off x="5842000" y="48323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sym typeface="Wingdings" panose="05000000000000000000" pitchFamily="2" charset="2"/>
              </a:rPr>
              <a:t> 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Thư viện đóng cửa muộn thế!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6" name="Oval 514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ector con mèo hoạt hình dễ thương | Thư viện stock vector đẹp miễn phí">
            <a:extLst>
              <a:ext uri="{FF2B5EF4-FFF2-40B4-BE49-F238E27FC236}">
                <a16:creationId xmlns:a16="http://schemas.microsoft.com/office/drawing/2014/main" id="{B7FB7BCF-9CD0-028D-4C49-9752B6E0D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r="2" b="600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533C3-177C-AEE7-EFD8-1C083F0A2106}"/>
              </a:ext>
            </a:extLst>
          </p:cNvPr>
          <p:cNvSpPr txBox="1"/>
          <p:nvPr/>
        </p:nvSpPr>
        <p:spPr>
          <a:xfrm>
            <a:off x="5339751" y="2447354"/>
            <a:ext cx="6736318" cy="105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29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467764" y="810427"/>
              <a:ext cx="265913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80859" y="2133600"/>
            <a:ext cx="8406340" cy="2767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71948" y="777075"/>
            <a:ext cx="81913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3A.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57611" y="3332202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17279" y="767396"/>
            <a:ext cx="604011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68D26C-A635-44CD-CEE6-C7639BF3074C}"/>
              </a:ext>
            </a:extLst>
          </p:cNvPr>
          <p:cNvSpPr/>
          <p:nvPr/>
        </p:nvSpPr>
        <p:spPr>
          <a:xfrm>
            <a:off x="4244399" y="2362305"/>
            <a:ext cx="35738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</a:t>
            </a:r>
            <a:r>
              <a:rPr lang="en-US" sz="6000" b="0" cap="none" spc="0" dirty="0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0" cap="none" spc="0" dirty="0" err="1">
                <a:ln w="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tập</a:t>
            </a:r>
            <a:endParaRPr lang="en-US" sz="6000" b="0" cap="none" spc="0" dirty="0">
              <a:ln w="0"/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A925E3-F7B1-D41F-F399-734812D2FDCD}"/>
              </a:ext>
            </a:extLst>
          </p:cNvPr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Xếp các từ ngữ dưới đây vào nhóm thích hợp.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5A974-ECDC-B44B-D4A5-DDD1AD57976C}"/>
              </a:ext>
            </a:extLst>
          </p:cNvPr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143EA-9E6E-C0DB-6336-FA393816EE86}"/>
              </a:ext>
            </a:extLst>
          </p:cNvPr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275B94-4678-B6F3-D4BC-54F444319721}"/>
              </a:ext>
            </a:extLst>
          </p:cNvPr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2A8A95-B15A-40B7-EC1C-50A5A977525D}"/>
              </a:ext>
            </a:extLst>
          </p:cNvPr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37D11F-0FFC-A65D-609E-E745D2120FE3}"/>
              </a:ext>
            </a:extLst>
          </p:cNvPr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264BA3-F525-B55C-A895-6CD5B91C30FF}"/>
              </a:ext>
            </a:extLst>
          </p:cNvPr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33AADF-3234-FE45-31CF-0C6787564D90}"/>
              </a:ext>
            </a:extLst>
          </p:cNvPr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F8D5C5-85FF-7471-A8B5-AA30A299A97D}"/>
              </a:ext>
            </a:extLst>
          </p:cNvPr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DAAB4D-6606-0DED-FFF6-AF9D47B5DBC7}"/>
              </a:ext>
            </a:extLst>
          </p:cNvPr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42A3DD-9F94-8AB2-763D-35E928B912BD}"/>
              </a:ext>
            </a:extLst>
          </p:cNvPr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B93ED3-E90B-6A49-2A6C-F3887F01A899}"/>
              </a:ext>
            </a:extLst>
          </p:cNvPr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C66C61-F292-AF56-E377-57ACD7DD17D8}"/>
              </a:ext>
            </a:extLst>
          </p:cNvPr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Người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Đồ vật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462459-E66C-EB33-5C6B-17355BDD6EED}"/>
              </a:ext>
            </a:extLst>
          </p:cNvPr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</a:p>
          <a:p>
            <a:pPr algn="ctr" defTabSz="609539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A156E-02D2-7F2E-9A70-EAC122460383}"/>
              </a:ext>
            </a:extLst>
          </p:cNvPr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357</Words>
  <Application>Microsoft Office PowerPoint</Application>
  <PresentationFormat>Widescreen</PresentationFormat>
  <Paragraphs>73</Paragraphs>
  <Slides>12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Open Sans</vt:lpstr>
      <vt:lpstr>Times New Roman</vt:lpstr>
      <vt:lpstr>OpenSans</vt:lpstr>
      <vt:lpstr>Arial</vt:lpstr>
      <vt:lpstr>Nunito Black</vt:lpstr>
      <vt:lpstr>Calibri Light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Administrator</cp:lastModifiedBy>
  <cp:revision>17</cp:revision>
  <dcterms:created xsi:type="dcterms:W3CDTF">2022-06-28T08:05:46Z</dcterms:created>
  <dcterms:modified xsi:type="dcterms:W3CDTF">2022-10-25T03:04:41Z</dcterms:modified>
</cp:coreProperties>
</file>