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0"/>
  </p:notesMasterIdLst>
  <p:sldIdLst>
    <p:sldId id="258" r:id="rId2"/>
    <p:sldId id="259" r:id="rId3"/>
    <p:sldId id="260" r:id="rId4"/>
    <p:sldId id="264" r:id="rId5"/>
    <p:sldId id="262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47716-18BE-4E87-A47B-07C790079813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54E99-E1E8-4898-89CA-10D72B65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1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8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6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xmlns="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xmlns="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xmlns="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xmlns="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xmlns="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107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xmlns="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xmlns="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0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352113" y="958367"/>
            <a:ext cx="2937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46250" y="1890152"/>
            <a:ext cx="621035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nghe</a:t>
            </a:r>
            <a:endParaRPr kumimoji="0" lang="en-US" sz="6000" b="1" i="0" u="none" strike="noStrike" kern="0" cap="none" spc="0" normalizeH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thú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A34C5731-470E-4A50-B061-05912F0AF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39" y="4517631"/>
            <a:ext cx="4331461" cy="2420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2DD66E-9D41-43D5-BC46-220543015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2" y="3859929"/>
            <a:ext cx="2928788" cy="29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3CE17B-0F12-4F87-826A-49E016601F5D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Kể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thú</a:t>
            </a:r>
            <a:r>
              <a:rPr kumimoji="0" lang="en-US" sz="6000" b="1" i="0" u="none" strike="noStrike" kern="0" cap="none" spc="0" normalizeH="0" noProof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smtClean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vị.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4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5897" y="-52047"/>
            <a:ext cx="12213122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Suy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thú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bạn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89" y="3657143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:a16="http://schemas.microsoft.com/office/drawing/2014/main" xmlns="" id="{309CFA86-DB66-4BE4-8318-0EC24E24BDE3}"/>
              </a:ext>
            </a:extLst>
          </p:cNvPr>
          <p:cNvSpPr/>
          <p:nvPr/>
        </p:nvSpPr>
        <p:spPr>
          <a:xfrm>
            <a:off x="8739673" y="2495550"/>
            <a:ext cx="3347552" cy="2480251"/>
          </a:xfrm>
          <a:prstGeom prst="wedgeEllipseCallout">
            <a:avLst>
              <a:gd name="adj1" fmla="val -61763"/>
              <a:gd name="adj2" fmla="val 31462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844AABFE-B918-45EC-B4C1-15BA9A8AA148}"/>
              </a:ext>
            </a:extLst>
          </p:cNvPr>
          <p:cNvSpPr/>
          <p:nvPr/>
        </p:nvSpPr>
        <p:spPr>
          <a:xfrm>
            <a:off x="4600575" y="1291771"/>
            <a:ext cx="4343401" cy="2137229"/>
          </a:xfrm>
          <a:prstGeom prst="wedgeEllipseCallout">
            <a:avLst>
              <a:gd name="adj1" fmla="val -5929"/>
              <a:gd name="adj2" fmla="val 91644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8FF04699-4648-4E91-8123-74C5D2120139}"/>
              </a:ext>
            </a:extLst>
          </p:cNvPr>
          <p:cNvSpPr/>
          <p:nvPr/>
        </p:nvSpPr>
        <p:spPr>
          <a:xfrm>
            <a:off x="878113" y="3498067"/>
            <a:ext cx="3189062" cy="1872343"/>
          </a:xfrm>
          <a:prstGeom prst="wedgeEllipseCallout">
            <a:avLst>
              <a:gd name="adj1" fmla="val 69459"/>
              <a:gd name="adj2" fmla="val 53423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DABEB3B-273F-4988-8EB3-34FBCA4D2A48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xmlns="" id="{8E55EB71-A097-48D4-928B-896990A35126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0EF88A55-EED4-47C8-8865-2C5EC45DC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8A369CA8-842D-45C3-88CC-C0FDB9A69D2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Trình bày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1B5BE1C-61A4-4C19-A439-6463038F3A4F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xmlns="" id="{3D311650-F281-4FFD-9FF8-7E302A5AE947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C16BA82E-2D1F-498F-9F83-5B9881CF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AEB05383-82D9-4375-9E46-F4FE05CD2CCD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xmlns="" id="{3A7E3F76-5D21-42F0-9EEC-09D0294BD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C9144B-730C-4C84-99FB-E2AEE45D7B03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020411-2AE3-4198-A563-D2BD0236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7AA45D-6B59-4DE2-85A5-5762D4FF459D}"/>
              </a:ext>
            </a:extLst>
          </p:cNvPr>
          <p:cNvSpPr txBox="1"/>
          <p:nvPr/>
        </p:nvSpPr>
        <p:spPr>
          <a:xfrm>
            <a:off x="613280" y="1918936"/>
            <a:ext cx="6539995" cy="69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EC8266-5802-4572-A2BD-41FEF06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66A03F6-DD46-4648-ABC2-3EE92BE30B9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xmlns="" id="{6F8B99B0-A653-4FAB-96C5-3554E9EEA803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10" name="组合 26">
                <a:extLst>
                  <a:ext uri="{FF2B5EF4-FFF2-40B4-BE49-F238E27FC236}">
                    <a16:creationId xmlns:a16="http://schemas.microsoft.com/office/drawing/2014/main" xmlns="" id="{C741FA7F-7B5F-448A-9868-49B84F16D542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12" name="图片 5">
                  <a:extLst>
                    <a:ext uri="{FF2B5EF4-FFF2-40B4-BE49-F238E27FC236}">
                      <a16:creationId xmlns:a16="http://schemas.microsoft.com/office/drawing/2014/main" xmlns="" id="{5BB6B223-AC96-4736-B1F9-595D1E454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16" name="图片 25">
                  <a:extLst>
                    <a:ext uri="{FF2B5EF4-FFF2-40B4-BE49-F238E27FC236}">
                      <a16:creationId xmlns:a16="http://schemas.microsoft.com/office/drawing/2014/main" xmlns="" id="{B2982B7E-FA11-4BE7-96A4-7FB0B103F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28">
                <a:extLst>
                  <a:ext uri="{FF2B5EF4-FFF2-40B4-BE49-F238E27FC236}">
                    <a16:creationId xmlns:a16="http://schemas.microsoft.com/office/drawing/2014/main" xmlns="" id="{3AD8561A-8511-49FF-A94B-3CB073618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EEFC0B43-A1AC-4C62-B8C8-B487D85B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21" name="Picture 2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05BC81AF-A02B-43C1-A7C6-01EB0F6F6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F14880FA-6FD0-4AED-B439-4E63639A3B5C}"/>
              </a:ext>
            </a:extLst>
          </p:cNvPr>
          <p:cNvSpPr/>
          <p:nvPr/>
        </p:nvSpPr>
        <p:spPr>
          <a:xfrm flipH="1">
            <a:off x="9620517" y="1401093"/>
            <a:ext cx="2200217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xmlns="" id="{CEB639B1-688C-47C6-8DAE-E13BC57C250F}"/>
              </a:ext>
            </a:extLst>
          </p:cNvPr>
          <p:cNvSpPr/>
          <p:nvPr/>
        </p:nvSpPr>
        <p:spPr>
          <a:xfrm>
            <a:off x="4267688" y="1519082"/>
            <a:ext cx="2545235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 BÀY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26EC94C-DC15-4BEA-B28F-2C8C6FD24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29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48" y="1183341"/>
            <a:ext cx="12296468" cy="33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101</Words>
  <Application>Microsoft Office PowerPoint</Application>
  <PresentationFormat>Widescreen</PresentationFormat>
  <Paragraphs>18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Times New Roman</vt:lpstr>
      <vt:lpstr>字魂115号-刀刀体</vt:lpstr>
      <vt:lpstr>杨任东竹石体-Semibold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MrsOanh</cp:lastModifiedBy>
  <cp:revision>10</cp:revision>
  <dcterms:created xsi:type="dcterms:W3CDTF">2022-06-25T11:47:47Z</dcterms:created>
  <dcterms:modified xsi:type="dcterms:W3CDTF">2022-10-15T22:38:49Z</dcterms:modified>
</cp:coreProperties>
</file>