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2" r:id="rId3"/>
    <p:sldMasterId id="2147483704" r:id="rId4"/>
    <p:sldMasterId id="2147483712" r:id="rId5"/>
    <p:sldMasterId id="2147483724" r:id="rId6"/>
    <p:sldMasterId id="2147483738" r:id="rId7"/>
    <p:sldMasterId id="2147483750" r:id="rId8"/>
    <p:sldMasterId id="2147483761" r:id="rId9"/>
  </p:sldMasterIdLst>
  <p:notesMasterIdLst>
    <p:notesMasterId r:id="rId36"/>
  </p:notesMasterIdLst>
  <p:sldIdLst>
    <p:sldId id="258" r:id="rId10"/>
    <p:sldId id="296" r:id="rId11"/>
    <p:sldId id="297" r:id="rId12"/>
    <p:sldId id="298" r:id="rId13"/>
    <p:sldId id="320" r:id="rId14"/>
    <p:sldId id="331" r:id="rId15"/>
    <p:sldId id="300" r:id="rId16"/>
    <p:sldId id="301" r:id="rId17"/>
    <p:sldId id="261" r:id="rId18"/>
    <p:sldId id="303" r:id="rId19"/>
    <p:sldId id="264" r:id="rId20"/>
    <p:sldId id="265" r:id="rId21"/>
    <p:sldId id="306" r:id="rId22"/>
    <p:sldId id="333" r:id="rId23"/>
    <p:sldId id="332" r:id="rId24"/>
    <p:sldId id="315" r:id="rId25"/>
    <p:sldId id="334" r:id="rId26"/>
    <p:sldId id="272" r:id="rId27"/>
    <p:sldId id="335" r:id="rId28"/>
    <p:sldId id="336" r:id="rId29"/>
    <p:sldId id="312" r:id="rId30"/>
    <p:sldId id="330" r:id="rId31"/>
    <p:sldId id="1545" r:id="rId32"/>
    <p:sldId id="1546" r:id="rId33"/>
    <p:sldId id="292" r:id="rId34"/>
    <p:sldId id="29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054DB-2CF0-4485-AA06-51939742349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1FCD2-2D55-4B97-A882-675A7B9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5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477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887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699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316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402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602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536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332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74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098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95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903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010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564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52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408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010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649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580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574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39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42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4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58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466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3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7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637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16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947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76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10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041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2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521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19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79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258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203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685138"/>
      </p:ext>
    </p:extLst>
  </p:cSld>
  <p:clrMapOvr>
    <a:masterClrMapping/>
  </p:clrMapOvr>
  <p:transition spd="slow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92013"/>
      </p:ext>
    </p:extLst>
  </p:cSld>
  <p:clrMapOvr>
    <a:masterClrMapping/>
  </p:clrMapOvr>
  <p:transition spd="slow" advTm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70145"/>
      </p:ext>
    </p:extLst>
  </p:cSld>
  <p:clrMapOvr>
    <a:masterClrMapping/>
  </p:clrMapOvr>
  <p:transition spd="slow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646033"/>
      </p:ext>
    </p:extLst>
  </p:cSld>
  <p:clrMapOvr>
    <a:masterClrMapping/>
  </p:clrMapOvr>
  <p:transition spd="slow" advTm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642496"/>
      </p:ext>
    </p:extLst>
  </p:cSld>
  <p:clrMapOvr>
    <a:masterClrMapping/>
  </p:clrMapOvr>
  <p:transition spd="slow" advTm="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050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3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4465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093895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515085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99230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29222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824047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921491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586951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837474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370852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5464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832100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414822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26211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052074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10475"/>
      </p:ext>
    </p:extLst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205563"/>
      </p:ext>
    </p:extLst>
  </p:cSld>
  <p:clrMapOvr>
    <a:masterClrMapping/>
  </p:clrMapOvr>
  <p:transition spd="slow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450030"/>
      </p:ext>
    </p:extLst>
  </p:cSld>
  <p:clrMapOvr>
    <a:masterClrMapping/>
  </p:clrMapOvr>
  <p:transition spd="slow">
    <p:cov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372665"/>
      </p:ext>
    </p:extLst>
  </p:cSld>
  <p:clrMapOvr>
    <a:masterClrMapping/>
  </p:clrMapOvr>
  <p:transition spd="slow">
    <p:cover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23000"/>
      </p:ext>
    </p:extLst>
  </p:cSld>
  <p:clrMapOvr>
    <a:masterClrMapping/>
  </p:clrMapOvr>
  <p:transition spd="slow">
    <p:cover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158323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0185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780617"/>
      </p:ext>
    </p:extLst>
  </p:cSld>
  <p:clrMapOvr>
    <a:masterClrMapping/>
  </p:clrMapOvr>
  <p:transition spd="slow">
    <p:cover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544693"/>
      </p:ext>
    </p:extLst>
  </p:cSld>
  <p:clrMapOvr>
    <a:masterClrMapping/>
  </p:clrMapOvr>
  <p:transition spd="slow">
    <p:cover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941964"/>
      </p:ext>
    </p:extLst>
  </p:cSld>
  <p:clrMapOvr>
    <a:masterClrMapping/>
  </p:clrMapOvr>
  <p:transition spd="slow">
    <p:cover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832480"/>
      </p:ext>
    </p:extLst>
  </p:cSld>
  <p:clrMapOvr>
    <a:masterClrMapping/>
  </p:clrMapOvr>
  <p:transition spd="slow">
    <p:cover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2152020"/>
      </p:ext>
    </p:extLst>
  </p:cSld>
  <p:clrMapOvr>
    <a:masterClrMapping/>
  </p:clrMapOvr>
  <p:transition spd="slow">
    <p:cover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269749"/>
      </p:ext>
    </p:extLst>
  </p:cSld>
  <p:clrMapOvr>
    <a:masterClrMapping/>
  </p:clrMapOvr>
  <p:transition spd="slow" advTm="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59852"/>
      </p:ext>
    </p:extLst>
  </p:cSld>
  <p:clrMapOvr>
    <a:masterClrMapping/>
  </p:clrMapOvr>
  <p:transition spd="slow" advTm="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86381"/>
      </p:ext>
    </p:extLst>
  </p:cSld>
  <p:clrMapOvr>
    <a:masterClrMapping/>
  </p:clrMapOvr>
  <p:transition spd="slow" advTm="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2022/10/19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37166"/>
      </p:ext>
    </p:extLst>
  </p:cSld>
  <p:clrMapOvr>
    <a:masterClrMapping/>
  </p:clrMapOvr>
  <p:transition spd="slow" advTm="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2022/10/19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77279"/>
      </p:ext>
    </p:extLst>
  </p:cSld>
  <p:clrMapOvr>
    <a:masterClrMapping/>
  </p:clrMapOvr>
  <p:transition spd="slow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13314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404" y="5776387"/>
            <a:ext cx="1146147" cy="59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0900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/>
            <a:fld id="{00000000-1234-1234-1234-12341234123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83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37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3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5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93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78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17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88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91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9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1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62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7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38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7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90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6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72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59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2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2366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3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9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65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4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4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51C4234-26B0-4603-930A-BC83865C19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2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BB7D9A-21F5-4771-B44C-556279E5B7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2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7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61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52B4943-E2CC-4987-B45D-78C566C7651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8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68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2022/10/19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5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69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2022/10/19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26FBF6A-3DC0-46DC-9480-A3BF9A1815E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0" y="2698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5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8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9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7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19.png"/><Relationship Id="rId10" Type="http://schemas.openxmlformats.org/officeDocument/2006/relationships/image" Target="../media/image67.png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8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9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microsoft.com/office/2007/relationships/hdphoto" Target="../media/hdphoto3.wdp"/><Relationship Id="rId9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71.pn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3" Type="http://schemas.openxmlformats.org/officeDocument/2006/relationships/image" Target="../media/image69.png"/><Relationship Id="rId7" Type="http://schemas.openxmlformats.org/officeDocument/2006/relationships/image" Target="../media/image9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40.png"/><Relationship Id="rId12" Type="http://schemas.openxmlformats.org/officeDocument/2006/relationships/image" Target="../media/image4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image" Target="../media/image31.png"/><Relationship Id="rId7" Type="http://schemas.openxmlformats.org/officeDocument/2006/relationships/image" Target="../media/image43.png"/><Relationship Id="rId12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15" y="851925"/>
            <a:ext cx="9652951" cy="2420860"/>
          </a:xfrm>
          <a:prstGeom prst="rect">
            <a:avLst/>
          </a:prstGeom>
        </p:spPr>
      </p:pic>
      <p:pic>
        <p:nvPicPr>
          <p:cNvPr id="1026" name="Picture 2" descr="Cách học bảng chữ cái tiếng Anh qua bài hát cho bé">
            <a:extLst>
              <a:ext uri="{FF2B5EF4-FFF2-40B4-BE49-F238E27FC236}">
                <a16:creationId xmlns:a16="http://schemas.microsoft.com/office/drawing/2014/main" id="{05B943CD-8B07-4A0D-8A93-088C53AA2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8864"/>
            <a:ext cx="5181600" cy="318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9FAA24A1-4A5C-46E3-8E22-2CD55739F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1590" y="688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02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70153" y="2604408"/>
            <a:ext cx="4858933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5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33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28"/>
          <p:cNvSpPr txBox="1"/>
          <p:nvPr/>
        </p:nvSpPr>
        <p:spPr>
          <a:xfrm>
            <a:off x="4453173" y="4843402"/>
            <a:ext cx="3062569" cy="2014597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9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4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200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466182" cy="541660"/>
            <a:chOff x="2834085" y="693065"/>
            <a:chExt cx="4780042" cy="629993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178495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mẫu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lvl="0"/>
            <a:r>
              <a:rPr lang="en-US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lvl="0"/>
            <a:r>
              <a:rPr lang="en-US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lvl="0"/>
            <a:r>
              <a:rPr lang="en-US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lvl="0"/>
            <a:r>
              <a:rPr lang="en-US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lvl="0"/>
            <a:r>
              <a:rPr lang="en-US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lvl="0"/>
            <a:r>
              <a:rPr lang="en-US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lvl="0"/>
            <a:r>
              <a:rPr lang="en-US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lvl="0"/>
            <a:r>
              <a:rPr lang="en-US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lvl="0"/>
            <a:r>
              <a:rPr lang="en-US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lvl="0" algn="r"/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3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72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D046375F-F63A-4DFA-8832-F15BBD36EB1B}"/>
              </a:ext>
            </a:extLst>
          </p:cNvPr>
          <p:cNvSpPr/>
          <p:nvPr/>
        </p:nvSpPr>
        <p:spPr>
          <a:xfrm>
            <a:off x="3712030" y="380981"/>
            <a:ext cx="562791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F82BA5-E446-4D7A-9BBE-7F8A07CA8D1E}"/>
              </a:ext>
            </a:extLst>
          </p:cNvPr>
          <p:cNvSpPr/>
          <p:nvPr/>
        </p:nvSpPr>
        <p:spPr>
          <a:xfrm>
            <a:off x="978943" y="1773946"/>
            <a:ext cx="10325990" cy="247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nay, mỗi khi em Hoàng định chấm câu, anh dấu chấm cần yêu cầu Hoàng đọc lại nội dung câu văn một lần nữa đã.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0ABE56-C8B8-4576-BC83-4498F68D2EC9}"/>
              </a:ext>
            </a:extLst>
          </p:cNvPr>
          <p:cNvCxnSpPr>
            <a:cxnSpLocks/>
          </p:cNvCxnSpPr>
          <p:nvPr/>
        </p:nvCxnSpPr>
        <p:spPr>
          <a:xfrm flipH="1">
            <a:off x="2624928" y="1738999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B6F8CA-42A2-4D4B-8BD6-70A980CDB01B}"/>
              </a:ext>
            </a:extLst>
          </p:cNvPr>
          <p:cNvCxnSpPr>
            <a:cxnSpLocks/>
          </p:cNvCxnSpPr>
          <p:nvPr/>
        </p:nvCxnSpPr>
        <p:spPr>
          <a:xfrm flipH="1">
            <a:off x="10232852" y="1738998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D00864-C922-432D-B64A-424F997A449A}"/>
              </a:ext>
            </a:extLst>
          </p:cNvPr>
          <p:cNvCxnSpPr>
            <a:cxnSpLocks/>
          </p:cNvCxnSpPr>
          <p:nvPr/>
        </p:nvCxnSpPr>
        <p:spPr>
          <a:xfrm flipH="1">
            <a:off x="3262446" y="2538011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BE4263-BC2C-4CC4-B4B2-9336D0107957}"/>
              </a:ext>
            </a:extLst>
          </p:cNvPr>
          <p:cNvGrpSpPr/>
          <p:nvPr/>
        </p:nvGrpSpPr>
        <p:grpSpPr>
          <a:xfrm>
            <a:off x="5961926" y="3425061"/>
            <a:ext cx="360024" cy="820844"/>
            <a:chOff x="8450520" y="2615893"/>
            <a:chExt cx="278585" cy="82084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AB13BEB-156A-45C6-9563-8234E27639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0520" y="2615893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E7E67E9-5E56-43B9-A321-73EEA3F4D0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38638" y="2637722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5EADC5A-F254-4C0F-9F6A-7C9F307AB987}"/>
              </a:ext>
            </a:extLst>
          </p:cNvPr>
          <p:cNvCxnSpPr>
            <a:cxnSpLocks/>
          </p:cNvCxnSpPr>
          <p:nvPr/>
        </p:nvCxnSpPr>
        <p:spPr>
          <a:xfrm flipH="1">
            <a:off x="7686457" y="2647875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442557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Cùng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chia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đoạn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F6E6AEF-26A9-4CCD-A2BF-786964593DC7}"/>
              </a:ext>
            </a:extLst>
          </p:cNvPr>
          <p:cNvGrpSpPr/>
          <p:nvPr/>
        </p:nvGrpSpPr>
        <p:grpSpPr>
          <a:xfrm>
            <a:off x="209549" y="640998"/>
            <a:ext cx="11772901" cy="1694415"/>
            <a:chOff x="961241" y="2446706"/>
            <a:chExt cx="2203200" cy="14599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3EFDEE9-E4EB-42B4-8DA7-27E3E0FF23F0}"/>
                </a:ext>
              </a:extLst>
            </p:cNvPr>
            <p:cNvSpPr/>
            <p:nvPr/>
          </p:nvSpPr>
          <p:spPr>
            <a:xfrm>
              <a:off x="984720" y="2607489"/>
              <a:ext cx="2179721" cy="12991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D23EC8D-AADE-45A5-AB22-1D639C5A8EDC}"/>
                </a:ext>
              </a:extLst>
            </p:cNvPr>
            <p:cNvSpPr/>
            <p:nvPr/>
          </p:nvSpPr>
          <p:spPr>
            <a:xfrm>
              <a:off x="961241" y="2446706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vi-VN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47C85B-66B8-46AC-BE02-3FE54284730D}"/>
              </a:ext>
            </a:extLst>
          </p:cNvPr>
          <p:cNvGrpSpPr/>
          <p:nvPr/>
        </p:nvGrpSpPr>
        <p:grpSpPr>
          <a:xfrm>
            <a:off x="133350" y="2408571"/>
            <a:ext cx="11831032" cy="988988"/>
            <a:chOff x="961241" y="2607489"/>
            <a:chExt cx="2203200" cy="85215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61406A-116D-4CDE-B22E-1D72E561D697}"/>
                </a:ext>
              </a:extLst>
            </p:cNvPr>
            <p:cNvSpPr/>
            <p:nvPr/>
          </p:nvSpPr>
          <p:spPr>
            <a:xfrm>
              <a:off x="984720" y="2607489"/>
              <a:ext cx="2179721" cy="8521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D663440-625B-49AF-A082-0BCE35F2115E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8C08B0-3016-499B-A0C4-E8F5C02C4F15}"/>
              </a:ext>
            </a:extLst>
          </p:cNvPr>
          <p:cNvGrpSpPr/>
          <p:nvPr/>
        </p:nvGrpSpPr>
        <p:grpSpPr>
          <a:xfrm>
            <a:off x="133350" y="3533599"/>
            <a:ext cx="11849100" cy="1736697"/>
            <a:chOff x="961241" y="2607488"/>
            <a:chExt cx="2203200" cy="149641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04ED3FD-2E86-411A-9171-494503280792}"/>
                </a:ext>
              </a:extLst>
            </p:cNvPr>
            <p:cNvSpPr/>
            <p:nvPr/>
          </p:nvSpPr>
          <p:spPr>
            <a:xfrm>
              <a:off x="984720" y="2607488"/>
              <a:ext cx="2179721" cy="14964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064F779-3245-4BC6-9046-1EC92926357E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527C20D-75A8-4938-A312-3A6FE6704ED1}"/>
              </a:ext>
            </a:extLst>
          </p:cNvPr>
          <p:cNvGrpSpPr/>
          <p:nvPr/>
        </p:nvGrpSpPr>
        <p:grpSpPr>
          <a:xfrm>
            <a:off x="133350" y="5348653"/>
            <a:ext cx="11849100" cy="1077549"/>
            <a:chOff x="961241" y="2607488"/>
            <a:chExt cx="2203200" cy="92846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6A0CCD-CDA8-4397-9BC7-0BA868059211}"/>
                </a:ext>
              </a:extLst>
            </p:cNvPr>
            <p:cNvSpPr/>
            <p:nvPr/>
          </p:nvSpPr>
          <p:spPr>
            <a:xfrm>
              <a:off x="984720" y="2607488"/>
              <a:ext cx="2179721" cy="92846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13719D3-AEB2-4A68-8E36-FFCE91D9531D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5666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475102" y="275289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517258" y="236386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901" y="1451861"/>
            <a:ext cx="5599812" cy="2610843"/>
          </a:xfrm>
          <a:prstGeom prst="rect">
            <a:avLst/>
          </a:prstGeom>
          <a:solidFill>
            <a:schemeClr val="lt1">
              <a:alpha val="92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Yêu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cầu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Phân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công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theo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đoạn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Tất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cả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viên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đọc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Giải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cùng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nhau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674" y="236386"/>
            <a:ext cx="614857" cy="68635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rot="260226">
            <a:off x="3006033" y="4576535"/>
            <a:ext cx="5027923" cy="1987651"/>
            <a:chOff x="561349" y="4544613"/>
            <a:chExt cx="4171068" cy="164891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2653" y="1419078"/>
            <a:ext cx="5776564" cy="24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28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theo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nhóm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D23EC8D-AADE-45A5-AB22-1D639C5A8EDC}"/>
              </a:ext>
            </a:extLst>
          </p:cNvPr>
          <p:cNvSpPr/>
          <p:nvPr/>
        </p:nvSpPr>
        <p:spPr>
          <a:xfrm>
            <a:off x="209550" y="640998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663440-625B-49AF-A082-0BCE35F2115E}"/>
              </a:ext>
            </a:extLst>
          </p:cNvPr>
          <p:cNvSpPr/>
          <p:nvPr/>
        </p:nvSpPr>
        <p:spPr>
          <a:xfrm>
            <a:off x="252977" y="2408713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064F779-3245-4BC6-9046-1EC92926357E}"/>
              </a:ext>
            </a:extLst>
          </p:cNvPr>
          <p:cNvSpPr/>
          <p:nvPr/>
        </p:nvSpPr>
        <p:spPr>
          <a:xfrm>
            <a:off x="252977" y="3494224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3719D3-AEB2-4A68-8E36-FFCE91D9531D}"/>
              </a:ext>
            </a:extLst>
          </p:cNvPr>
          <p:cNvSpPr/>
          <p:nvPr/>
        </p:nvSpPr>
        <p:spPr>
          <a:xfrm>
            <a:off x="292881" y="5311537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43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19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813680" cy="583943"/>
            <a:chOff x="2834085" y="693065"/>
            <a:chExt cx="5453575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852028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toàn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bài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57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28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组合 21">
            <a:extLst>
              <a:ext uri="{FF2B5EF4-FFF2-40B4-BE49-F238E27FC236}">
                <a16:creationId xmlns:a16="http://schemas.microsoft.com/office/drawing/2014/main" id="{8E79FFBF-C105-49E9-AF23-B45A5B0DABE2}"/>
              </a:ext>
            </a:extLst>
          </p:cNvPr>
          <p:cNvGrpSpPr/>
          <p:nvPr/>
        </p:nvGrpSpPr>
        <p:grpSpPr>
          <a:xfrm>
            <a:off x="5428024" y="1889496"/>
            <a:ext cx="1551937" cy="1555081"/>
            <a:chOff x="1850445" y="1929603"/>
            <a:chExt cx="1163953" cy="1166311"/>
          </a:xfrm>
        </p:grpSpPr>
        <p:sp>
          <p:nvSpPr>
            <p:cNvPr id="19" name="椭圆 80">
              <a:extLst>
                <a:ext uri="{FF2B5EF4-FFF2-40B4-BE49-F238E27FC236}">
                  <a16:creationId xmlns:a16="http://schemas.microsoft.com/office/drawing/2014/main" id="{6B376D03-CE70-4C66-9B99-3D272DC7B152}"/>
                </a:ext>
              </a:extLst>
            </p:cNvPr>
            <p:cNvSpPr/>
            <p:nvPr/>
          </p:nvSpPr>
          <p:spPr bwMode="auto">
            <a:xfrm>
              <a:off x="1850445" y="1929603"/>
              <a:ext cx="1163953" cy="1166311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7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 dirty="0">
                <a:ea typeface="微软雅黑 Light" panose="020B0502040204020203" pitchFamily="34" charset="-122"/>
              </a:endParaRPr>
            </a:p>
          </p:txBody>
        </p:sp>
        <p:sp>
          <p:nvSpPr>
            <p:cNvPr id="20" name="TextBox 57">
              <a:extLst>
                <a:ext uri="{FF2B5EF4-FFF2-40B4-BE49-F238E27FC236}">
                  <a16:creationId xmlns:a16="http://schemas.microsoft.com/office/drawing/2014/main" id="{91201230-C1DE-417F-A528-A3DDE56E8A9A}"/>
                </a:ext>
              </a:extLst>
            </p:cNvPr>
            <p:cNvSpPr txBox="1"/>
            <p:nvPr/>
          </p:nvSpPr>
          <p:spPr>
            <a:xfrm>
              <a:off x="1960176" y="2051093"/>
              <a:ext cx="898323" cy="900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defTabSz="1219170">
                <a:defRPr/>
              </a:pPr>
              <a:r>
                <a:rPr lang="en-US" altLang="zh-CN" sz="7200" spc="300">
                  <a:latin typeface="Calibri"/>
                  <a:ea typeface="微软雅黑 Light" panose="020B0502040204020203" pitchFamily="34" charset="-122"/>
                </a:rPr>
                <a:t>02</a:t>
              </a:r>
              <a:endParaRPr lang="zh-CN" altLang="en-US" sz="7200" spc="300" dirty="0">
                <a:latin typeface="Calibri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98794A8A-2574-402D-A5E6-3FD263308F0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15761" b="22855"/>
          <a:stretch/>
        </p:blipFill>
        <p:spPr>
          <a:xfrm>
            <a:off x="2845064" y="3251813"/>
            <a:ext cx="6517275" cy="155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8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705" y="782288"/>
            <a:ext cx="8043245" cy="7723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152218" y="5142974"/>
            <a:ext cx="2334970" cy="140220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9880780" y="5272339"/>
            <a:ext cx="2334970" cy="1402202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1924050" y="5021934"/>
            <a:ext cx="8362950" cy="2426616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248549" y="2374663"/>
            <a:ext cx="6379819" cy="2553891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“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họp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”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chưa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5780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12192000" cy="6789373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45028" y="152400"/>
              <a:ext cx="9021318" cy="4867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图片 3">
            <a:extLst>
              <a:ext uri="{FF2B5EF4-FFF2-40B4-BE49-F238E27FC236}">
                <a16:creationId xmlns:a16="http://schemas.microsoft.com/office/drawing/2014/main" id="{6DCBCF98-AC83-4F82-B884-3897AE93D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81100"/>
            <a:ext cx="8559533" cy="5663333"/>
          </a:xfrm>
          <a:prstGeom prst="rect">
            <a:avLst/>
          </a:prstGeom>
        </p:spPr>
      </p:pic>
      <p:sp>
        <p:nvSpPr>
          <p:cNvPr id="29" name="Rounded Rectangle 3">
            <a:extLst>
              <a:ext uri="{FF2B5EF4-FFF2-40B4-BE49-F238E27FC236}">
                <a16:creationId xmlns:a16="http://schemas.microsoft.com/office/drawing/2014/main" id="{267DDE70-B3A7-465D-97C3-8E7ABD294F8B}"/>
              </a:ext>
            </a:extLst>
          </p:cNvPr>
          <p:cNvSpPr/>
          <p:nvPr/>
        </p:nvSpPr>
        <p:spPr>
          <a:xfrm>
            <a:off x="4991100" y="2717989"/>
            <a:ext cx="6354498" cy="27087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Bài đọc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Qua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tầm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3FE86CD-8955-4278-9CFF-7DA76CC438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49" y="394591"/>
            <a:ext cx="7573892" cy="1030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00D2C2-0CEB-4EF3-8920-B394269A0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16" y="2176642"/>
            <a:ext cx="3537344" cy="171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18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38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813680" cy="583943"/>
            <a:chOff x="2834085" y="693065"/>
            <a:chExt cx="5453575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852028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toàn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bà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i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91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739" y="2027633"/>
            <a:ext cx="552955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7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5">
            <a:extLst>
              <a:ext uri="{FF2B5EF4-FFF2-40B4-BE49-F238E27FC236}">
                <a16:creationId xmlns:a16="http://schemas.microsoft.com/office/drawing/2014/main" id="{9F249620-FB5E-408E-B6B1-9929965F77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C6379EBD-7E38-4853-9A6B-0DE5673874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908F9F8E-3F1E-4E81-8F01-8D744629B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6318" y="2038350"/>
            <a:ext cx="717709" cy="610816"/>
          </a:xfrm>
          <a:prstGeom prst="rect">
            <a:avLst/>
          </a:prstGeom>
        </p:spPr>
      </p:pic>
      <p:pic>
        <p:nvPicPr>
          <p:cNvPr id="31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1343" y="4829310"/>
            <a:ext cx="2649654" cy="2458861"/>
          </a:xfrm>
          <a:prstGeom prst="rect">
            <a:avLst/>
          </a:prstGeom>
        </p:spPr>
      </p:pic>
      <p:pic>
        <p:nvPicPr>
          <p:cNvPr id="32" name="图片 1">
            <a:extLst>
              <a:ext uri="{FF2B5EF4-FFF2-40B4-BE49-F238E27FC236}">
                <a16:creationId xmlns:a16="http://schemas.microsoft.com/office/drawing/2014/main" id="{053FC2E5-19D0-4DA5-8D8C-25F00B7CEB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204844">
            <a:off x="1351901" y="159429"/>
            <a:ext cx="2577055" cy="2036105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1956" y="5761895"/>
            <a:ext cx="1498081" cy="1390209"/>
          </a:xfrm>
          <a:prstGeom prst="rect">
            <a:avLst/>
          </a:prstGeom>
        </p:spPr>
      </p:pic>
      <p:pic>
        <p:nvPicPr>
          <p:cNvPr id="34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8947" y="5760987"/>
            <a:ext cx="1498081" cy="1390209"/>
          </a:xfrm>
          <a:prstGeom prst="rect">
            <a:avLst/>
          </a:prstGeom>
        </p:spPr>
      </p:pic>
      <p:pic>
        <p:nvPicPr>
          <p:cNvPr id="35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8544" y="5738838"/>
            <a:ext cx="1498081" cy="1390209"/>
          </a:xfrm>
          <a:prstGeom prst="rect">
            <a:avLst/>
          </a:prstGeom>
        </p:spPr>
      </p:pic>
      <p:pic>
        <p:nvPicPr>
          <p:cNvPr id="36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886" y="5762798"/>
            <a:ext cx="1498081" cy="1390209"/>
          </a:xfrm>
          <a:prstGeom prst="rect">
            <a:avLst/>
          </a:prstGeom>
        </p:spPr>
      </p:pic>
      <p:pic>
        <p:nvPicPr>
          <p:cNvPr id="37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3877" y="5761890"/>
            <a:ext cx="1498081" cy="1390209"/>
          </a:xfrm>
          <a:prstGeom prst="rect">
            <a:avLst/>
          </a:prstGeom>
        </p:spPr>
      </p:pic>
      <p:pic>
        <p:nvPicPr>
          <p:cNvPr id="39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3474" y="5739741"/>
            <a:ext cx="1498081" cy="13902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7" y="1705343"/>
            <a:ext cx="10830461" cy="29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245429" y="3570664"/>
            <a:ext cx="4702628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498109" y="4630901"/>
            <a:ext cx="4317386" cy="1595758"/>
            <a:chOff x="3373581" y="3473177"/>
            <a:chExt cx="3238039" cy="1196819"/>
          </a:xfrm>
        </p:grpSpPr>
        <p:sp>
          <p:nvSpPr>
            <p:cNvPr id="37" name="Rounded Rectangle 36"/>
            <p:cNvSpPr/>
            <p:nvPr/>
          </p:nvSpPr>
          <p:spPr>
            <a:xfrm>
              <a:off x="3373581" y="3473177"/>
              <a:ext cx="3238039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411497" y="3615765"/>
              <a:ext cx="3162206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thú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3269671" cy="891942"/>
            <a:chOff x="3733801" y="4264994"/>
            <a:chExt cx="2452253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452253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2299854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434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159289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75497" y="371236"/>
            <a:ext cx="64188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dềnh</a:t>
            </a:r>
            <a:endParaRPr lang="en-US" sz="44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284902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xô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345139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vỗ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760110" y="5438614"/>
            <a:ext cx="3404733" cy="891942"/>
            <a:chOff x="3733801" y="4264994"/>
            <a:chExt cx="2201033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71798" y="4299452"/>
              <a:ext cx="2163036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13" y="0"/>
            <a:ext cx="5433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36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73601" y="648415"/>
            <a:ext cx="5983513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333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333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5333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5333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5333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phô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2" y="4630800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rì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rào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67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phố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377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4" y="208773"/>
            <a:ext cx="9751337" cy="1864050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" y="1384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96418" y="426609"/>
            <a:ext cx="799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defRPr/>
            </a:pP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651128"/>
            <a:ext cx="1288057" cy="12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00" y="176594"/>
            <a:ext cx="1226812" cy="164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29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4" y="208773"/>
            <a:ext cx="9751337" cy="1864050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" y="1384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56337" y="580885"/>
            <a:ext cx="799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id="{8B159A0C-66F9-49B8-A1C0-E01178F576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6418" y="2262850"/>
            <a:ext cx="5421095" cy="26698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3902" y="-209079"/>
            <a:ext cx="2249619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91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983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025439" y="1122504"/>
            <a:ext cx="8569420" cy="339840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996" y="1349672"/>
            <a:ext cx="3072650" cy="749873"/>
          </a:xfrm>
          <a:prstGeom prst="rect">
            <a:avLst/>
          </a:prstGeom>
        </p:spPr>
      </p:pic>
      <p:pic>
        <p:nvPicPr>
          <p:cNvPr id="15" name="Picture 14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6A772A9D-EF12-4677-BDDD-7BCAA62ECD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59" y="3111574"/>
            <a:ext cx="3985911" cy="398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E408F8-F3EF-4FEA-9722-0440192CF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008" y="2203122"/>
            <a:ext cx="8169348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1486</Words>
  <Application>Microsoft Office PowerPoint</Application>
  <PresentationFormat>Widescreen</PresentationFormat>
  <Paragraphs>132</Paragraphs>
  <Slides>26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等线</vt:lpstr>
      <vt:lpstr>等线 Light</vt:lpstr>
      <vt:lpstr>Microsoft YaHei</vt:lpstr>
      <vt:lpstr>Arial</vt:lpstr>
      <vt:lpstr>Arial-Rounded</vt:lpstr>
      <vt:lpstr>Calibri</vt:lpstr>
      <vt:lpstr>Calibri Light</vt:lpstr>
      <vt:lpstr>SVN-Gretoon</vt:lpstr>
      <vt:lpstr>Times New Roman</vt:lpstr>
      <vt:lpstr>字魂52号-阿开漫画体</vt:lpstr>
      <vt:lpstr>3_Office 主题​​</vt:lpstr>
      <vt:lpstr>Office 主题​​</vt:lpstr>
      <vt:lpstr>2_Office Theme</vt:lpstr>
      <vt:lpstr>第一PPT，www.1ppt.com</vt:lpstr>
      <vt:lpstr>1_Office 主题​​</vt:lpstr>
      <vt:lpstr>6_Office Theme</vt:lpstr>
      <vt:lpstr>2_第一PPT，www.1ppt.com</vt:lpstr>
      <vt:lpstr>2_Office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MrsOanh</dc:creator>
  <cp:lastModifiedBy>Administrator</cp:lastModifiedBy>
  <cp:revision>7</cp:revision>
  <dcterms:modified xsi:type="dcterms:W3CDTF">2022-10-19T01:45:14Z</dcterms:modified>
</cp:coreProperties>
</file>