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8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  <p:sldMasterId id="2147483692" r:id="rId3"/>
    <p:sldMasterId id="2147483704" r:id="rId4"/>
    <p:sldMasterId id="2147483712" r:id="rId5"/>
    <p:sldMasterId id="2147483724" r:id="rId6"/>
    <p:sldMasterId id="2147483738" r:id="rId7"/>
    <p:sldMasterId id="2147483750" r:id="rId8"/>
    <p:sldMasterId id="2147483761" r:id="rId9"/>
  </p:sldMasterIdLst>
  <p:notesMasterIdLst>
    <p:notesMasterId r:id="rId36"/>
  </p:notesMasterIdLst>
  <p:sldIdLst>
    <p:sldId id="1547" r:id="rId10"/>
    <p:sldId id="258" r:id="rId11"/>
    <p:sldId id="297" r:id="rId12"/>
    <p:sldId id="298" r:id="rId13"/>
    <p:sldId id="320" r:id="rId14"/>
    <p:sldId id="331" r:id="rId15"/>
    <p:sldId id="300" r:id="rId16"/>
    <p:sldId id="301" r:id="rId17"/>
    <p:sldId id="261" r:id="rId18"/>
    <p:sldId id="303" r:id="rId19"/>
    <p:sldId id="264" r:id="rId20"/>
    <p:sldId id="265" r:id="rId21"/>
    <p:sldId id="306" r:id="rId22"/>
    <p:sldId id="333" r:id="rId23"/>
    <p:sldId id="332" r:id="rId24"/>
    <p:sldId id="315" r:id="rId25"/>
    <p:sldId id="334" r:id="rId26"/>
    <p:sldId id="272" r:id="rId27"/>
    <p:sldId id="335" r:id="rId28"/>
    <p:sldId id="336" r:id="rId29"/>
    <p:sldId id="312" r:id="rId30"/>
    <p:sldId id="330" r:id="rId31"/>
    <p:sldId id="1545" r:id="rId32"/>
    <p:sldId id="1546" r:id="rId33"/>
    <p:sldId id="292" r:id="rId34"/>
    <p:sldId id="294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84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6054DB-2CF0-4485-AA06-519397423494}" type="datetimeFigureOut">
              <a:rPr lang="en-US" smtClean="0"/>
              <a:t>19/10/2022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01FCD2-2D55-4B97-A882-675A7B9FE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958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44777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38872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56994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93162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3" name="Google Shape;223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04025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76029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70536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83321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3744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Đúng</a:t>
            </a:r>
            <a:r>
              <a:rPr lang="en-US" baseline="0" dirty="0"/>
              <a:t> </a:t>
            </a:r>
            <a:r>
              <a:rPr lang="en-US" baseline="0" dirty="0">
                <a:sym typeface="Wingdings" pitchFamily="2" charset="2"/>
              </a:rPr>
              <a:t> </a:t>
            </a:r>
            <a:r>
              <a:rPr lang="en-US" baseline="0" dirty="0" err="1">
                <a:sym typeface="Wingdings" pitchFamily="2" charset="2"/>
              </a:rPr>
              <a:t>tặng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bánh</a:t>
            </a:r>
            <a:r>
              <a:rPr lang="en-US" baseline="0" dirty="0">
                <a:sym typeface="Wingdings" pitchFamily="2" charset="2"/>
              </a:rPr>
              <a:t>  </a:t>
            </a:r>
            <a:r>
              <a:rPr lang="en-US" baseline="0" dirty="0" err="1">
                <a:sym typeface="Wingdings" pitchFamily="2" charset="2"/>
              </a:rPr>
              <a:t>thầy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cô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nhấn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chiếc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bánh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đưa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bánh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giỏ</a:t>
            </a:r>
            <a:r>
              <a:rPr lang="en-US" baseline="0" dirty="0">
                <a:sym typeface="Wingdings" pitchFamily="2" charset="2"/>
              </a:rPr>
              <a:t> 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phím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mũi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tên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chuyển</a:t>
            </a:r>
            <a:r>
              <a:rPr lang="en-US" baseline="0" dirty="0">
                <a:sym typeface="Wingdings" pitchFamily="2" charset="2"/>
              </a:rPr>
              <a:t> slide (</a:t>
            </a:r>
            <a:r>
              <a:rPr lang="en-US" baseline="0" dirty="0" err="1">
                <a:sym typeface="Wingdings" pitchFamily="2" charset="2"/>
              </a:rPr>
              <a:t>trên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bàn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phím</a:t>
            </a:r>
            <a:r>
              <a:rPr lang="en-US" baseline="0" dirty="0">
                <a:sym typeface="Wingdings" pitchFamily="2" charset="2"/>
              </a:rPr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7FE43-6FD1-4EE0-A973-8ECB49C6E1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40986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34952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3" name="Google Shape;223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49038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00103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15649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87526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24086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60109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5649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6580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75740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804C7D8-E59D-4AD0-88BD-0DE279798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9BD456E4-C5A1-4446-9F28-B2ABA47CED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5071E84B-DCC5-479C-B7CD-4269B31A2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7A05E5B4-A90B-4162-A9DA-278E7A0B6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6426FB36-540A-4D93-A579-DD1FA8446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984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091D6DB-B48C-41AF-9EA0-1E598B0E7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1A94FB70-B608-4CB1-8659-153E0B618D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3018095-DEAB-4C3D-B38C-F6B28E114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43ACB7B2-1E20-4060-9AC8-8B101B20A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8FCD810E-108E-422C-AA43-06CD870C4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139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6BFA3B1-C7C0-4201-9923-2B3BE125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BA0D525B-B321-46DA-99DB-0FAF2DA77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67FDFAD-CE43-4E00-881C-2F19B73C1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FB0C5CE9-8CC3-47B8-A47D-4B23E5BD5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1C3E3D81-B975-4CC7-9C94-A2D13412F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9423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D2C19AB-6FE5-47F2-AFCD-400E3AE95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30B96CBC-67AC-412A-9927-B93ACE2CD7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7CDF03FA-96FC-4C12-A32F-F049A478FD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3FF2DFD9-9410-4027-81B2-E2216FDC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2E9E7092-2070-4160-82FE-9F7E0CB1B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5CC2229D-E284-47AB-B592-E64ACE3C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0252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870141E-E57A-46FF-802C-CFCF0DDC0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F0EE1394-C1A7-4E18-8DA4-2671B40D8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85D73A5B-E846-4193-BA8D-71AFE189BD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AEAD0191-4329-4F0C-8199-00B61A6B08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004C19F1-8A7F-4511-853D-2C68396D39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49B38879-CDDE-460C-92B1-1701ACCE7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D0BB2402-4D0A-4A09-9500-2D11ECD39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13B04A97-AB7D-4767-88BD-4F9F1A592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2625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21F65EC-5BB7-4E69-A94E-D8D359A44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2CA2DF3A-1366-4A70-8E6B-E621A1095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088C1C0E-E9D9-40F1-AE5C-6DCF2051B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DC5D2EB2-8368-465C-AF19-79DE3A33A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44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B1F7A4D2-5EEF-4C6F-A220-8446E7CF8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9A5FE026-004D-4AB0-BEAE-9CE433F28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010D8451-726C-49FD-9BDD-35C824A6A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9584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AB40866-E60E-41A5-8EE4-05343952C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A794CF5F-A81D-4049-9F06-0591C149D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D0FC853D-467A-47A3-A887-E562C548C1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8B61D2B1-4BCC-4FCC-AAD0-C611D9FEA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DC65F8E4-C432-4AD5-AA85-FE0142425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CFE67D27-7907-4A04-AC01-F6EE3EDB5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0345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44667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2DCFF5D5-D3EE-44CF-8A37-4F1EDDAFA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4FB31554-FD50-4E35-BF07-FD5D51CEB5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B5188E01-ECD8-404C-BC9C-F41BFF49E4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338239B8-61C2-40D0-8834-643832C7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DC8A9BD3-45FE-4F10-B7A7-90A1E25D5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BD5C2842-BF70-4A12-BC18-86D5E0829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892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041187C-AE60-4996-81DC-C7E25A055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12EE01A5-8FE4-405B-A5E6-DA8EC00687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3FB16795-8776-415B-B3A6-67AFCBA6E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1469777-E33C-4FEB-895B-C0F2487B7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31CCB0CA-BD01-4E4E-85A0-E9BF46FBC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435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73F4D32A-C49E-4263-91B9-320176F30B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7938467F-EE46-4E58-BAC2-B29DF0D52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43E2255-0E1B-43FA-8807-065C43DCE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08A92251-66CF-4458-9062-1B4C492F2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F7EE374F-76E2-46FD-8A5F-4F29D56BF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271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76685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19/10/2022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5637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19/10/2022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0161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19/10/2022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5947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19/10/2022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2768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19/10/2022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4105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19/10/2022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9041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25217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19/10/2022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728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19/10/2022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9196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19/10/2022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1798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19/10/2022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2258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19/10/2022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5203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0685138"/>
      </p:ext>
    </p:extLst>
  </p:cSld>
  <p:clrMapOvr>
    <a:masterClrMapping/>
  </p:clrMapOvr>
  <p:transition spd="slow" advTm="0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092013"/>
      </p:ext>
    </p:extLst>
  </p:cSld>
  <p:clrMapOvr>
    <a:masterClrMapping/>
  </p:clrMapOvr>
  <p:transition spd="slow" advTm="0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cxnSp>
        <p:nvCxnSpPr>
          <p:cNvPr id="3" name="直接连接符 2"/>
          <p:cNvCxnSpPr/>
          <p:nvPr userDrawn="1"/>
        </p:nvCxnSpPr>
        <p:spPr>
          <a:xfrm>
            <a:off x="457874" y="1110373"/>
            <a:ext cx="1120674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10327747" y="149248"/>
            <a:ext cx="1223999" cy="9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470145"/>
      </p:ext>
    </p:extLst>
  </p:cSld>
  <p:clrMapOvr>
    <a:masterClrMapping/>
  </p:clrMapOvr>
  <p:transition spd="slow" advTm="0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2022/10/19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7646033"/>
      </p:ext>
    </p:extLst>
  </p:cSld>
  <p:clrMapOvr>
    <a:masterClrMapping/>
  </p:clrMapOvr>
  <p:transition spd="slow" advTm="0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2022/10/19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3642496"/>
      </p:ext>
    </p:extLst>
  </p:cSld>
  <p:clrMapOvr>
    <a:masterClrMapping/>
  </p:clrMapOvr>
  <p:transition spd="slow" advTm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81315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>
  <p:cSld name="1_仅标题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29" y="-298"/>
            <a:ext cx="12193057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6" y="-298"/>
            <a:ext cx="12065031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246" y="103203"/>
            <a:ext cx="11979679" cy="6767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16361" y="6498620"/>
            <a:ext cx="12424725" cy="5608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05081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7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Google Shape;19;p2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Google Shape;20;p2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24465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9863FA1-73DB-484D-A0D1-FB8E7784C3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66B5F4EE-5EC0-4126-BFC7-A32178B408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D906AFC-7F2C-4AF3-B435-12A340B7B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24438-9F65-4C93-B31D-E8AC5036F4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171E1BD0-523F-4C68-A9C2-0BCB142C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B7144763-B555-4FAF-9636-24B8D214F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CFF3F-410B-4206-A5D5-9C7ED5462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3093895"/>
      </p:ext>
    </p:extLst>
  </p:cSld>
  <p:clrMapOvr>
    <a:masterClrMapping/>
  </p:clrMapOvr>
  <p:transition spd="slow">
    <p:cover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9C98311-5603-4FB9-B0FC-83D09C5A3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22AF96BF-90F9-4EF0-9C0C-A0F5F9B28B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C3D21AAD-DFEF-4684-B04A-678AC96D7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24438-9F65-4C93-B31D-E8AC5036F4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FD34CDC9-BC7C-4AB3-B148-808EE7F99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3C6FAF1D-76C2-4865-A314-E3CE2BAF9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CFF3F-410B-4206-A5D5-9C7ED5462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5515085"/>
      </p:ext>
    </p:extLst>
  </p:cSld>
  <p:clrMapOvr>
    <a:masterClrMapping/>
  </p:clrMapOvr>
  <p:transition spd="slow">
    <p:cover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911953A-7BFA-4791-90FD-131A731F3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B94698D9-531A-4E8D-B252-C10FDCE7D1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58E1B12A-B843-4C16-90FC-3FB2A0789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24438-9F65-4C93-B31D-E8AC5036F4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2D03552C-99C1-48EB-9275-5FD91A225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AC208FEE-5664-4050-AD54-190AD833F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CFF3F-410B-4206-A5D5-9C7ED5462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599230"/>
      </p:ext>
    </p:extLst>
  </p:cSld>
  <p:clrMapOvr>
    <a:masterClrMapping/>
  </p:clrMapOvr>
  <p:transition spd="slow">
    <p:cover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23B2BDA-1759-4CA3-B072-816119C64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02E9BAF8-532E-4EF3-B283-E89BF06723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E3A79BD5-F5DF-49E3-BB1A-CD7BAC4A60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0678918A-29A9-4B8E-A7E5-01453BC85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24438-9F65-4C93-B31D-E8AC5036F4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2255A99E-62A1-4228-8E34-F6424CA85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82DDF071-A280-416C-B169-B33EED050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CFF3F-410B-4206-A5D5-9C7ED5462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3129222"/>
      </p:ext>
    </p:extLst>
  </p:cSld>
  <p:clrMapOvr>
    <a:masterClrMapping/>
  </p:clrMapOvr>
  <p:transition spd="slow">
    <p:cover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6F19747-25A1-43B6-B6D2-20AE22B4F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921E3766-1C64-463B-83E7-BACCFBC141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208837DF-ADEF-4E88-AAA2-9956DA70D3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D4277E25-E5BD-4CBF-B65E-D0499747F7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65FF8EF4-C8A2-41A0-A02B-6F5F0F4E48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B79B134C-9982-40BF-A88B-2DD73CE87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24438-9F65-4C93-B31D-E8AC5036F4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D7CF33B1-1657-4EB4-A25A-D79122D8A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10719ACB-AA1F-47FD-8463-12CDE513D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CFF3F-410B-4206-A5D5-9C7ED5462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0824047"/>
      </p:ext>
    </p:extLst>
  </p:cSld>
  <p:clrMapOvr>
    <a:masterClrMapping/>
  </p:clrMapOvr>
  <p:transition spd="slow">
    <p:cover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B85B858-9496-4556-BE0F-793459979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5EE0F357-0AC6-4C7E-A7AE-A2022592A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24438-9F65-4C93-B31D-E8AC5036F4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26FD4E9F-FF8A-4744-884E-F53BB1C4D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3AF20C27-960F-4FC9-84FE-C4C740B0A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CFF3F-410B-4206-A5D5-9C7ED5462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3921491"/>
      </p:ext>
    </p:extLst>
  </p:cSld>
  <p:clrMapOvr>
    <a:masterClrMapping/>
  </p:clrMapOvr>
  <p:transition spd="slow">
    <p:cover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81AD458D-AE1F-4FBF-8484-C28733492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24438-9F65-4C93-B31D-E8AC5036F4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2ACD939B-2FDD-479E-BB9A-8A1DF6A80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BD5BE047-6A05-4AD2-96B6-195CB9C1D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CFF3F-410B-4206-A5D5-9C7ED5462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5586951"/>
      </p:ext>
    </p:extLst>
  </p:cSld>
  <p:clrMapOvr>
    <a:masterClrMapping/>
  </p:clrMapOvr>
  <p:transition spd="slow">
    <p:cover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E2433D9-F609-4DBA-8C80-0DD17055C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DC212B6E-2880-4946-BCFA-A294C341C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0CA5C6B8-F646-4C5A-B8D5-A5EB57ED91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56933C14-375A-4FD5-8F2F-1F29C1C39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24438-9F65-4C93-B31D-E8AC5036F4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159DDF19-3307-4887-B604-BC35B6BFC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5F18F9CF-08B8-414A-BD30-784EE8BDE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CFF3F-410B-4206-A5D5-9C7ED5462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0837474"/>
      </p:ext>
    </p:extLst>
  </p:cSld>
  <p:clrMapOvr>
    <a:masterClrMapping/>
  </p:clrMapOvr>
  <p:transition spd="slow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954641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039DCDA-5ED3-48EA-9A6C-A168116C3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CCC8A77C-854A-405A-BAB7-C71AE538CD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E7594DB7-9D21-4257-A28B-9C1179ACDB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CFA2813D-AD41-4765-91F8-04C5277BB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24438-9F65-4C93-B31D-E8AC5036F4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C2992C7F-AB8D-46D0-B739-4A2EF2AEB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6D853F50-438A-4B05-9BBD-EB23BFB73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CFF3F-410B-4206-A5D5-9C7ED5462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0370852"/>
      </p:ext>
    </p:extLst>
  </p:cSld>
  <p:clrMapOvr>
    <a:masterClrMapping/>
  </p:clrMapOvr>
  <p:transition spd="slow">
    <p:cover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EA6BDEA-A9D8-4316-A8D8-0B36FCA46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85779B07-E857-4452-A927-1A4D93A4AB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28811CB7-FB6E-40A0-9487-22971A7B7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24438-9F65-4C93-B31D-E8AC5036F4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5BE0652F-AE82-4AD8-91D4-FA3C19DC1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99F17DE-E4F5-4E3E-AD11-3A7EEBED7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CFF3F-410B-4206-A5D5-9C7ED5462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9832100"/>
      </p:ext>
    </p:extLst>
  </p:cSld>
  <p:clrMapOvr>
    <a:masterClrMapping/>
  </p:clrMapOvr>
  <p:transition spd="slow">
    <p:cover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C6491FC8-5A1B-4568-A0FD-3F1E9DF9E3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68B40058-4C77-4A97-AC47-1A5457A4EF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7A13F0D0-5694-4E84-8FAF-D7ED06355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24438-9F65-4C93-B31D-E8AC5036F4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8901223E-57C0-4807-886C-0C4A15CDE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B38B3A57-5D67-4270-9949-B652FD57B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CFF3F-410B-4206-A5D5-9C7ED5462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4414822"/>
      </p:ext>
    </p:extLst>
  </p:cSld>
  <p:clrMapOvr>
    <a:masterClrMapping/>
  </p:clrMapOvr>
  <p:transition spd="slow">
    <p:cover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7326211"/>
      </p:ext>
    </p:extLst>
  </p:cSld>
  <p:clrMapOvr>
    <a:masterClrMapping/>
  </p:clrMapOvr>
  <p:transition spd="slow">
    <p:cover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3052074"/>
      </p:ext>
    </p:extLst>
  </p:cSld>
  <p:clrMapOvr>
    <a:masterClrMapping/>
  </p:clrMapOvr>
  <p:transition spd="slow">
    <p:cover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4510475"/>
      </p:ext>
    </p:extLst>
  </p:cSld>
  <p:clrMapOvr>
    <a:masterClrMapping/>
  </p:clrMapOvr>
  <p:transition spd="slow">
    <p:cover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9205563"/>
      </p:ext>
    </p:extLst>
  </p:cSld>
  <p:clrMapOvr>
    <a:masterClrMapping/>
  </p:clrMapOvr>
  <p:transition spd="slow">
    <p:cover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450030"/>
      </p:ext>
    </p:extLst>
  </p:cSld>
  <p:clrMapOvr>
    <a:masterClrMapping/>
  </p:clrMapOvr>
  <p:transition spd="slow">
    <p:cover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2372665"/>
      </p:ext>
    </p:extLst>
  </p:cSld>
  <p:clrMapOvr>
    <a:masterClrMapping/>
  </p:clrMapOvr>
  <p:transition spd="slow">
    <p:cover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1923000"/>
      </p:ext>
    </p:extLst>
  </p:cSld>
  <p:clrMapOvr>
    <a:masterClrMapping/>
  </p:clrMapOvr>
  <p:transition spd="slow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101857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6158323"/>
      </p:ext>
    </p:extLst>
  </p:cSld>
  <p:clrMapOvr>
    <a:masterClrMapping/>
  </p:clrMapOvr>
  <p:transition spd="slow">
    <p:cover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0780617"/>
      </p:ext>
    </p:extLst>
  </p:cSld>
  <p:clrMapOvr>
    <a:masterClrMapping/>
  </p:clrMapOvr>
  <p:transition spd="slow">
    <p:cover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8544693"/>
      </p:ext>
    </p:extLst>
  </p:cSld>
  <p:clrMapOvr>
    <a:masterClrMapping/>
  </p:clrMapOvr>
  <p:transition spd="slow">
    <p:cover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6941964"/>
      </p:ext>
    </p:extLst>
  </p:cSld>
  <p:clrMapOvr>
    <a:masterClrMapping/>
  </p:clrMapOvr>
  <p:transition spd="slow">
    <p:cover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2832480"/>
      </p:ext>
    </p:extLst>
  </p:cSld>
  <p:clrMapOvr>
    <a:masterClrMapping/>
  </p:clrMapOvr>
  <p:transition spd="slow">
    <p:cover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92152020"/>
      </p:ext>
    </p:extLst>
  </p:cSld>
  <p:clrMapOvr>
    <a:masterClrMapping/>
  </p:clrMapOvr>
  <p:transition spd="slow">
    <p:cover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7269749"/>
      </p:ext>
    </p:extLst>
  </p:cSld>
  <p:clrMapOvr>
    <a:masterClrMapping/>
  </p:clrMapOvr>
  <p:transition spd="slow" advTm="0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259852"/>
      </p:ext>
    </p:extLst>
  </p:cSld>
  <p:clrMapOvr>
    <a:masterClrMapping/>
  </p:clrMapOvr>
  <p:transition spd="slow" advTm="0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cxnSp>
        <p:nvCxnSpPr>
          <p:cNvPr id="3" name="直接连接符 2"/>
          <p:cNvCxnSpPr/>
          <p:nvPr userDrawn="1"/>
        </p:nvCxnSpPr>
        <p:spPr>
          <a:xfrm>
            <a:off x="457874" y="1110373"/>
            <a:ext cx="1120674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10327747" y="149248"/>
            <a:ext cx="1223999" cy="9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486381"/>
      </p:ext>
    </p:extLst>
  </p:cSld>
  <p:clrMapOvr>
    <a:masterClrMapping/>
  </p:clrMapOvr>
  <p:transition spd="slow" advTm="0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2022/10/19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037166"/>
      </p:ext>
    </p:extLst>
  </p:cSld>
  <p:clrMapOvr>
    <a:masterClrMapping/>
  </p:clrMapOvr>
  <p:transition spd="slow" advTm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10" name="标题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0" y="-293511"/>
            <a:ext cx="12895093" cy="8048541"/>
            <a:chOff x="0" y="-221063"/>
            <a:chExt cx="12895093" cy="7946844"/>
          </a:xfrm>
        </p:grpSpPr>
        <p:sp>
          <p:nvSpPr>
            <p:cNvPr id="12" name="矩形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AD6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grpSp>
          <p:nvGrpSpPr>
            <p:cNvPr id="13" name="组合 12"/>
            <p:cNvGrpSpPr/>
            <p:nvPr/>
          </p:nvGrpSpPr>
          <p:grpSpPr>
            <a:xfrm>
              <a:off x="144150" y="-221063"/>
              <a:ext cx="12750943" cy="7946844"/>
              <a:chOff x="2627224" y="-795141"/>
              <a:chExt cx="10013806" cy="7040780"/>
            </a:xfrm>
          </p:grpSpPr>
          <p:sp>
            <p:nvSpPr>
              <p:cNvPr id="14" name="矩形 13"/>
              <p:cNvSpPr/>
              <p:nvPr/>
            </p:nvSpPr>
            <p:spPr>
              <a:xfrm>
                <a:off x="2627224" y="-599283"/>
                <a:ext cx="5758249" cy="5957676"/>
              </a:xfrm>
              <a:prstGeom prst="rect">
                <a:avLst/>
              </a:prstGeom>
              <a:blipFill dpi="0" rotWithShape="1">
                <a:blip r:embed="rId2">
                  <a:alphaModFix amt="17000"/>
                  <a:lum bright="70000" contrast="-70000"/>
                  <a:extLst>
                    <a:ext uri="{BEBA8EAE-BF5A-486C-A8C5-ECC9F3942E4B}">
                      <a14:imgProps xmlns:a14="http://schemas.microsoft.com/office/drawing/2010/main">
                        <a14:imgLayer>
                          <a14:imgEffect>
                            <a14:colorTemperature colorTemp="11200"/>
                          </a14:imgEffect>
                          <a14:imgEffect>
                            <a14:saturation sat="400000"/>
                          </a14:imgEffect>
                        </a14:imgLayer>
                      </a14:imgProps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5" name="矩形 14"/>
              <p:cNvSpPr/>
              <p:nvPr/>
            </p:nvSpPr>
            <p:spPr>
              <a:xfrm rot="10601959">
                <a:off x="6872592" y="-795141"/>
                <a:ext cx="5768438" cy="7040780"/>
              </a:xfrm>
              <a:prstGeom prst="rect">
                <a:avLst/>
              </a:prstGeom>
              <a:blipFill dpi="0" rotWithShape="1">
                <a:blip r:embed="rId3">
                  <a:alphaModFix amt="17000"/>
                  <a:lum bright="70000" contrast="-70000"/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8133140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2022/10/19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377279"/>
      </p:ext>
    </p:extLst>
  </p:cSld>
  <p:clrMapOvr>
    <a:masterClrMapping/>
  </p:clrMapOvr>
  <p:transition spd="slow" advTm="0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>
  <p:cSld name="1_仅标题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29" y="-298"/>
            <a:ext cx="12193057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6" y="-298"/>
            <a:ext cx="12065031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246" y="103203"/>
            <a:ext cx="11979679" cy="6767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16361" y="6498620"/>
            <a:ext cx="12424725" cy="560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522404" y="5776387"/>
            <a:ext cx="1146147" cy="5974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009001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7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9170"/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9" name="Google Shape;19;p2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9170"/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0" name="Google Shape;20;p2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219170"/>
            <a:fld id="{00000000-1234-1234-1234-123412341234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9837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1373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3355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6571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2932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378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117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-12700" y="8890"/>
            <a:ext cx="12215495" cy="683958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4882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09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391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212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9624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804C7D8-E59D-4AD0-88BD-0DE279798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9BD456E4-C5A1-4446-9F28-B2ABA47CED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5071E84B-DCC5-479C-B7CD-4269B31A2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7A05E5B4-A90B-4162-A9DA-278E7A0B6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6426FB36-540A-4D93-A579-DD1FA8446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3717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091D6DB-B48C-41AF-9EA0-1E598B0E7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1A94FB70-B608-4CB1-8659-153E0B618D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3018095-DEAB-4C3D-B38C-F6B28E114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43ACB7B2-1E20-4060-9AC8-8B101B20A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8FCD810E-108E-422C-AA43-06CD870C4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0381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6BFA3B1-C7C0-4201-9923-2B3BE125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BA0D525B-B321-46DA-99DB-0FAF2DA77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67FDFAD-CE43-4E00-881C-2F19B73C1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FB0C5CE9-8CC3-47B8-A47D-4B23E5BD5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1C3E3D81-B975-4CC7-9C94-A2D13412F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6574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D2C19AB-6FE5-47F2-AFCD-400E3AE95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30B96CBC-67AC-412A-9927-B93ACE2CD7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7CDF03FA-96FC-4C12-A32F-F049A478FD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3FF2DFD9-9410-4027-81B2-E2216FDC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2E9E7092-2070-4160-82FE-9F7E0CB1B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5CC2229D-E284-47AB-B592-E64ACE3C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290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870141E-E57A-46FF-802C-CFCF0DDC0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F0EE1394-C1A7-4E18-8DA4-2671B40D8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85D73A5B-E846-4193-BA8D-71AFE189BD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AEAD0191-4329-4F0C-8199-00B61A6B08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004C19F1-8A7F-4511-853D-2C68396D39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49B38879-CDDE-460C-92B1-1701ACCE7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D0BB2402-4D0A-4A09-9500-2D11ECD39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13B04A97-AB7D-4767-88BD-4F9F1A592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760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21F65EC-5BB7-4E69-A94E-D8D359A44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2CA2DF3A-1366-4A70-8E6B-E621A1095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088C1C0E-E9D9-40F1-AE5C-6DCF2051B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DC5D2EB2-8368-465C-AF19-79DE3A33A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9724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B1F7A4D2-5EEF-4C6F-A220-8446E7CF8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9A5FE026-004D-4AB0-BEAE-9CE433F28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010D8451-726C-49FD-9BDD-35C824A6A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559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723662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AB40866-E60E-41A5-8EE4-05343952C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A794CF5F-A81D-4049-9F06-0591C149D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D0FC853D-467A-47A3-A887-E562C548C1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8B61D2B1-4BCC-4FCC-AAD0-C611D9FEA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DC65F8E4-C432-4AD5-AA85-FE0142425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CFE67D27-7907-4A04-AC01-F6EE3EDB5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6236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2DCFF5D5-D3EE-44CF-8A37-4F1EDDAFA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4FB31554-FD50-4E35-BF07-FD5D51CEB5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B5188E01-ECD8-404C-BC9C-F41BFF49E4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338239B8-61C2-40D0-8834-643832C7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DC8A9BD3-45FE-4F10-B7A7-90A1E25D5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BD5C2842-BF70-4A12-BC18-86D5E0829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7390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041187C-AE60-4996-81DC-C7E25A055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12EE01A5-8FE4-405B-A5E6-DA8EC00687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3FB16795-8776-415B-B3A6-67AFCBA6E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1469777-E33C-4FEB-895B-C0F2487B7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31CCB0CA-BD01-4E4E-85A0-E9BF46FBC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499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73F4D32A-C49E-4263-91B9-320176F30B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7938467F-EE46-4E58-BAC2-B29DF0D52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43E2255-0E1B-43FA-8807-065C43DCE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08A92251-66CF-4458-9062-1B4C492F2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F7EE374F-76E2-46FD-8A5F-4F29D56BF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5653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38.xml"/><Relationship Id="rId9" Type="http://schemas.openxmlformats.org/officeDocument/2006/relationships/image" Target="../media/image4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5" Type="http://schemas.openxmlformats.org/officeDocument/2006/relationships/slideLayout" Target="../slideLayouts/slideLayout70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69.xml"/><Relationship Id="rId9" Type="http://schemas.openxmlformats.org/officeDocument/2006/relationships/image" Target="../media/image4.jp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theme" Target="../theme/theme8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B51C4234-26B0-4603-930A-BC83865C192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4475" y="408930"/>
            <a:ext cx="1237952" cy="123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022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B2E7B89B-9A3F-4DD2-85AB-FE1B8D4B3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4441BDCA-78D4-4C6F-84D0-8C14A5330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9CD16C55-6B68-411C-B155-D5945764C2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D7C3DA0-FC72-45F2-A13A-57F1D2D79E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5867D0C-2DF0-454C-BA3F-A563BA3BD5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FFBB7D9A-21F5-4771-B44C-556279E5B7A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4475" y="408930"/>
            <a:ext cx="1237952" cy="123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821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773" r:id="rId12"/>
  </p:sldLayoutIdLst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19/10/2022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773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2022/10/19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2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=""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1612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</p:sldLayoutIdLst>
  <p:transition spd="slow" advTm="0">
    <p:fade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D21DB8F3-ECEA-4326-85A2-EF00CC8DD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FBD18CC4-F31D-46DD-9C7F-8E2BB49C6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79B95725-B2BD-44E3-BB12-F69DB593D0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24438-9F65-4C93-B31D-E8AC5036F4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2E26DCCE-EB9B-47C9-B6A6-6763C3748D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7C9788D3-7090-4F15-9C62-163DCA648F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CFF3F-410B-4206-A5D5-9C7ED5462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C52B4943-E2CC-4987-B45D-78C566C7651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4475" y="408930"/>
            <a:ext cx="1237952" cy="123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087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ransition spd="slow">
    <p:cover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6687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</p:sldLayoutIdLst>
  <p:transition spd="slow">
    <p:cover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2022/10/19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2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=""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355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</p:sldLayoutIdLst>
  <p:transition spd="slow" advTm="0">
    <p:fade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6691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</p:sldLayoutIdLst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B2E7B89B-9A3F-4DD2-85AB-FE1B8D4B3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4441BDCA-78D4-4C6F-84D0-8C14A5330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9CD16C55-6B68-411C-B155-D5945764C2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fld id="{39A3C6C5-9E25-4AA0-932E-9A15EDE19516}" type="datetimeFigureOut">
              <a:rPr lang="zh-CN" altLang="en-US" smtClean="0"/>
              <a:pPr/>
              <a:t>2022/10/19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D7C3DA0-FC72-45F2-A13A-57F1D2D79E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5867D0C-2DF0-454C-BA3F-A563BA3BD5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fld id="{4888EAD6-95AE-4900-910D-3A821990CDF7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F26FBF6A-3DC0-46DC-9480-A3BF9A1815E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850" y="269875"/>
            <a:ext cx="1352252" cy="135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052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3" Type="http://schemas.openxmlformats.org/officeDocument/2006/relationships/image" Target="../media/image8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17" Type="http://schemas.openxmlformats.org/officeDocument/2006/relationships/image" Target="../media/image66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65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5" Type="http://schemas.openxmlformats.org/officeDocument/2006/relationships/image" Target="../media/image64.png"/><Relationship Id="rId10" Type="http://schemas.openxmlformats.org/officeDocument/2006/relationships/image" Target="../media/image59.png"/><Relationship Id="rId4" Type="http://schemas.openxmlformats.org/officeDocument/2006/relationships/image" Target="../media/image9.png"/><Relationship Id="rId9" Type="http://schemas.openxmlformats.org/officeDocument/2006/relationships/image" Target="../media/image58.png"/><Relationship Id="rId14" Type="http://schemas.openxmlformats.org/officeDocument/2006/relationships/image" Target="../media/image6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20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7.png"/><Relationship Id="rId11" Type="http://schemas.openxmlformats.org/officeDocument/2006/relationships/image" Target="../media/image71.png"/><Relationship Id="rId5" Type="http://schemas.openxmlformats.org/officeDocument/2006/relationships/image" Target="../media/image22.png"/><Relationship Id="rId10" Type="http://schemas.openxmlformats.org/officeDocument/2006/relationships/image" Target="../media/image70.png"/><Relationship Id="rId4" Type="http://schemas.openxmlformats.org/officeDocument/2006/relationships/image" Target="../media/image21.png"/><Relationship Id="rId9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20.png"/><Relationship Id="rId7" Type="http://schemas.microsoft.com/office/2007/relationships/hdphoto" Target="../media/hdphoto3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5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7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8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2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3" Type="http://schemas.openxmlformats.org/officeDocument/2006/relationships/image" Target="../media/image8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17" Type="http://schemas.openxmlformats.org/officeDocument/2006/relationships/image" Target="../media/image79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65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5" Type="http://schemas.openxmlformats.org/officeDocument/2006/relationships/image" Target="../media/image64.png"/><Relationship Id="rId10" Type="http://schemas.openxmlformats.org/officeDocument/2006/relationships/image" Target="../media/image59.png"/><Relationship Id="rId4" Type="http://schemas.openxmlformats.org/officeDocument/2006/relationships/image" Target="../media/image9.png"/><Relationship Id="rId9" Type="http://schemas.openxmlformats.org/officeDocument/2006/relationships/image" Target="../media/image58.png"/><Relationship Id="rId14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9.png"/><Relationship Id="rId3" Type="http://schemas.openxmlformats.org/officeDocument/2006/relationships/image" Target="../media/image80.png"/><Relationship Id="rId7" Type="http://schemas.openxmlformats.org/officeDocument/2006/relationships/image" Target="../media/image83.png"/><Relationship Id="rId12" Type="http://schemas.openxmlformats.org/officeDocument/2006/relationships/image" Target="../media/image8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82.png"/><Relationship Id="rId11" Type="http://schemas.openxmlformats.org/officeDocument/2006/relationships/image" Target="../media/image87.png"/><Relationship Id="rId5" Type="http://schemas.openxmlformats.org/officeDocument/2006/relationships/image" Target="../media/image81.png"/><Relationship Id="rId10" Type="http://schemas.openxmlformats.org/officeDocument/2006/relationships/image" Target="../media/image86.png"/><Relationship Id="rId4" Type="http://schemas.microsoft.com/office/2007/relationships/hdphoto" Target="../media/hdphoto4.wdp"/><Relationship Id="rId9" Type="http://schemas.openxmlformats.org/officeDocument/2006/relationships/image" Target="../media/image8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slideLayout" Target="../slideLayouts/slideLayout67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74.png"/><Relationship Id="rId4" Type="http://schemas.openxmlformats.org/officeDocument/2006/relationships/image" Target="../media/image9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8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emf"/><Relationship Id="rId3" Type="http://schemas.openxmlformats.org/officeDocument/2006/relationships/image" Target="../media/image72.png"/><Relationship Id="rId7" Type="http://schemas.openxmlformats.org/officeDocument/2006/relationships/image" Target="../media/image97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Relationship Id="rId9" Type="http://schemas.openxmlformats.org/officeDocument/2006/relationships/image" Target="../media/image9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jp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4.png"/><Relationship Id="rId7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9.png"/><Relationship Id="rId11" Type="http://schemas.openxmlformats.org/officeDocument/2006/relationships/image" Target="../media/image38.png"/><Relationship Id="rId5" Type="http://schemas.openxmlformats.org/officeDocument/2006/relationships/image" Target="../media/image28.png"/><Relationship Id="rId10" Type="http://schemas.openxmlformats.org/officeDocument/2006/relationships/image" Target="../media/image32.png"/><Relationship Id="rId4" Type="http://schemas.openxmlformats.org/officeDocument/2006/relationships/image" Target="../media/image27.png"/><Relationship Id="rId9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7.png"/><Relationship Id="rId7" Type="http://schemas.openxmlformats.org/officeDocument/2006/relationships/image" Target="../media/image4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0.png"/><Relationship Id="rId5" Type="http://schemas.openxmlformats.org/officeDocument/2006/relationships/image" Target="../media/image29.png"/><Relationship Id="rId10" Type="http://schemas.openxmlformats.org/officeDocument/2006/relationships/image" Target="../media/image32.png"/><Relationship Id="rId4" Type="http://schemas.openxmlformats.org/officeDocument/2006/relationships/image" Target="../media/image28.png"/><Relationship Id="rId9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43.png"/><Relationship Id="rId12" Type="http://schemas.openxmlformats.org/officeDocument/2006/relationships/image" Target="../media/image45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9.png"/><Relationship Id="rId11" Type="http://schemas.openxmlformats.org/officeDocument/2006/relationships/image" Target="../media/image32.png"/><Relationship Id="rId5" Type="http://schemas.openxmlformats.org/officeDocument/2006/relationships/image" Target="../media/image28.png"/><Relationship Id="rId10" Type="http://schemas.openxmlformats.org/officeDocument/2006/relationships/image" Target="../media/image37.png"/><Relationship Id="rId4" Type="http://schemas.openxmlformats.org/officeDocument/2006/relationships/image" Target="../media/image27.png"/><Relationship Id="rId9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8.png"/><Relationship Id="rId3" Type="http://schemas.openxmlformats.org/officeDocument/2006/relationships/image" Target="../media/image34.png"/><Relationship Id="rId7" Type="http://schemas.openxmlformats.org/officeDocument/2006/relationships/image" Target="../media/image46.png"/><Relationship Id="rId12" Type="http://schemas.openxmlformats.org/officeDocument/2006/relationships/image" Target="../media/image47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9.png"/><Relationship Id="rId11" Type="http://schemas.openxmlformats.org/officeDocument/2006/relationships/image" Target="../media/image32.png"/><Relationship Id="rId5" Type="http://schemas.openxmlformats.org/officeDocument/2006/relationships/image" Target="../media/image28.png"/><Relationship Id="rId10" Type="http://schemas.openxmlformats.org/officeDocument/2006/relationships/image" Target="../media/image37.png"/><Relationship Id="rId4" Type="http://schemas.openxmlformats.org/officeDocument/2006/relationships/image" Target="../media/image27.png"/><Relationship Id="rId9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21">
            <a:extLst>
              <a:ext uri="{FF2B5EF4-FFF2-40B4-BE49-F238E27FC236}">
                <a16:creationId xmlns:a16="http://schemas.microsoft.com/office/drawing/2014/main" xmlns="" id="{8323581E-9856-ACB1-55AC-0DD27AA1F194}"/>
              </a:ext>
            </a:extLst>
          </p:cNvPr>
          <p:cNvGrpSpPr/>
          <p:nvPr/>
        </p:nvGrpSpPr>
        <p:grpSpPr>
          <a:xfrm>
            <a:off x="2998940" y="2759911"/>
            <a:ext cx="6690212" cy="1305312"/>
            <a:chOff x="5395119" y="3904156"/>
            <a:chExt cx="7750289" cy="1508760"/>
          </a:xfrm>
        </p:grpSpPr>
        <p:sp>
          <p:nvSpPr>
            <p:cNvPr id="10" name="Rectangle: Rounded Corners 8">
              <a:extLst>
                <a:ext uri="{FF2B5EF4-FFF2-40B4-BE49-F238E27FC236}">
                  <a16:creationId xmlns:a16="http://schemas.microsoft.com/office/drawing/2014/main" xmlns="" id="{E114C02D-075B-BBFE-578A-20762FBA8D2F}"/>
                </a:ext>
              </a:extLst>
            </p:cNvPr>
            <p:cNvSpPr/>
            <p:nvPr userDrawn="1"/>
          </p:nvSpPr>
          <p:spPr>
            <a:xfrm>
              <a:off x="5395119" y="3904156"/>
              <a:ext cx="7597889" cy="135636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8">
              <a:extLst>
                <a:ext uri="{FF2B5EF4-FFF2-40B4-BE49-F238E27FC236}">
                  <a16:creationId xmlns:a16="http://schemas.microsoft.com/office/drawing/2014/main" xmlns="" id="{54786FF4-3440-7392-6BE0-ADF2FFED118C}"/>
                </a:ext>
              </a:extLst>
            </p:cNvPr>
            <p:cNvSpPr/>
            <p:nvPr userDrawn="1"/>
          </p:nvSpPr>
          <p:spPr>
            <a:xfrm>
              <a:off x="5547519" y="4056556"/>
              <a:ext cx="7597889" cy="135636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Nhóm 10">
            <a:extLst>
              <a:ext uri="{FF2B5EF4-FFF2-40B4-BE49-F238E27FC236}">
                <a16:creationId xmlns:a16="http://schemas.microsoft.com/office/drawing/2014/main" xmlns="" id="{0C945CCD-B735-91CA-F486-32899F0965E0}"/>
              </a:ext>
            </a:extLst>
          </p:cNvPr>
          <p:cNvGrpSpPr/>
          <p:nvPr/>
        </p:nvGrpSpPr>
        <p:grpSpPr>
          <a:xfrm>
            <a:off x="1538748" y="46971"/>
            <a:ext cx="9144000" cy="2296269"/>
            <a:chOff x="-198120" y="-1143000"/>
            <a:chExt cx="12694920" cy="4270849"/>
          </a:xfrm>
        </p:grpSpPr>
        <p:sp>
          <p:nvSpPr>
            <p:cNvPr id="4" name="Rectangle 12">
              <a:extLst>
                <a:ext uri="{FF2B5EF4-FFF2-40B4-BE49-F238E27FC236}">
                  <a16:creationId xmlns:a16="http://schemas.microsoft.com/office/drawing/2014/main" xmlns="" id="{55BFA75F-037E-B890-AB63-D3AE7DC9C41C}"/>
                </a:ext>
              </a:extLst>
            </p:cNvPr>
            <p:cNvSpPr/>
            <p:nvPr userDrawn="1"/>
          </p:nvSpPr>
          <p:spPr>
            <a:xfrm>
              <a:off x="-198120" y="-533400"/>
              <a:ext cx="12694920" cy="3048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13">
              <a:extLst>
                <a:ext uri="{FF2B5EF4-FFF2-40B4-BE49-F238E27FC236}">
                  <a16:creationId xmlns:a16="http://schemas.microsoft.com/office/drawing/2014/main" xmlns="" id="{FEE8E0A4-257F-65DD-D495-C3233E4C3A3A}"/>
                </a:ext>
              </a:extLst>
            </p:cNvPr>
            <p:cNvSpPr/>
            <p:nvPr userDrawn="1"/>
          </p:nvSpPr>
          <p:spPr>
            <a:xfrm>
              <a:off x="-198120" y="-838200"/>
              <a:ext cx="12694920" cy="3048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14">
              <a:extLst>
                <a:ext uri="{FF2B5EF4-FFF2-40B4-BE49-F238E27FC236}">
                  <a16:creationId xmlns:a16="http://schemas.microsoft.com/office/drawing/2014/main" xmlns="" id="{78FAD5B2-AAAB-27C5-A33D-8C23E97CF886}"/>
                </a:ext>
              </a:extLst>
            </p:cNvPr>
            <p:cNvSpPr/>
            <p:nvPr userDrawn="1"/>
          </p:nvSpPr>
          <p:spPr>
            <a:xfrm>
              <a:off x="-198120" y="-1143000"/>
              <a:ext cx="12694920" cy="4270849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A group of children's toys&#10;&#10;Description automatically generated with low confidence">
            <a:extLst>
              <a:ext uri="{FF2B5EF4-FFF2-40B4-BE49-F238E27FC236}">
                <a16:creationId xmlns:a16="http://schemas.microsoft.com/office/drawing/2014/main" xmlns="" id="{C9156996-CE34-5902-A0D8-F399CA9A4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1" y="4229102"/>
            <a:ext cx="7079809" cy="2790075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A5AD831D-3C9A-53B3-02C4-1434D0EEF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9" b="98000" l="1404" r="96348">
                        <a14:foregroundMark x1="7022" y1="45333" x2="11236" y2="41778"/>
                        <a14:foregroundMark x1="2809" y1="46444" x2="2809" y2="46444"/>
                        <a14:foregroundMark x1="22753" y1="50444" x2="25281" y2="52444"/>
                        <a14:foregroundMark x1="60955" y1="22889" x2="64045" y2="20000"/>
                        <a14:foregroundMark x1="50562" y1="15111" x2="54494" y2="9111"/>
                        <a14:foregroundMark x1="64607" y1="5111" x2="68258" y2="4667"/>
                        <a14:foregroundMark x1="62360" y1="34000" x2="68820" y2="41111"/>
                        <a14:foregroundMark x1="67416" y1="34444" x2="85955" y2="27556"/>
                        <a14:foregroundMark x1="58427" y1="38444" x2="62921" y2="35556"/>
                        <a14:foregroundMark x1="71629" y1="36444" x2="72753" y2="41778"/>
                        <a14:foregroundMark x1="78652" y1="52889" x2="80618" y2="56667"/>
                        <a14:foregroundMark x1="84831" y1="51111" x2="94101" y2="53778"/>
                        <a14:foregroundMark x1="91854" y1="51778" x2="94944" y2="51333"/>
                        <a14:foregroundMark x1="62360" y1="73778" x2="85674" y2="93333"/>
                        <a14:foregroundMark x1="25562" y1="62889" x2="28933" y2="71111"/>
                        <a14:foregroundMark x1="3652" y1="86222" x2="14045" y2="80889"/>
                        <a14:foregroundMark x1="95787" y1="69111" x2="97191" y2="80222"/>
                        <a14:foregroundMark x1="97191" y1="80222" x2="93258" y2="90889"/>
                        <a14:foregroundMark x1="93258" y1="90889" x2="90730" y2="76889"/>
                        <a14:foregroundMark x1="90730" y1="76889" x2="91854" y2="70444"/>
                        <a14:foregroundMark x1="19663" y1="91556" x2="22753" y2="87333"/>
                        <a14:foregroundMark x1="21910" y1="93111" x2="42135" y2="98000"/>
                        <a14:foregroundMark x1="42135" y1="98000" x2="57584" y2="93778"/>
                        <a14:foregroundMark x1="66292" y1="48889" x2="66573" y2="30667"/>
                        <a14:foregroundMark x1="66573" y1="30667" x2="71348" y2="18889"/>
                        <a14:foregroundMark x1="71348" y1="18889" x2="63764" y2="12222"/>
                        <a14:foregroundMark x1="54494" y1="26444" x2="48034" y2="11111"/>
                        <a14:foregroundMark x1="48034" y1="11111" x2="70225" y2="3333"/>
                        <a14:foregroundMark x1="70225" y1="3333" x2="72472" y2="17778"/>
                        <a14:foregroundMark x1="72472" y1="17778" x2="66292" y2="22667"/>
                        <a14:foregroundMark x1="1685" y1="61778" x2="24438" y2="64000"/>
                        <a14:foregroundMark x1="21067" y1="63556" x2="25281" y2="75556"/>
                        <a14:foregroundMark x1="25281" y1="75556" x2="25281" y2="75556"/>
                        <a14:foregroundMark x1="27809" y1="62000" x2="34551" y2="66667"/>
                        <a14:foregroundMark x1="5337" y1="85556" x2="10393" y2="88667"/>
                        <a14:foregroundMark x1="20506" y1="90889" x2="25281" y2="91778"/>
                        <a14:foregroundMark x1="10955" y1="88667" x2="9831" y2="88444"/>
                        <a14:foregroundMark x1="2247" y1="88000" x2="8427" y2="88667"/>
                        <a14:foregroundMark x1="3090" y1="87333" x2="3371" y2="85333"/>
                        <a14:foregroundMark x1="10112" y1="89333" x2="12360" y2="88667"/>
                        <a14:foregroundMark x1="2247" y1="86667" x2="4494" y2="85556"/>
                        <a14:foregroundMark x1="2247" y1="86222" x2="6180" y2="84889"/>
                        <a14:foregroundMark x1="79775" y1="59333" x2="92978" y2="54667"/>
                        <a14:foregroundMark x1="92978" y1="54667" x2="89607" y2="51778"/>
                        <a14:foregroundMark x1="93258" y1="54000" x2="94944" y2="50889"/>
                        <a14:foregroundMark x1="94944" y1="54667" x2="96348" y2="51778"/>
                        <a14:foregroundMark x1="95787" y1="51111" x2="95506" y2="50889"/>
                        <a14:foregroundMark x1="72191" y1="19333" x2="71910" y2="24222"/>
                        <a14:foregroundMark x1="88483" y1="28000" x2="85674" y2="24667"/>
                        <a14:foregroundMark x1="88764" y1="26000" x2="88764" y2="26000"/>
                        <a14:foregroundMark x1="88764" y1="24667" x2="88764" y2="24667"/>
                        <a14:foregroundMark x1="11517" y1="52000" x2="14607" y2="56000"/>
                        <a14:foregroundMark x1="82303" y1="24222" x2="82303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557" y="3111910"/>
            <a:ext cx="2980622" cy="3580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Hộp Văn bản 2">
            <a:extLst>
              <a:ext uri="{FF2B5EF4-FFF2-40B4-BE49-F238E27FC236}">
                <a16:creationId xmlns:a16="http://schemas.microsoft.com/office/drawing/2014/main" xmlns="" id="{5A8348B3-CB2D-E2EF-972D-EB623E0AF026}"/>
              </a:ext>
            </a:extLst>
          </p:cNvPr>
          <p:cNvSpPr txBox="1"/>
          <p:nvPr/>
        </p:nvSpPr>
        <p:spPr>
          <a:xfrm>
            <a:off x="3103355" y="2773813"/>
            <a:ext cx="64813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ĐỌC-CUỘC HỌP CHỮ VIẾT</a:t>
            </a:r>
            <a:endParaRPr lang="en-US" sz="40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="" xmlns:a16="http://schemas.microsoft.com/office/drawing/2014/main" id="{6DC882CD-F5C9-CB7F-C1D8-8794B4476DB3}"/>
              </a:ext>
            </a:extLst>
          </p:cNvPr>
          <p:cNvSpPr txBox="1"/>
          <p:nvPr/>
        </p:nvSpPr>
        <p:spPr>
          <a:xfrm>
            <a:off x="2866065" y="46971"/>
            <a:ext cx="7435667" cy="226215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600"/>
              </a:spcBef>
              <a:defRPr/>
            </a:pPr>
            <a:r>
              <a:rPr lang="vi-VN" altLang="en-US" sz="40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TRƯỜNG TIỂU HỌC ÁI MỘ A</a:t>
            </a:r>
          </a:p>
          <a:p>
            <a:pPr algn="ctr">
              <a:spcBef>
                <a:spcPts val="600"/>
              </a:spcBef>
              <a:defRPr/>
            </a:pPr>
            <a:r>
              <a:rPr lang="vi-VN" altLang="en-US" sz="48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Bài giảng điện tử </a:t>
            </a:r>
            <a:r>
              <a:rPr lang="en-US" altLang="en-US" sz="4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altLang="en-US" sz="4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altLang="en-US" sz="4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4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altLang="en-US" sz="4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altLang="en-US" sz="4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altLang="en-US" sz="4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7</a:t>
            </a:r>
            <a:endParaRPr lang="en-US" altLang="en-US" sz="4800" b="1" i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3" name="Hình ảnh 24">
            <a:extLst>
              <a:ext uri="{FF2B5EF4-FFF2-40B4-BE49-F238E27FC236}">
                <a16:creationId xmlns:a16="http://schemas.microsoft.com/office/drawing/2014/main" xmlns="" id="{7FDEEBA1-83D3-AE35-1500-03DD87DFA5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824" y="181422"/>
            <a:ext cx="1071037" cy="116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592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29" y="-298"/>
            <a:ext cx="12193057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6" y="-298"/>
            <a:ext cx="12065031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30213" y="141047"/>
            <a:ext cx="1804572" cy="1999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529" y="5699707"/>
            <a:ext cx="12193057" cy="1249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484322" y="2089965"/>
            <a:ext cx="7096359" cy="3249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022401" y="1962680"/>
            <a:ext cx="810839" cy="707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046419" y="3586092"/>
            <a:ext cx="2164268" cy="232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435126" y="5847704"/>
            <a:ext cx="914479" cy="829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8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1212709" y="6126908"/>
            <a:ext cx="737680" cy="615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8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69206" y="4845035"/>
            <a:ext cx="1944793" cy="2011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8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698788" y="4723527"/>
            <a:ext cx="920576" cy="481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8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84529" y="417045"/>
            <a:ext cx="1121761" cy="57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8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9665216" y="724922"/>
            <a:ext cx="926672" cy="530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8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1082664" y="1803780"/>
            <a:ext cx="792549" cy="457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470153" y="2604408"/>
            <a:ext cx="4858933" cy="188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755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F9B7D993-569F-4971-BBC6-C329EE49B44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" t="12656" r="70594" b="58889"/>
          <a:stretch/>
        </p:blipFill>
        <p:spPr>
          <a:xfrm flipH="1">
            <a:off x="8591551" y="4256314"/>
            <a:ext cx="2302329" cy="260168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69AC6E1B-F232-4E83-AA98-8217787616A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98" r="82" b="58889"/>
          <a:stretch/>
        </p:blipFill>
        <p:spPr>
          <a:xfrm>
            <a:off x="7643716" y="2601686"/>
            <a:ext cx="4548283" cy="4256313"/>
          </a:xfrm>
          <a:prstGeom prst="rect">
            <a:avLst/>
          </a:prstGeom>
        </p:spPr>
      </p:pic>
      <p:pic>
        <p:nvPicPr>
          <p:cNvPr id="33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1353" r="70067" b="10955"/>
          <a:stretch/>
        </p:blipFill>
        <p:spPr>
          <a:xfrm>
            <a:off x="-461442" y="1473575"/>
            <a:ext cx="1733550" cy="1536906"/>
          </a:xfrm>
          <a:prstGeom prst="rect">
            <a:avLst/>
          </a:prstGeom>
        </p:spPr>
      </p:pic>
      <p:pic>
        <p:nvPicPr>
          <p:cNvPr id="34" name="图片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10242673" y="1641832"/>
            <a:ext cx="1536192" cy="1642172"/>
          </a:xfrm>
          <a:prstGeom prst="rect">
            <a:avLst/>
          </a:prstGeom>
        </p:spPr>
      </p:pic>
      <p:pic>
        <p:nvPicPr>
          <p:cNvPr id="35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36" name="图片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654" y="-239109"/>
            <a:ext cx="3241356" cy="1057285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2424825" y="0"/>
            <a:ext cx="730405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endParaRPr kumimoji="0" lang="en-US" sz="6000" b="1" i="0" u="none" strike="noStrike" kern="1200" cap="none" spc="0" normalizeH="0" baseline="0" noProof="0" dirty="0">
              <a:ln w="6600">
                <a:solidFill>
                  <a:srgbClr val="5FE0FF"/>
                </a:solidFill>
                <a:prstDash val="solid"/>
              </a:ln>
              <a:solidFill>
                <a:srgbClr val="000000"/>
              </a:solidFill>
              <a:effectLst>
                <a:glow rad="101600">
                  <a:srgbClr val="5FE0FF">
                    <a:satMod val="175000"/>
                    <a:alpha val="40000"/>
                  </a:srgbClr>
                </a:glow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28"/>
          <p:cNvSpPr txBox="1"/>
          <p:nvPr/>
        </p:nvSpPr>
        <p:spPr>
          <a:xfrm>
            <a:off x="4453173" y="4843402"/>
            <a:ext cx="3062569" cy="2014597"/>
          </a:xfrm>
          <a:prstGeom prst="cloud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MẮT DÕI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39" name="TextBox 28"/>
          <p:cNvSpPr txBox="1"/>
          <p:nvPr/>
        </p:nvSpPr>
        <p:spPr>
          <a:xfrm>
            <a:off x="8264626" y="1684254"/>
            <a:ext cx="3161025" cy="2014597"/>
          </a:xfrm>
          <a:prstGeom prst="cloud">
            <a:avLst/>
          </a:prstGeom>
          <a:solidFill>
            <a:srgbClr val="FFE2A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TAI NGHE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40" name="TextBox 28"/>
          <p:cNvSpPr txBox="1"/>
          <p:nvPr/>
        </p:nvSpPr>
        <p:spPr>
          <a:xfrm>
            <a:off x="1316621" y="1806525"/>
            <a:ext cx="2313101" cy="2014597"/>
          </a:xfrm>
          <a:prstGeom prst="cloud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TAY DÒ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093" b="7851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47" r="12276" b="17887"/>
          <a:stretch/>
        </p:blipFill>
        <p:spPr>
          <a:xfrm>
            <a:off x="4189940" y="594191"/>
            <a:ext cx="3197829" cy="3918261"/>
          </a:xfrm>
          <a:prstGeom prst="rect">
            <a:avLst/>
          </a:prstGeom>
        </p:spPr>
      </p:pic>
      <p:pic>
        <p:nvPicPr>
          <p:cNvPr id="42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9808" flipV="1">
            <a:off x="5345321" y="3929702"/>
            <a:ext cx="1165501" cy="116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7037782" y="2184301"/>
            <a:ext cx="1259047" cy="125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3681938" y="2518888"/>
            <a:ext cx="1119452" cy="111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2168209" y="315734"/>
            <a:ext cx="513232" cy="51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52001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"/>
                            </p:stCondLst>
                            <p:childTnLst>
                              <p:par>
                                <p:cTn id="2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800"/>
                            </p:stCondLst>
                            <p:childTnLst>
                              <p:par>
                                <p:cTn id="4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 animBg="1"/>
      <p:bldP spid="39" grpId="0" animBg="1"/>
      <p:bldP spid="4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24770" y="57055"/>
            <a:ext cx="2466182" cy="541660"/>
            <a:chOff x="2834085" y="693065"/>
            <a:chExt cx="4780042" cy="629993"/>
          </a:xfrm>
        </p:grpSpPr>
        <p:sp>
          <p:nvSpPr>
            <p:cNvPr id="16" name="Rounded Rectangle 15"/>
            <p:cNvSpPr/>
            <p:nvPr/>
          </p:nvSpPr>
          <p:spPr>
            <a:xfrm>
              <a:off x="3435632" y="693066"/>
              <a:ext cx="4178495" cy="583942"/>
            </a:xfrm>
            <a:prstGeom prst="roundRect">
              <a:avLst>
                <a:gd name="adj" fmla="val 18361"/>
              </a:avLst>
            </a:prstGeom>
            <a:solidFill>
              <a:srgbClr val="FFF1C6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Đọc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mẫu</a:t>
              </a:r>
              <a:endPara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3075675" y="451475"/>
              <a:ext cx="629993" cy="1113173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335128" y="856357"/>
            <a:ext cx="1164732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Vừa tan học, các chữ cái và dấu câu đã ngồi lại họp. Bác chữ A dõng dạc mở đầu:</a:t>
            </a:r>
          </a:p>
          <a:p>
            <a:pPr lvl="0"/>
            <a:r>
              <a:rPr lang="en-US" sz="24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- Thưa các bạn! Hôm nay, chúng ta họp để tìm cách giúp đỡ em Hoàng. Hoàng hoàn toàn không biết chấm câu. Có đoạn văn em viết thế này: “Chú lính bước vào đầu chú. Đội chiếc mũ sắt dưới chân. Đi đôi giày da trên trán lấm tấm mồ hôi”.</a:t>
            </a:r>
          </a:p>
          <a:p>
            <a:pPr lvl="0"/>
            <a:r>
              <a:rPr lang="en-US" sz="24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Có tiếng xì xào:</a:t>
            </a:r>
          </a:p>
          <a:p>
            <a:pPr lvl="0"/>
            <a:r>
              <a:rPr lang="en-US" sz="24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- Thế nghĩa là thế này: “Chú lính bước vào. Đầu chú đội chiếc mũ sắt. Dưới chân đi đôi giày da. Trên trán lấm tấm mồ hôi.”</a:t>
            </a:r>
          </a:p>
          <a:p>
            <a:pPr lvl="0"/>
            <a:r>
              <a:rPr lang="en-US" sz="24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Tiếng cười rộ lên. Dấu chấm nói:</a:t>
            </a:r>
          </a:p>
          <a:p>
            <a:pPr lvl="0"/>
            <a:r>
              <a:rPr lang="en-US" sz="24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- Theo tôi, tất cả là do cậu này chẳng bao giờ để ý đến dấu câu. Mỏi tay chỗ nào, cậu ta chấm chỗ ấy.</a:t>
            </a:r>
          </a:p>
          <a:p>
            <a:pPr lvl="0"/>
            <a:r>
              <a:rPr lang="en-US" sz="24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Cả mấy dấu câu đều lắc đầu:</a:t>
            </a:r>
          </a:p>
          <a:p>
            <a:pPr lvl="0"/>
            <a:r>
              <a:rPr lang="en-US" sz="24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- Ẩu thế nhỉ!</a:t>
            </a:r>
          </a:p>
          <a:p>
            <a:pPr lvl="0"/>
            <a:r>
              <a:rPr lang="en-US" sz="24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Bác chữ A đề nghị:</a:t>
            </a:r>
          </a:p>
          <a:p>
            <a:pPr lvl="0"/>
            <a:r>
              <a:rPr lang="en-US" sz="24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- Từ nay, mỗi khi em Hoàng định chấm câu, anh dấu chấm cần yêu cầu Hoàng đọc lại nội dung câu văn một lần nữa đã. Được không nào?</a:t>
            </a:r>
          </a:p>
          <a:p>
            <a:pPr lvl="0" algn="r"/>
            <a:r>
              <a:rPr lang="vi-VN" sz="24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(Phỏng theo Trần Ninh Hồ)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958B89E-BAEC-408F-A033-FDC35ED430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1959" y="170321"/>
            <a:ext cx="5828281" cy="859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A0585C7-66FB-4982-8ED1-A4BD88E270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6715" y="4205467"/>
            <a:ext cx="3067050" cy="1490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133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272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26">
            <a:extLst>
              <a:ext uri="{FF2B5EF4-FFF2-40B4-BE49-F238E27FC236}">
                <a16:creationId xmlns="" xmlns:a16="http://schemas.microsoft.com/office/drawing/2014/main" id="{D046375F-F63A-4DFA-8832-F15BBD36EB1B}"/>
              </a:ext>
            </a:extLst>
          </p:cNvPr>
          <p:cNvSpPr/>
          <p:nvPr/>
        </p:nvSpPr>
        <p:spPr>
          <a:xfrm>
            <a:off x="3712030" y="380981"/>
            <a:ext cx="5627914" cy="564876"/>
          </a:xfrm>
          <a:prstGeom prst="roundRect">
            <a:avLst/>
          </a:prstGeom>
          <a:solidFill>
            <a:srgbClr val="FFC000"/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Luyện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đọc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dài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E1F82BA5-E446-4D7A-9BBE-7F8A07CA8D1E}"/>
              </a:ext>
            </a:extLst>
          </p:cNvPr>
          <p:cNvSpPr/>
          <p:nvPr/>
        </p:nvSpPr>
        <p:spPr>
          <a:xfrm>
            <a:off x="978943" y="1773946"/>
            <a:ext cx="10325990" cy="2471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450" algn="just">
              <a:lnSpc>
                <a:spcPct val="150000"/>
              </a:lnSpc>
              <a:defRPr/>
            </a:pPr>
            <a:r>
              <a:rPr lang="vi-V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 nay, mỗi khi em Hoàng định chấm câu, anh dấu chấm cần yêu cầu Hoàng đọc lại nội dung câu văn một lần nữa đã. 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350ABE56-C8B8-4576-BC83-4498F68D2EC9}"/>
              </a:ext>
            </a:extLst>
          </p:cNvPr>
          <p:cNvCxnSpPr>
            <a:cxnSpLocks/>
          </p:cNvCxnSpPr>
          <p:nvPr/>
        </p:nvCxnSpPr>
        <p:spPr>
          <a:xfrm flipH="1">
            <a:off x="2163076" y="1880667"/>
            <a:ext cx="190467" cy="799015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FEB6F8CA-42A2-4D4B-8BD6-70A980CDB01B}"/>
              </a:ext>
            </a:extLst>
          </p:cNvPr>
          <p:cNvCxnSpPr>
            <a:cxnSpLocks/>
          </p:cNvCxnSpPr>
          <p:nvPr/>
        </p:nvCxnSpPr>
        <p:spPr>
          <a:xfrm flipH="1">
            <a:off x="7460156" y="1880656"/>
            <a:ext cx="190467" cy="799015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00D00864-C922-432D-B64A-424F997A449A}"/>
              </a:ext>
            </a:extLst>
          </p:cNvPr>
          <p:cNvCxnSpPr>
            <a:cxnSpLocks/>
          </p:cNvCxnSpPr>
          <p:nvPr/>
        </p:nvCxnSpPr>
        <p:spPr>
          <a:xfrm flipH="1">
            <a:off x="6506947" y="2683538"/>
            <a:ext cx="190467" cy="799015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1BBE4263-BC2C-4CC4-B4B2-9336D0107957}"/>
              </a:ext>
            </a:extLst>
          </p:cNvPr>
          <p:cNvGrpSpPr/>
          <p:nvPr/>
        </p:nvGrpSpPr>
        <p:grpSpPr>
          <a:xfrm>
            <a:off x="8888861" y="2668767"/>
            <a:ext cx="360024" cy="820844"/>
            <a:chOff x="8450520" y="2615893"/>
            <a:chExt cx="278585" cy="820844"/>
          </a:xfrm>
        </p:grpSpPr>
        <p:cxnSp>
          <p:nvCxnSpPr>
            <p:cNvPr id="25" name="Straight Connector 24">
              <a:extLst>
                <a:ext uri="{FF2B5EF4-FFF2-40B4-BE49-F238E27FC236}">
                  <a16:creationId xmlns="" xmlns:a16="http://schemas.microsoft.com/office/drawing/2014/main" id="{0AB13BEB-156A-45C6-9563-8234E27639A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50520" y="2615893"/>
              <a:ext cx="190467" cy="799015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</a:ln>
            <a:effectLst/>
          </p:spPr>
        </p:cxnSp>
        <p:cxnSp>
          <p:nvCxnSpPr>
            <p:cNvPr id="26" name="Straight Connector 25">
              <a:extLst>
                <a:ext uri="{FF2B5EF4-FFF2-40B4-BE49-F238E27FC236}">
                  <a16:creationId xmlns="" xmlns:a16="http://schemas.microsoft.com/office/drawing/2014/main" id="{DE7E67E9-5E56-43B9-A321-73EEA3F4D05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38638" y="2637722"/>
              <a:ext cx="190467" cy="799015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</a:ln>
            <a:effectLst/>
          </p:spPr>
        </p:cxnSp>
      </p:grpSp>
      <p:cxnSp>
        <p:nvCxnSpPr>
          <p:cNvPr id="27" name="Straight Connector 26">
            <a:extLst>
              <a:ext uri="{FF2B5EF4-FFF2-40B4-BE49-F238E27FC236}">
                <a16:creationId xmlns="" xmlns:a16="http://schemas.microsoft.com/office/drawing/2014/main" id="{DB129460-F0C5-4C39-B54A-3137873012E3}"/>
              </a:ext>
            </a:extLst>
          </p:cNvPr>
          <p:cNvCxnSpPr>
            <a:cxnSpLocks/>
          </p:cNvCxnSpPr>
          <p:nvPr/>
        </p:nvCxnSpPr>
        <p:spPr>
          <a:xfrm flipH="1">
            <a:off x="9923364" y="1891581"/>
            <a:ext cx="190467" cy="799015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34" name="Straight Connector 33">
            <a:extLst>
              <a:ext uri="{FF2B5EF4-FFF2-40B4-BE49-F238E27FC236}">
                <a16:creationId xmlns="" xmlns:a16="http://schemas.microsoft.com/office/drawing/2014/main" id="{A5EADC5A-F254-4C0F-9F6A-7C9F307AB987}"/>
              </a:ext>
            </a:extLst>
          </p:cNvPr>
          <p:cNvCxnSpPr>
            <a:cxnSpLocks/>
          </p:cNvCxnSpPr>
          <p:nvPr/>
        </p:nvCxnSpPr>
        <p:spPr>
          <a:xfrm flipH="1">
            <a:off x="3837128" y="2690596"/>
            <a:ext cx="190467" cy="799015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14425577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24770" y="57055"/>
            <a:ext cx="3575680" cy="583943"/>
            <a:chOff x="2834085" y="693065"/>
            <a:chExt cx="6930511" cy="679171"/>
          </a:xfrm>
        </p:grpSpPr>
        <p:sp>
          <p:nvSpPr>
            <p:cNvPr id="16" name="Rounded Rectangle 15"/>
            <p:cNvSpPr/>
            <p:nvPr/>
          </p:nvSpPr>
          <p:spPr>
            <a:xfrm>
              <a:off x="3435632" y="693066"/>
              <a:ext cx="6328964" cy="679170"/>
            </a:xfrm>
            <a:prstGeom prst="roundRect">
              <a:avLst>
                <a:gd name="adj" fmla="val 18361"/>
              </a:avLst>
            </a:prstGeom>
            <a:solidFill>
              <a:srgbClr val="FFF1C6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Cùng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 chia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đoạn</a:t>
              </a:r>
              <a:endPara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3075675" y="451475"/>
              <a:ext cx="629993" cy="1113173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335128" y="856357"/>
            <a:ext cx="1164732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Vừa tan học, các chữ cái và dấu câu đã ngồi lại họp. Bác chữ A dõng dạc mở đầu: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- Thưa các bạn! Hôm nay, chúng ta họp để tìm cách giúp đỡ em Hoàng. Hoàng hoàn toàn không biết chấm câu. Có đoạn văn em viết thế này: “Chú lính bước vào đầu chú. Đội chiếc mũ sắt dưới chân. Đi đôi giày da trên trán lấm tấm mồ hôi”.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Có tiếng xì xào: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- Thế nghĩa là thế này: “Chú lính bước vào. Đầu chú đội chiếc mũ sắt. Dưới chân đi đôi giày da. Trên trán lấm tấm mồ hôi.”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Tiếng cười rộ lên. Dấu chấm nói: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- Theo tôi, tất cả là do cậu này chẳng bao giờ để ý đến dấu câu. Mỏi tay chỗ nào, cậu ta chấm chỗ ấy.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Cả mấy dấu câu đều lắc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- Ẩu thế nhỉ!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 chữ A đề nghị: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Từ nay, mỗi khi em Hoàng định chấm câu, anh dấu chấm cần yêu cầu Hoàng đọc lại nội dung câu văn một lần nữa đã. Được không nào?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Phỏng theo Trần Ninh Hồ)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958B89E-BAEC-408F-A033-FDC35ED430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1959" y="170321"/>
            <a:ext cx="5828281" cy="859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A0585C7-66FB-4982-8ED1-A4BD88E270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6715" y="4205467"/>
            <a:ext cx="3067050" cy="149052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2F6E6AEF-26A9-4CCD-A2BF-786964593DC7}"/>
              </a:ext>
            </a:extLst>
          </p:cNvPr>
          <p:cNvGrpSpPr/>
          <p:nvPr/>
        </p:nvGrpSpPr>
        <p:grpSpPr>
          <a:xfrm>
            <a:off x="209549" y="640998"/>
            <a:ext cx="11772901" cy="1694415"/>
            <a:chOff x="961241" y="2446706"/>
            <a:chExt cx="2203200" cy="1459978"/>
          </a:xfrm>
        </p:grpSpPr>
        <p:sp>
          <p:nvSpPr>
            <p:cNvPr id="9" name="Rectangle 8">
              <a:extLst>
                <a:ext uri="{FF2B5EF4-FFF2-40B4-BE49-F238E27FC236}">
                  <a16:creationId xmlns="" xmlns:a16="http://schemas.microsoft.com/office/drawing/2014/main" id="{93EFDEE9-E4EB-42B4-8DA7-27E3E0FF23F0}"/>
                </a:ext>
              </a:extLst>
            </p:cNvPr>
            <p:cNvSpPr/>
            <p:nvPr/>
          </p:nvSpPr>
          <p:spPr>
            <a:xfrm>
              <a:off x="984720" y="2607489"/>
              <a:ext cx="2179721" cy="1299195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="" xmlns:a16="http://schemas.microsoft.com/office/drawing/2014/main" id="{0D23EC8D-AADE-45A5-AB22-1D639C5A8EDC}"/>
                </a:ext>
              </a:extLst>
            </p:cNvPr>
            <p:cNvSpPr/>
            <p:nvPr/>
          </p:nvSpPr>
          <p:spPr>
            <a:xfrm>
              <a:off x="961241" y="2446706"/>
              <a:ext cx="66274" cy="331266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r>
                <a:rPr lang="vi-VN" sz="3200" dirty="0">
                  <a:solidFill>
                    <a:srgbClr val="000000"/>
                  </a:solidFill>
                  <a:latin typeface="Arial" panose="020B0604020202020204" pitchFamily="34" charset="0"/>
                </a:rPr>
                <a:t>1</a:t>
              </a:r>
              <a:endParaRPr lang="en-US" sz="3200" dirty="0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3047C85B-66B8-46AC-BE02-3FE54284730D}"/>
              </a:ext>
            </a:extLst>
          </p:cNvPr>
          <p:cNvGrpSpPr/>
          <p:nvPr/>
        </p:nvGrpSpPr>
        <p:grpSpPr>
          <a:xfrm>
            <a:off x="133350" y="2408571"/>
            <a:ext cx="11831032" cy="988988"/>
            <a:chOff x="961241" y="2607489"/>
            <a:chExt cx="2203200" cy="852153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C661406A-116D-4CDE-B22E-1D72E561D697}"/>
                </a:ext>
              </a:extLst>
            </p:cNvPr>
            <p:cNvSpPr/>
            <p:nvPr/>
          </p:nvSpPr>
          <p:spPr>
            <a:xfrm>
              <a:off x="984720" y="2607489"/>
              <a:ext cx="2179721" cy="852153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="" xmlns:a16="http://schemas.microsoft.com/office/drawing/2014/main" id="{8D663440-625B-49AF-A082-0BCE35F2115E}"/>
                </a:ext>
              </a:extLst>
            </p:cNvPr>
            <p:cNvSpPr/>
            <p:nvPr/>
          </p:nvSpPr>
          <p:spPr>
            <a:xfrm>
              <a:off x="961241" y="2607489"/>
              <a:ext cx="66274" cy="331266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r>
                <a:rPr lang="en-US" sz="3200" dirty="0">
                  <a:solidFill>
                    <a:srgbClr val="000000"/>
                  </a:solidFill>
                  <a:latin typeface="Arial" panose="020B0604020202020204" pitchFamily="34" charset="0"/>
                </a:rPr>
                <a:t>2</a:t>
              </a:r>
              <a:endParaRPr lang="en-US" sz="3200" dirty="0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BB8C08B0-3016-499B-A0C4-E8F5C02C4F15}"/>
              </a:ext>
            </a:extLst>
          </p:cNvPr>
          <p:cNvGrpSpPr/>
          <p:nvPr/>
        </p:nvGrpSpPr>
        <p:grpSpPr>
          <a:xfrm>
            <a:off x="133350" y="3533599"/>
            <a:ext cx="11849100" cy="1736697"/>
            <a:chOff x="961241" y="2607488"/>
            <a:chExt cx="2203200" cy="1496410"/>
          </a:xfrm>
        </p:grpSpPr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F04ED3FD-2E86-411A-9171-494503280792}"/>
                </a:ext>
              </a:extLst>
            </p:cNvPr>
            <p:cNvSpPr/>
            <p:nvPr/>
          </p:nvSpPr>
          <p:spPr>
            <a:xfrm>
              <a:off x="984720" y="2607488"/>
              <a:ext cx="2179721" cy="1496410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="" xmlns:a16="http://schemas.microsoft.com/office/drawing/2014/main" id="{E064F779-3245-4BC6-9046-1EC92926357E}"/>
                </a:ext>
              </a:extLst>
            </p:cNvPr>
            <p:cNvSpPr/>
            <p:nvPr/>
          </p:nvSpPr>
          <p:spPr>
            <a:xfrm>
              <a:off x="961241" y="2607489"/>
              <a:ext cx="66274" cy="331266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r>
                <a:rPr lang="en-US" sz="3200" dirty="0">
                  <a:solidFill>
                    <a:srgbClr val="000000"/>
                  </a:solidFill>
                  <a:latin typeface="Arial" panose="020B0604020202020204" pitchFamily="34" charset="0"/>
                </a:rPr>
                <a:t>3</a:t>
              </a:r>
              <a:endParaRPr lang="en-US" sz="3200" dirty="0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2527C20D-75A8-4938-A312-3A6FE6704ED1}"/>
              </a:ext>
            </a:extLst>
          </p:cNvPr>
          <p:cNvGrpSpPr/>
          <p:nvPr/>
        </p:nvGrpSpPr>
        <p:grpSpPr>
          <a:xfrm>
            <a:off x="133350" y="5348653"/>
            <a:ext cx="11849100" cy="1077549"/>
            <a:chOff x="961241" y="2607488"/>
            <a:chExt cx="2203200" cy="928461"/>
          </a:xfrm>
        </p:grpSpPr>
        <p:sp>
          <p:nvSpPr>
            <p:cNvPr id="21" name="Rectangle 20">
              <a:extLst>
                <a:ext uri="{FF2B5EF4-FFF2-40B4-BE49-F238E27FC236}">
                  <a16:creationId xmlns="" xmlns:a16="http://schemas.microsoft.com/office/drawing/2014/main" id="{026A0CCD-CDA8-4397-9BC7-0BA868059211}"/>
                </a:ext>
              </a:extLst>
            </p:cNvPr>
            <p:cNvSpPr/>
            <p:nvPr/>
          </p:nvSpPr>
          <p:spPr>
            <a:xfrm>
              <a:off x="984720" y="2607488"/>
              <a:ext cx="2179721" cy="928461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="" xmlns:a16="http://schemas.microsoft.com/office/drawing/2014/main" id="{213719D3-AEB2-4A68-8E36-FFCE91D9531D}"/>
                </a:ext>
              </a:extLst>
            </p:cNvPr>
            <p:cNvSpPr/>
            <p:nvPr/>
          </p:nvSpPr>
          <p:spPr>
            <a:xfrm>
              <a:off x="961241" y="2607489"/>
              <a:ext cx="66274" cy="331266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r>
                <a:rPr lang="en-US" sz="3200" dirty="0">
                  <a:solidFill>
                    <a:srgbClr val="000000"/>
                  </a:solidFill>
                  <a:latin typeface="Arial" panose="020B0604020202020204" pitchFamily="34" charset="0"/>
                </a:rPr>
                <a:t>4</a:t>
              </a:r>
              <a:endParaRPr lang="en-US" sz="3200" dirty="0">
                <a:solidFill>
                  <a:srgbClr val="000000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56661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="" xmlns:a16="http://schemas.microsoft.com/office/drawing/2014/main" id="{30F7BB41-E794-4E1B-B7D1-DD60393A2C51}"/>
              </a:ext>
            </a:extLst>
          </p:cNvPr>
          <p:cNvGrpSpPr/>
          <p:nvPr/>
        </p:nvGrpSpPr>
        <p:grpSpPr>
          <a:xfrm flipH="1">
            <a:off x="0" y="2601686"/>
            <a:ext cx="4548283" cy="4256314"/>
            <a:chOff x="-139570" y="2601686"/>
            <a:chExt cx="4548283" cy="4256314"/>
          </a:xfrm>
        </p:grpSpPr>
        <p:pic>
          <p:nvPicPr>
            <p:cNvPr id="5" name="图片 4">
              <a:extLst>
                <a:ext uri="{FF2B5EF4-FFF2-40B4-BE49-F238E27FC236}">
                  <a16:creationId xmlns="" xmlns:a16="http://schemas.microsoft.com/office/drawing/2014/main" id="{B83DE59C-6AE4-49C9-9608-819FE8CB0F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6" t="12656" r="70594" b="58889"/>
            <a:stretch/>
          </p:blipFill>
          <p:spPr>
            <a:xfrm flipH="1">
              <a:off x="808265" y="4256314"/>
              <a:ext cx="2302329" cy="260168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="" xmlns:a16="http://schemas.microsoft.com/office/drawing/2014/main" id="{C761EF40-C5E3-4213-8BC6-2AD1BEE961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98" r="82" b="58889"/>
            <a:stretch/>
          </p:blipFill>
          <p:spPr>
            <a:xfrm>
              <a:off x="-139570" y="2601686"/>
              <a:ext cx="4548283" cy="4256313"/>
            </a:xfrm>
            <a:prstGeom prst="rect">
              <a:avLst/>
            </a:prstGeom>
          </p:spPr>
        </p:pic>
      </p:grpSp>
      <p:sp>
        <p:nvSpPr>
          <p:cNvPr id="14" name="Rectangle: Rounded Corners 43">
            <a:extLst>
              <a:ext uri="{FF2B5EF4-FFF2-40B4-BE49-F238E27FC236}">
                <a16:creationId xmlns=""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1475102" y="275289"/>
            <a:ext cx="4044892" cy="576774"/>
          </a:xfrm>
          <a:custGeom>
            <a:avLst/>
            <a:gdLst>
              <a:gd name="connsiteX0" fmla="*/ 0 w 4044892"/>
              <a:gd name="connsiteY0" fmla="*/ 96131 h 576774"/>
              <a:gd name="connsiteX1" fmla="*/ 96131 w 4044892"/>
              <a:gd name="connsiteY1" fmla="*/ 0 h 576774"/>
              <a:gd name="connsiteX2" fmla="*/ 685033 w 4044892"/>
              <a:gd name="connsiteY2" fmla="*/ 0 h 576774"/>
              <a:gd name="connsiteX3" fmla="*/ 1119830 w 4044892"/>
              <a:gd name="connsiteY3" fmla="*/ 0 h 576774"/>
              <a:gd name="connsiteX4" fmla="*/ 1593153 w 4044892"/>
              <a:gd name="connsiteY4" fmla="*/ 0 h 576774"/>
              <a:gd name="connsiteX5" fmla="*/ 2027950 w 4044892"/>
              <a:gd name="connsiteY5" fmla="*/ 0 h 576774"/>
              <a:gd name="connsiteX6" fmla="*/ 2501273 w 4044892"/>
              <a:gd name="connsiteY6" fmla="*/ 0 h 576774"/>
              <a:gd name="connsiteX7" fmla="*/ 3090175 w 4044892"/>
              <a:gd name="connsiteY7" fmla="*/ 0 h 576774"/>
              <a:gd name="connsiteX8" fmla="*/ 3948761 w 4044892"/>
              <a:gd name="connsiteY8" fmla="*/ 0 h 576774"/>
              <a:gd name="connsiteX9" fmla="*/ 4044892 w 4044892"/>
              <a:gd name="connsiteY9" fmla="*/ 96131 h 576774"/>
              <a:gd name="connsiteX10" fmla="*/ 4044892 w 4044892"/>
              <a:gd name="connsiteY10" fmla="*/ 480643 h 576774"/>
              <a:gd name="connsiteX11" fmla="*/ 3948761 w 4044892"/>
              <a:gd name="connsiteY11" fmla="*/ 576774 h 576774"/>
              <a:gd name="connsiteX12" fmla="*/ 3359859 w 4044892"/>
              <a:gd name="connsiteY12" fmla="*/ 576774 h 576774"/>
              <a:gd name="connsiteX13" fmla="*/ 2886536 w 4044892"/>
              <a:gd name="connsiteY13" fmla="*/ 576774 h 576774"/>
              <a:gd name="connsiteX14" fmla="*/ 2413213 w 4044892"/>
              <a:gd name="connsiteY14" fmla="*/ 576774 h 576774"/>
              <a:gd name="connsiteX15" fmla="*/ 1785784 w 4044892"/>
              <a:gd name="connsiteY15" fmla="*/ 576774 h 576774"/>
              <a:gd name="connsiteX16" fmla="*/ 1196882 w 4044892"/>
              <a:gd name="connsiteY16" fmla="*/ 576774 h 576774"/>
              <a:gd name="connsiteX17" fmla="*/ 762086 w 4044892"/>
              <a:gd name="connsiteY17" fmla="*/ 576774 h 576774"/>
              <a:gd name="connsiteX18" fmla="*/ 96131 w 4044892"/>
              <a:gd name="connsiteY18" fmla="*/ 576774 h 576774"/>
              <a:gd name="connsiteX19" fmla="*/ 0 w 4044892"/>
              <a:gd name="connsiteY19" fmla="*/ 480643 h 576774"/>
              <a:gd name="connsiteX20" fmla="*/ 0 w 4044892"/>
              <a:gd name="connsiteY20" fmla="*/ 96131 h 576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044892" h="576774" fill="none" extrusionOk="0">
                <a:moveTo>
                  <a:pt x="0" y="96131"/>
                </a:moveTo>
                <a:cubicBezTo>
                  <a:pt x="-8140" y="56073"/>
                  <a:pt x="45648" y="3238"/>
                  <a:pt x="96131" y="0"/>
                </a:cubicBezTo>
                <a:cubicBezTo>
                  <a:pt x="257167" y="-59121"/>
                  <a:pt x="527064" y="46424"/>
                  <a:pt x="685033" y="0"/>
                </a:cubicBezTo>
                <a:cubicBezTo>
                  <a:pt x="843002" y="-46424"/>
                  <a:pt x="1006457" y="33224"/>
                  <a:pt x="1119830" y="0"/>
                </a:cubicBezTo>
                <a:cubicBezTo>
                  <a:pt x="1233203" y="-33224"/>
                  <a:pt x="1442782" y="31254"/>
                  <a:pt x="1593153" y="0"/>
                </a:cubicBezTo>
                <a:cubicBezTo>
                  <a:pt x="1743524" y="-31254"/>
                  <a:pt x="1911854" y="47879"/>
                  <a:pt x="2027950" y="0"/>
                </a:cubicBezTo>
                <a:cubicBezTo>
                  <a:pt x="2144046" y="-47879"/>
                  <a:pt x="2314085" y="22"/>
                  <a:pt x="2501273" y="0"/>
                </a:cubicBezTo>
                <a:cubicBezTo>
                  <a:pt x="2688461" y="-22"/>
                  <a:pt x="2941582" y="35268"/>
                  <a:pt x="3090175" y="0"/>
                </a:cubicBezTo>
                <a:cubicBezTo>
                  <a:pt x="3238768" y="-35268"/>
                  <a:pt x="3772374" y="52776"/>
                  <a:pt x="3948761" y="0"/>
                </a:cubicBezTo>
                <a:cubicBezTo>
                  <a:pt x="4014076" y="-8713"/>
                  <a:pt x="4053554" y="37132"/>
                  <a:pt x="4044892" y="96131"/>
                </a:cubicBezTo>
                <a:cubicBezTo>
                  <a:pt x="4045443" y="181108"/>
                  <a:pt x="4023553" y="371448"/>
                  <a:pt x="4044892" y="480643"/>
                </a:cubicBezTo>
                <a:cubicBezTo>
                  <a:pt x="4059324" y="540218"/>
                  <a:pt x="4010006" y="576508"/>
                  <a:pt x="3948761" y="576774"/>
                </a:cubicBezTo>
                <a:cubicBezTo>
                  <a:pt x="3782526" y="577013"/>
                  <a:pt x="3653256" y="507733"/>
                  <a:pt x="3359859" y="576774"/>
                </a:cubicBezTo>
                <a:cubicBezTo>
                  <a:pt x="3066462" y="645815"/>
                  <a:pt x="3022359" y="543505"/>
                  <a:pt x="2886536" y="576774"/>
                </a:cubicBezTo>
                <a:cubicBezTo>
                  <a:pt x="2750713" y="610043"/>
                  <a:pt x="2606009" y="524039"/>
                  <a:pt x="2413213" y="576774"/>
                </a:cubicBezTo>
                <a:cubicBezTo>
                  <a:pt x="2220417" y="629509"/>
                  <a:pt x="2008452" y="558115"/>
                  <a:pt x="1785784" y="576774"/>
                </a:cubicBezTo>
                <a:cubicBezTo>
                  <a:pt x="1563116" y="595433"/>
                  <a:pt x="1356913" y="530015"/>
                  <a:pt x="1196882" y="576774"/>
                </a:cubicBezTo>
                <a:cubicBezTo>
                  <a:pt x="1036851" y="623533"/>
                  <a:pt x="939543" y="567185"/>
                  <a:pt x="762086" y="576774"/>
                </a:cubicBezTo>
                <a:cubicBezTo>
                  <a:pt x="584629" y="586363"/>
                  <a:pt x="260967" y="550831"/>
                  <a:pt x="96131" y="576774"/>
                </a:cubicBezTo>
                <a:cubicBezTo>
                  <a:pt x="45538" y="586342"/>
                  <a:pt x="2514" y="547905"/>
                  <a:pt x="0" y="480643"/>
                </a:cubicBezTo>
                <a:cubicBezTo>
                  <a:pt x="-4920" y="352455"/>
                  <a:pt x="37080" y="253474"/>
                  <a:pt x="0" y="96131"/>
                </a:cubicBezTo>
                <a:close/>
              </a:path>
              <a:path w="4044892" h="576774" stroke="0" extrusionOk="0">
                <a:moveTo>
                  <a:pt x="0" y="96131"/>
                </a:moveTo>
                <a:cubicBezTo>
                  <a:pt x="-10612" y="39904"/>
                  <a:pt x="48631" y="4257"/>
                  <a:pt x="96131" y="0"/>
                </a:cubicBezTo>
                <a:cubicBezTo>
                  <a:pt x="318512" y="-49139"/>
                  <a:pt x="391106" y="13158"/>
                  <a:pt x="685033" y="0"/>
                </a:cubicBezTo>
                <a:cubicBezTo>
                  <a:pt x="978960" y="-13158"/>
                  <a:pt x="999142" y="6882"/>
                  <a:pt x="1273935" y="0"/>
                </a:cubicBezTo>
                <a:cubicBezTo>
                  <a:pt x="1548728" y="-6882"/>
                  <a:pt x="1628503" y="58843"/>
                  <a:pt x="1862837" y="0"/>
                </a:cubicBezTo>
                <a:cubicBezTo>
                  <a:pt x="2097171" y="-58843"/>
                  <a:pt x="2364469" y="4375"/>
                  <a:pt x="2490265" y="0"/>
                </a:cubicBezTo>
                <a:cubicBezTo>
                  <a:pt x="2616061" y="-4375"/>
                  <a:pt x="2830087" y="4510"/>
                  <a:pt x="2963588" y="0"/>
                </a:cubicBezTo>
                <a:cubicBezTo>
                  <a:pt x="3097089" y="-4510"/>
                  <a:pt x="3742808" y="9331"/>
                  <a:pt x="3948761" y="0"/>
                </a:cubicBezTo>
                <a:cubicBezTo>
                  <a:pt x="4003916" y="421"/>
                  <a:pt x="4036784" y="39015"/>
                  <a:pt x="4044892" y="96131"/>
                </a:cubicBezTo>
                <a:cubicBezTo>
                  <a:pt x="4066604" y="278004"/>
                  <a:pt x="3999698" y="389016"/>
                  <a:pt x="4044892" y="480643"/>
                </a:cubicBezTo>
                <a:cubicBezTo>
                  <a:pt x="4049369" y="545122"/>
                  <a:pt x="4005314" y="579243"/>
                  <a:pt x="3948761" y="576774"/>
                </a:cubicBezTo>
                <a:cubicBezTo>
                  <a:pt x="3737471" y="586636"/>
                  <a:pt x="3511493" y="516646"/>
                  <a:pt x="3359859" y="576774"/>
                </a:cubicBezTo>
                <a:cubicBezTo>
                  <a:pt x="3208225" y="636902"/>
                  <a:pt x="3054343" y="520388"/>
                  <a:pt x="2886536" y="576774"/>
                </a:cubicBezTo>
                <a:cubicBezTo>
                  <a:pt x="2718729" y="633160"/>
                  <a:pt x="2627006" y="554904"/>
                  <a:pt x="2413213" y="576774"/>
                </a:cubicBezTo>
                <a:cubicBezTo>
                  <a:pt x="2199420" y="598644"/>
                  <a:pt x="2033147" y="543484"/>
                  <a:pt x="1785784" y="576774"/>
                </a:cubicBezTo>
                <a:cubicBezTo>
                  <a:pt x="1538421" y="610064"/>
                  <a:pt x="1343410" y="548757"/>
                  <a:pt x="1158356" y="576774"/>
                </a:cubicBezTo>
                <a:cubicBezTo>
                  <a:pt x="973302" y="604791"/>
                  <a:pt x="793803" y="521794"/>
                  <a:pt x="646507" y="576774"/>
                </a:cubicBezTo>
                <a:cubicBezTo>
                  <a:pt x="499211" y="631754"/>
                  <a:pt x="355638" y="515836"/>
                  <a:pt x="96131" y="576774"/>
                </a:cubicBezTo>
                <a:cubicBezTo>
                  <a:pt x="50912" y="572759"/>
                  <a:pt x="-732" y="521899"/>
                  <a:pt x="0" y="480643"/>
                </a:cubicBezTo>
                <a:cubicBezTo>
                  <a:pt x="-15916" y="303527"/>
                  <a:pt x="26835" y="281731"/>
                  <a:pt x="0" y="96131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=""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-517258" y="236386"/>
            <a:ext cx="77981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Luyện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nhóm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2901" y="1451861"/>
            <a:ext cx="5599812" cy="2610843"/>
          </a:xfrm>
          <a:prstGeom prst="rect">
            <a:avLst/>
          </a:prstGeom>
          <a:solidFill>
            <a:schemeClr val="lt1">
              <a:alpha val="92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C291B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Yêu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C291B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C291B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cầu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C291B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 typeface="Arial" panose="020B0604020202020204" pitchFamily="34" charset="0"/>
              <a:buChar char="-"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Phân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công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đọc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theo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đoạn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 typeface="Arial" panose="020B0604020202020204" pitchFamily="34" charset="0"/>
              <a:buChar char="-"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Tất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cả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thành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viên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đều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đọc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 typeface="Arial" panose="020B0604020202020204" pitchFamily="34" charset="0"/>
              <a:buChar char="-"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Giải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nghĩa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từ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cùng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nhau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0674" y="236386"/>
            <a:ext cx="614857" cy="686352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 rot="260226">
            <a:off x="3006033" y="4576535"/>
            <a:ext cx="5027923" cy="1987651"/>
            <a:chOff x="561349" y="4544613"/>
            <a:chExt cx="4171068" cy="1648917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099" r="73673" b="9264"/>
            <a:stretch/>
          </p:blipFill>
          <p:spPr>
            <a:xfrm rot="20862508">
              <a:off x="561349" y="4820325"/>
              <a:ext cx="1168923" cy="1373205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89" t="62452" r="48984" b="8911"/>
            <a:stretch/>
          </p:blipFill>
          <p:spPr>
            <a:xfrm rot="21392206">
              <a:off x="3563494" y="4544613"/>
              <a:ext cx="1168923" cy="1373205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31" t="63022" r="25216" b="8341"/>
            <a:stretch/>
          </p:blipFill>
          <p:spPr>
            <a:xfrm rot="21372641">
              <a:off x="2652857" y="4605800"/>
              <a:ext cx="1094593" cy="1373205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88" t="62865" r="1059" b="8498"/>
            <a:stretch/>
          </p:blipFill>
          <p:spPr>
            <a:xfrm>
              <a:off x="1739819" y="4657649"/>
              <a:ext cx="1094593" cy="1373205"/>
            </a:xfrm>
            <a:prstGeom prst="rect">
              <a:avLst/>
            </a:prstGeom>
          </p:spPr>
        </p:pic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92653" y="1419078"/>
            <a:ext cx="5776564" cy="2401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8283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24770" y="57055"/>
            <a:ext cx="3575680" cy="583943"/>
            <a:chOff x="2834085" y="693065"/>
            <a:chExt cx="6930511" cy="679171"/>
          </a:xfrm>
        </p:grpSpPr>
        <p:sp>
          <p:nvSpPr>
            <p:cNvPr id="16" name="Rounded Rectangle 15"/>
            <p:cNvSpPr/>
            <p:nvPr/>
          </p:nvSpPr>
          <p:spPr>
            <a:xfrm>
              <a:off x="3435632" y="693066"/>
              <a:ext cx="6328964" cy="679170"/>
            </a:xfrm>
            <a:prstGeom prst="roundRect">
              <a:avLst>
                <a:gd name="adj" fmla="val 18361"/>
              </a:avLst>
            </a:prstGeom>
            <a:solidFill>
              <a:srgbClr val="FFF1C6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b="1" kern="0" dirty="0" err="1">
                  <a:solidFill>
                    <a:srgbClr val="E66126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Đọc</a:t>
              </a:r>
              <a:r>
                <a:rPr lang="en-US" altLang="zh-CN" sz="2800" b="1" kern="0" dirty="0">
                  <a:solidFill>
                    <a:srgbClr val="E66126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kern="0" dirty="0" err="1">
                  <a:solidFill>
                    <a:srgbClr val="E66126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theo</a:t>
              </a:r>
              <a:r>
                <a:rPr lang="en-US" altLang="zh-CN" sz="2800" b="1" kern="0" dirty="0">
                  <a:solidFill>
                    <a:srgbClr val="E66126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kern="0" dirty="0" err="1">
                  <a:solidFill>
                    <a:srgbClr val="E66126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nhóm</a:t>
              </a:r>
              <a:endPara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3075675" y="451475"/>
              <a:ext cx="629993" cy="1113173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335128" y="856357"/>
            <a:ext cx="1164732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Vừa tan học, các chữ cái và dấu câu đã ngồi lại họp. Bác chữ A dõng dạc mở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- Thưa các bạn! Hôm nay, chúng ta họp để tìm cách giúp đỡ em Hoàng. Hoàng hoàn toàn không biết chấm câu. Có đoạn văn em viết thế này: “Chú lính bước vào đầu chú. Đội chiếc mũ sắt dưới chân. Đi đôi giày da trên trán lấm tấm mồ hôi”.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Có tiếng xì xào: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- Thế nghĩa là thế này: “Chú lính bước vào. Đầu chú đội chiếc mũ sắt. Dưới chân đi đôi giày da. Trên trán lấm tấm mồ hôi.”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Tiếng cười rộ lên. Dấu chấm nói: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- Theo tôi, tất cả là do cậu này chẳng bao giờ để ý đến dấu câu. Mỏi tay chỗ nào, cậu ta chấm chỗ ấy.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Cả mấy dấu câu đều lắc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- Ẩu thế nhỉ!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Bác chữ A đề nghị: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- Từ nay, mỗi khi em Hoàng định chấm câu, anh dấu chấm cần yêu cầu Hoàng đọc lại nội dung câu văn một lần nữa đã. Được không nào?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(Phỏng theo Trần Ninh Hồ)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958B89E-BAEC-408F-A033-FDC35ED430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1959" y="170321"/>
            <a:ext cx="5828281" cy="859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A0585C7-66FB-4982-8ED1-A4BD88E270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6715" y="4205467"/>
            <a:ext cx="3067050" cy="1490529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="" xmlns:a16="http://schemas.microsoft.com/office/drawing/2014/main" id="{0D23EC8D-AADE-45A5-AB22-1D639C5A8EDC}"/>
              </a:ext>
            </a:extLst>
          </p:cNvPr>
          <p:cNvSpPr/>
          <p:nvPr/>
        </p:nvSpPr>
        <p:spPr>
          <a:xfrm>
            <a:off x="209550" y="640998"/>
            <a:ext cx="346116" cy="384459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8D663440-625B-49AF-A082-0BCE35F2115E}"/>
              </a:ext>
            </a:extLst>
          </p:cNvPr>
          <p:cNvSpPr/>
          <p:nvPr/>
        </p:nvSpPr>
        <p:spPr>
          <a:xfrm>
            <a:off x="252977" y="2408713"/>
            <a:ext cx="346116" cy="384459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="" xmlns:a16="http://schemas.microsoft.com/office/drawing/2014/main" id="{E064F779-3245-4BC6-9046-1EC92926357E}"/>
              </a:ext>
            </a:extLst>
          </p:cNvPr>
          <p:cNvSpPr/>
          <p:nvPr/>
        </p:nvSpPr>
        <p:spPr>
          <a:xfrm>
            <a:off x="252977" y="3494224"/>
            <a:ext cx="346116" cy="384459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="" xmlns:a16="http://schemas.microsoft.com/office/drawing/2014/main" id="{213719D3-AEB2-4A68-8E36-FFCE91D9531D}"/>
              </a:ext>
            </a:extLst>
          </p:cNvPr>
          <p:cNvSpPr/>
          <p:nvPr/>
        </p:nvSpPr>
        <p:spPr>
          <a:xfrm>
            <a:off x="292881" y="5311537"/>
            <a:ext cx="346116" cy="384459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0435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="" xmlns:a16="http://schemas.microsoft.com/office/drawing/2014/main" id="{30F7BB41-E794-4E1B-B7D1-DD60393A2C51}"/>
              </a:ext>
            </a:extLst>
          </p:cNvPr>
          <p:cNvGrpSpPr/>
          <p:nvPr/>
        </p:nvGrpSpPr>
        <p:grpSpPr>
          <a:xfrm flipH="1">
            <a:off x="0" y="2601686"/>
            <a:ext cx="4548283" cy="4256314"/>
            <a:chOff x="-139570" y="2601686"/>
            <a:chExt cx="4548283" cy="4256314"/>
          </a:xfrm>
        </p:grpSpPr>
        <p:pic>
          <p:nvPicPr>
            <p:cNvPr id="5" name="图片 4">
              <a:extLst>
                <a:ext uri="{FF2B5EF4-FFF2-40B4-BE49-F238E27FC236}">
                  <a16:creationId xmlns="" xmlns:a16="http://schemas.microsoft.com/office/drawing/2014/main" id="{B83DE59C-6AE4-49C9-9608-819FE8CB0F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6" t="12656" r="70594" b="58889"/>
            <a:stretch/>
          </p:blipFill>
          <p:spPr>
            <a:xfrm flipH="1">
              <a:off x="808265" y="4256314"/>
              <a:ext cx="2302329" cy="260168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="" xmlns:a16="http://schemas.microsoft.com/office/drawing/2014/main" id="{C761EF40-C5E3-4213-8BC6-2AD1BEE961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98" r="82" b="58889"/>
            <a:stretch/>
          </p:blipFill>
          <p:spPr>
            <a:xfrm>
              <a:off x="-139570" y="2601686"/>
              <a:ext cx="4548283" cy="4256313"/>
            </a:xfrm>
            <a:prstGeom prst="rect">
              <a:avLst/>
            </a:prstGeom>
          </p:spPr>
        </p:pic>
      </p:grpSp>
      <p:sp>
        <p:nvSpPr>
          <p:cNvPr id="56" name="Rectangle 55"/>
          <p:cNvSpPr/>
          <p:nvPr/>
        </p:nvSpPr>
        <p:spPr>
          <a:xfrm>
            <a:off x="-348895" y="569875"/>
            <a:ext cx="77981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Luyện</a:t>
            </a: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đọc</a:t>
            </a: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toàn</a:t>
            </a: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bài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4267803" y="1421739"/>
            <a:ext cx="3946593" cy="7128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Tiêu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chí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đánh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giá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FF1531"/>
              </a:solidFill>
              <a:effectLst/>
              <a:uLnTx/>
              <a:uFillTx/>
              <a:latin typeface="Arial" panose="020B0604020202020204" pitchFamily="34" charset="0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329940" y="2339134"/>
            <a:ext cx="7868387" cy="2867642"/>
            <a:chOff x="2329940" y="2339134"/>
            <a:chExt cx="7868387" cy="2867642"/>
          </a:xfrm>
        </p:grpSpPr>
        <p:sp>
          <p:nvSpPr>
            <p:cNvPr id="55" name="Rounded Rectangle 54"/>
            <p:cNvSpPr/>
            <p:nvPr/>
          </p:nvSpPr>
          <p:spPr>
            <a:xfrm>
              <a:off x="2329941" y="2365393"/>
              <a:ext cx="3645680" cy="798653"/>
            </a:xfrm>
            <a:prstGeom prst="roundRect">
              <a:avLst>
                <a:gd name="adj" fmla="val 50000"/>
              </a:avLst>
            </a:prstGeom>
            <a:solidFill>
              <a:srgbClr val="C1EFFF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082295" y="2472331"/>
              <a:ext cx="1938351" cy="5994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Đọc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đúng</a:t>
              </a:r>
              <a:endPara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9" name="Oval 58"/>
            <p:cNvSpPr/>
            <p:nvPr/>
          </p:nvSpPr>
          <p:spPr>
            <a:xfrm>
              <a:off x="2470875" y="2512719"/>
              <a:ext cx="504000" cy="504000"/>
            </a:xfrm>
            <a:prstGeom prst="ellipse">
              <a:avLst/>
            </a:prstGeom>
            <a:solidFill>
              <a:srgbClr val="93E3FF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1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0" name="Rounded Rectangle 59"/>
            <p:cNvSpPr/>
            <p:nvPr/>
          </p:nvSpPr>
          <p:spPr>
            <a:xfrm>
              <a:off x="2329941" y="3342381"/>
              <a:ext cx="3645680" cy="798653"/>
            </a:xfrm>
            <a:prstGeom prst="roundRect">
              <a:avLst>
                <a:gd name="adj" fmla="val 50000"/>
              </a:avLst>
            </a:prstGeom>
            <a:solidFill>
              <a:srgbClr val="FFF09D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3082295" y="3449319"/>
              <a:ext cx="1960793" cy="5994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Đọc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 to,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rõ</a:t>
              </a:r>
              <a:endPara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2470875" y="3489707"/>
              <a:ext cx="504000" cy="504000"/>
            </a:xfrm>
            <a:prstGeom prst="ellipse">
              <a:avLst/>
            </a:prstGeom>
            <a:solidFill>
              <a:srgbClr val="FFE443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2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3" name="Rounded Rectangle 62"/>
            <p:cNvSpPr/>
            <p:nvPr/>
          </p:nvSpPr>
          <p:spPr>
            <a:xfrm>
              <a:off x="2329940" y="4408123"/>
              <a:ext cx="5119273" cy="798653"/>
            </a:xfrm>
            <a:prstGeom prst="roundRect">
              <a:avLst>
                <a:gd name="adj" fmla="val 50000"/>
              </a:avLst>
            </a:prstGeom>
            <a:solidFill>
              <a:srgbClr val="FFD1C5"/>
            </a:solidFill>
            <a:ln>
              <a:solidFill>
                <a:srgbClr val="FF5A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3082295" y="4515061"/>
              <a:ext cx="373692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Ngắt</a:t>
              </a: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nghỉ</a:t>
              </a: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đúng</a:t>
              </a: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chỗ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/>
                <a:sym typeface="Arial"/>
              </a:endParaRPr>
            </a:p>
          </p:txBody>
        </p:sp>
        <p:sp>
          <p:nvSpPr>
            <p:cNvPr id="65" name="Oval 64"/>
            <p:cNvSpPr/>
            <p:nvPr/>
          </p:nvSpPr>
          <p:spPr>
            <a:xfrm>
              <a:off x="2470875" y="4555449"/>
              <a:ext cx="504000" cy="504000"/>
            </a:xfrm>
            <a:prstGeom prst="ellipse">
              <a:avLst/>
            </a:prstGeom>
            <a:solidFill>
              <a:srgbClr val="FFB7A3"/>
            </a:solidFill>
            <a:ln>
              <a:solidFill>
                <a:srgbClr val="FF5A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3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66" name="Picture 2" descr="Star Cartoon Images, Stock Photos &amp;amp; Vectors | Shutterstock"/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99" b="24686"/>
            <a:stretch/>
          </p:blipFill>
          <p:spPr bwMode="auto">
            <a:xfrm>
              <a:off x="6431703" y="2339134"/>
              <a:ext cx="2530483" cy="721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" name="Picture 2" descr="Star Cartoon Images, Stock Photos &amp;amp; Vectors | Shutterstock"/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99" b="24686"/>
            <a:stretch/>
          </p:blipFill>
          <p:spPr bwMode="auto">
            <a:xfrm>
              <a:off x="6402603" y="3327786"/>
              <a:ext cx="2530483" cy="721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" name="Picture 2" descr="Star Cartoon Images, Stock Photos &amp;amp; Vectors | Shutterstock"/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99" b="24686"/>
            <a:stretch/>
          </p:blipFill>
          <p:spPr bwMode="auto">
            <a:xfrm>
              <a:off x="7667844" y="4446667"/>
              <a:ext cx="2530483" cy="721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9" name="Picture 6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771487" y="632515"/>
            <a:ext cx="511318" cy="51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7197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24770" y="57055"/>
            <a:ext cx="2813680" cy="583943"/>
            <a:chOff x="2834085" y="693065"/>
            <a:chExt cx="5453575" cy="679171"/>
          </a:xfrm>
        </p:grpSpPr>
        <p:sp>
          <p:nvSpPr>
            <p:cNvPr id="16" name="Rounded Rectangle 15"/>
            <p:cNvSpPr/>
            <p:nvPr/>
          </p:nvSpPr>
          <p:spPr>
            <a:xfrm>
              <a:off x="3435632" y="693066"/>
              <a:ext cx="4852028" cy="679170"/>
            </a:xfrm>
            <a:prstGeom prst="roundRect">
              <a:avLst>
                <a:gd name="adj" fmla="val 18361"/>
              </a:avLst>
            </a:prstGeom>
            <a:solidFill>
              <a:srgbClr val="FFF1C6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b="1" kern="0" dirty="0" err="1">
                  <a:solidFill>
                    <a:srgbClr val="E66126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Đọc</a:t>
              </a:r>
              <a:r>
                <a:rPr lang="en-US" altLang="zh-CN" sz="2800" b="1" kern="0" dirty="0">
                  <a:solidFill>
                    <a:srgbClr val="E66126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kern="0" dirty="0" err="1">
                  <a:solidFill>
                    <a:srgbClr val="E66126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toàn</a:t>
              </a:r>
              <a:r>
                <a:rPr lang="en-US" altLang="zh-CN" sz="2800" b="1" kern="0" dirty="0">
                  <a:solidFill>
                    <a:srgbClr val="E66126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kern="0" dirty="0" err="1">
                  <a:solidFill>
                    <a:srgbClr val="E66126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bài</a:t>
              </a:r>
              <a:endPara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3075675" y="451475"/>
              <a:ext cx="629993" cy="1113173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335128" y="856357"/>
            <a:ext cx="1164732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Vừa tan học, các chữ cái và dấu câu đã ngồi lại họp. Bác chữ A dõng dạc mở đầu: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- Thưa các bạn! Hôm nay, chúng ta họp để tìm cách giúp đỡ em Hoàng. Hoàng hoàn toàn không biết chấm câu. Có đoạn văn em viết thế này: “Chú lính bước vào đầu chú. Đội chiếc mũ sắt dưới chân. Đi đôi giày da trên trán lấm tấm mồ hôi”.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Có tiếng xì xào: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- Thế nghĩa là thế này: “Chú lính bước vào. Đầu chú đội chiếc mũ sắt. Dưới chân đi đôi giày da. Trên trán lấm tấm mồ hôi.”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Tiếng cười rộ lên. Dấu chấm nói: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- Theo tôi, tất cả là do cậu này chẳng bao giờ để ý đến dấu câu. Mỏi tay chỗ nào, cậu ta chấm chỗ ấy.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Cả mấy dấu câu đều lắc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- Ẩu thế nhỉ!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Bác chữ A đề nghị: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- Từ nay, mỗi khi em Hoàng định chấm câu, anh dấu chấm cần yêu cầu Hoàng đọc lại nội dung câu văn một lần nữa đã. Được không nào?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(Phỏng theo Trần Ninh Hồ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958B89E-BAEC-408F-A033-FDC35ED430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1959" y="170321"/>
            <a:ext cx="5828281" cy="859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A0585C7-66FB-4982-8ED1-A4BD88E270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6715" y="4205467"/>
            <a:ext cx="3067050" cy="1490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5576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F9B7D993-569F-4971-BBC6-C329EE49B44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" t="12656" r="70594" b="58889"/>
          <a:stretch/>
        </p:blipFill>
        <p:spPr>
          <a:xfrm flipH="1">
            <a:off x="8591551" y="4256314"/>
            <a:ext cx="2302329" cy="260168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69AC6E1B-F232-4E83-AA98-8217787616A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98" r="82" b="58889"/>
          <a:stretch/>
        </p:blipFill>
        <p:spPr>
          <a:xfrm>
            <a:off x="7643716" y="2601686"/>
            <a:ext cx="4548283" cy="425631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15" y="851925"/>
            <a:ext cx="9652951" cy="2420860"/>
          </a:xfrm>
          <a:prstGeom prst="rect">
            <a:avLst/>
          </a:prstGeom>
        </p:spPr>
      </p:pic>
      <p:pic>
        <p:nvPicPr>
          <p:cNvPr id="1026" name="Picture 2" descr="Cách học bảng chữ cái tiếng Anh qua bài hát cho bé">
            <a:extLst>
              <a:ext uri="{FF2B5EF4-FFF2-40B4-BE49-F238E27FC236}">
                <a16:creationId xmlns="" xmlns:a16="http://schemas.microsoft.com/office/drawing/2014/main" id="{05B943CD-8B07-4A0D-8A93-088C53AA2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38864"/>
            <a:ext cx="5181600" cy="3188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流行童趣游戏活动欢快背景音乐">
            <a:hlinkClick r:id="" action="ppaction://media"/>
            <a:extLst>
              <a:ext uri="{FF2B5EF4-FFF2-40B4-BE49-F238E27FC236}">
                <a16:creationId xmlns="" xmlns:a16="http://schemas.microsoft.com/office/drawing/2014/main" id="{9FAA24A1-4A5C-46E3-8E22-2CD55739FA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1590" y="6886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3020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29" y="-298"/>
            <a:ext cx="12193057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6" y="-298"/>
            <a:ext cx="12065031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30213" y="141047"/>
            <a:ext cx="1804572" cy="1999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529" y="5699707"/>
            <a:ext cx="12193057" cy="1249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484322" y="2089965"/>
            <a:ext cx="7096359" cy="3249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022401" y="1962680"/>
            <a:ext cx="810839" cy="707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046419" y="3586092"/>
            <a:ext cx="2164268" cy="232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435126" y="5847704"/>
            <a:ext cx="914479" cy="829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8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1212709" y="6126908"/>
            <a:ext cx="737680" cy="615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8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69206" y="4845035"/>
            <a:ext cx="1944793" cy="2011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8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698788" y="4723527"/>
            <a:ext cx="920576" cy="481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8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84529" y="417045"/>
            <a:ext cx="1121761" cy="57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8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9665216" y="724922"/>
            <a:ext cx="926672" cy="530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8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1082664" y="1803780"/>
            <a:ext cx="792549" cy="45724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" name="组合 21">
            <a:extLst>
              <a:ext uri="{FF2B5EF4-FFF2-40B4-BE49-F238E27FC236}">
                <a16:creationId xmlns="" xmlns:a16="http://schemas.microsoft.com/office/drawing/2014/main" id="{8E79FFBF-C105-49E9-AF23-B45A5B0DABE2}"/>
              </a:ext>
            </a:extLst>
          </p:cNvPr>
          <p:cNvGrpSpPr/>
          <p:nvPr/>
        </p:nvGrpSpPr>
        <p:grpSpPr>
          <a:xfrm>
            <a:off x="5428024" y="1889496"/>
            <a:ext cx="1551937" cy="1555081"/>
            <a:chOff x="1850445" y="1929603"/>
            <a:chExt cx="1163953" cy="1166311"/>
          </a:xfrm>
        </p:grpSpPr>
        <p:sp>
          <p:nvSpPr>
            <p:cNvPr id="19" name="椭圆 80">
              <a:extLst>
                <a:ext uri="{FF2B5EF4-FFF2-40B4-BE49-F238E27FC236}">
                  <a16:creationId xmlns="" xmlns:a16="http://schemas.microsoft.com/office/drawing/2014/main" id="{6B376D03-CE70-4C66-9B99-3D272DC7B152}"/>
                </a:ext>
              </a:extLst>
            </p:cNvPr>
            <p:cNvSpPr/>
            <p:nvPr/>
          </p:nvSpPr>
          <p:spPr bwMode="auto">
            <a:xfrm>
              <a:off x="1850445" y="1929603"/>
              <a:ext cx="1163953" cy="1166311"/>
            </a:xfrm>
            <a:prstGeom prst="ellipse">
              <a:avLst/>
            </a:prstGeom>
            <a:solidFill>
              <a:schemeClr val="bg2">
                <a:lumMod val="60000"/>
                <a:lumOff val="40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defTabSz="121917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 kern="0" dirty="0">
                <a:ea typeface="微软雅黑 Light" panose="020B0502040204020203" pitchFamily="34" charset="-122"/>
              </a:endParaRPr>
            </a:p>
          </p:txBody>
        </p:sp>
        <p:sp>
          <p:nvSpPr>
            <p:cNvPr id="20" name="TextBox 57">
              <a:extLst>
                <a:ext uri="{FF2B5EF4-FFF2-40B4-BE49-F238E27FC236}">
                  <a16:creationId xmlns="" xmlns:a16="http://schemas.microsoft.com/office/drawing/2014/main" id="{91201230-C1DE-417F-A528-A3DDE56E8A9A}"/>
                </a:ext>
              </a:extLst>
            </p:cNvPr>
            <p:cNvSpPr txBox="1"/>
            <p:nvPr/>
          </p:nvSpPr>
          <p:spPr>
            <a:xfrm>
              <a:off x="1960176" y="2051093"/>
              <a:ext cx="898323" cy="9002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lvl="1" defTabSz="1219170">
                <a:defRPr/>
              </a:pPr>
              <a:r>
                <a:rPr lang="en-US" altLang="zh-CN" sz="7200" spc="300">
                  <a:latin typeface="Calibri"/>
                  <a:ea typeface="微软雅黑 Light" panose="020B0502040204020203" pitchFamily="34" charset="-122"/>
                </a:rPr>
                <a:t>02</a:t>
              </a:r>
              <a:endParaRPr lang="zh-CN" altLang="en-US" sz="7200" spc="300" dirty="0">
                <a:latin typeface="Calibri"/>
                <a:ea typeface="微软雅黑 Light" panose="020B0502040204020203" pitchFamily="34" charset="-122"/>
              </a:endParaRPr>
            </a:p>
          </p:txBody>
        </p:sp>
      </p:grpSp>
      <p:pic>
        <p:nvPicPr>
          <p:cNvPr id="21" name="Picture 20" descr="Logo&#10;&#10;Description automatically generated">
            <a:extLst>
              <a:ext uri="{FF2B5EF4-FFF2-40B4-BE49-F238E27FC236}">
                <a16:creationId xmlns="" xmlns:a16="http://schemas.microsoft.com/office/drawing/2014/main" id="{98794A8A-2574-402D-A5E6-3FD263308F0A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t="15761" b="22855"/>
          <a:stretch/>
        </p:blipFill>
        <p:spPr>
          <a:xfrm>
            <a:off x="2845064" y="3251813"/>
            <a:ext cx="6517275" cy="155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283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="" xmlns:a16="http://schemas.microsoft.com/office/drawing/2014/main" id="{64B2578B-8D26-46EA-A4A8-E679801515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24705" y="782288"/>
            <a:ext cx="8043245" cy="772352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017D24BC-943A-4E46-82AE-3AEE339A57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62918" y="100138"/>
            <a:ext cx="14259780" cy="46333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F5031CBF-EB59-4C82-A597-048FDBF022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6756197">
            <a:off x="-152218" y="5142974"/>
            <a:ext cx="2334970" cy="140220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BCA3C8AE-12F0-41CC-86D2-5D06E3C62E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71273">
            <a:off x="9880780" y="5272339"/>
            <a:ext cx="2334970" cy="1402202"/>
          </a:xfrm>
          <a:prstGeom prst="rect">
            <a:avLst/>
          </a:prstGeom>
        </p:spPr>
      </p:pic>
      <p:grpSp>
        <p:nvGrpSpPr>
          <p:cNvPr id="37" name="组合 36">
            <a:extLst>
              <a:ext uri="{FF2B5EF4-FFF2-40B4-BE49-F238E27FC236}">
                <a16:creationId xmlns="" xmlns:a16="http://schemas.microsoft.com/office/drawing/2014/main" id="{B6D9C0DC-8917-4292-9BB5-5DF433C410AE}"/>
              </a:ext>
            </a:extLst>
          </p:cNvPr>
          <p:cNvGrpSpPr/>
          <p:nvPr/>
        </p:nvGrpSpPr>
        <p:grpSpPr>
          <a:xfrm>
            <a:off x="1924050" y="5021934"/>
            <a:ext cx="8362950" cy="2426616"/>
            <a:chOff x="6296269" y="5376694"/>
            <a:chExt cx="5968501" cy="1531158"/>
          </a:xfrm>
        </p:grpSpPr>
        <p:pic>
          <p:nvPicPr>
            <p:cNvPr id="38" name="图片 37">
              <a:extLst>
                <a:ext uri="{FF2B5EF4-FFF2-40B4-BE49-F238E27FC236}">
                  <a16:creationId xmlns="" xmlns:a16="http://schemas.microsoft.com/office/drawing/2014/main" id="{717D9E96-CC52-4545-A807-6134C7F61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296269" y="6176269"/>
              <a:ext cx="5968501" cy="731583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="" xmlns:a16="http://schemas.microsoft.com/office/drawing/2014/main" id="{0C952FE3-3347-41D2-8A36-E21E22882F2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538924" y="6065195"/>
              <a:ext cx="902286" cy="548688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="" xmlns:a16="http://schemas.microsoft.com/office/drawing/2014/main" id="{8B589CD8-8EE7-4081-BDDA-901F0D533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772230" y="6194518"/>
              <a:ext cx="1213209" cy="615749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="" xmlns:a16="http://schemas.microsoft.com/office/drawing/2014/main" id="{2BF19F1C-073E-41A1-91A4-164B9D31D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081421" y="6152333"/>
              <a:ext cx="713294" cy="646232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="" xmlns:a16="http://schemas.microsoft.com/office/drawing/2014/main" id="{E122E54A-5B63-458A-B313-D221306246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265233" y="5376694"/>
              <a:ext cx="3993226" cy="1261981"/>
            </a:xfrm>
            <a:prstGeom prst="rect">
              <a:avLst/>
            </a:prstGeom>
          </p:spPr>
        </p:pic>
      </p:grpSp>
      <p:pic>
        <p:nvPicPr>
          <p:cNvPr id="53" name="图片 52">
            <a:extLst>
              <a:ext uri="{FF2B5EF4-FFF2-40B4-BE49-F238E27FC236}">
                <a16:creationId xmlns="" xmlns:a16="http://schemas.microsoft.com/office/drawing/2014/main" id="{0D8A8611-9CCD-43B4-B1E2-573519EE50D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336257" y="544315"/>
            <a:ext cx="2965158" cy="1206543"/>
          </a:xfrm>
          <a:prstGeom prst="rect">
            <a:avLst/>
          </a:prstGeom>
        </p:spPr>
      </p:pic>
      <p:grpSp>
        <p:nvGrpSpPr>
          <p:cNvPr id="54" name="组合 53">
            <a:extLst>
              <a:ext uri="{FF2B5EF4-FFF2-40B4-BE49-F238E27FC236}">
                <a16:creationId xmlns="" xmlns:a16="http://schemas.microsoft.com/office/drawing/2014/main" id="{A7647434-A8D2-41EC-AAF2-377B07261257}"/>
              </a:ext>
            </a:extLst>
          </p:cNvPr>
          <p:cNvGrpSpPr/>
          <p:nvPr/>
        </p:nvGrpSpPr>
        <p:grpSpPr>
          <a:xfrm>
            <a:off x="10618590" y="782288"/>
            <a:ext cx="2718490" cy="1345749"/>
            <a:chOff x="10618590" y="782288"/>
            <a:chExt cx="2718490" cy="1345749"/>
          </a:xfrm>
        </p:grpSpPr>
        <p:pic>
          <p:nvPicPr>
            <p:cNvPr id="55" name="图片 54">
              <a:extLst>
                <a:ext uri="{FF2B5EF4-FFF2-40B4-BE49-F238E27FC236}">
                  <a16:creationId xmlns="" xmlns:a16="http://schemas.microsoft.com/office/drawing/2014/main" id="{AAA5A2CC-8371-46A0-8809-4DCDC14EB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flipH="1">
              <a:off x="10984832" y="1170891"/>
              <a:ext cx="2352248" cy="957146"/>
            </a:xfrm>
            <a:prstGeom prst="rect">
              <a:avLst/>
            </a:prstGeom>
          </p:spPr>
        </p:pic>
        <p:pic>
          <p:nvPicPr>
            <p:cNvPr id="56" name="图片 55">
              <a:extLst>
                <a:ext uri="{FF2B5EF4-FFF2-40B4-BE49-F238E27FC236}">
                  <a16:creationId xmlns="" xmlns:a16="http://schemas.microsoft.com/office/drawing/2014/main" id="{7D8D32E3-F6B0-4B03-82D4-274F97EC3C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74" t="3910" r="63932" b="70719"/>
            <a:stretch/>
          </p:blipFill>
          <p:spPr>
            <a:xfrm flipH="1">
              <a:off x="10618590" y="782288"/>
              <a:ext cx="1434005" cy="1087525"/>
            </a:xfrm>
            <a:prstGeom prst="rect">
              <a:avLst/>
            </a:prstGeom>
          </p:spPr>
        </p:pic>
      </p:grpSp>
      <p:sp>
        <p:nvSpPr>
          <p:cNvPr id="21" name="TextBox 20"/>
          <p:cNvSpPr txBox="1"/>
          <p:nvPr/>
        </p:nvSpPr>
        <p:spPr>
          <a:xfrm>
            <a:off x="3248549" y="2374663"/>
            <a:ext cx="6379819" cy="2553891"/>
          </a:xfrm>
          <a:prstGeom prst="roundRect">
            <a:avLst/>
          </a:prstGeom>
          <a:noFill/>
          <a:ln w="57150">
            <a:noFill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“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Cuộc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họp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”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có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từ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nào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em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chưa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hiểu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nghĩa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?</a:t>
            </a:r>
            <a:endParaRPr kumimoji="0" lang="vi-VN" sz="4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257807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6A506FFE-0155-41E2-8676-344914A78B6B}"/>
              </a:ext>
            </a:extLst>
          </p:cNvPr>
          <p:cNvGrpSpPr/>
          <p:nvPr/>
        </p:nvGrpSpPr>
        <p:grpSpPr>
          <a:xfrm>
            <a:off x="0" y="0"/>
            <a:ext cx="12192000" cy="6789373"/>
            <a:chOff x="0" y="0"/>
            <a:chExt cx="9144000" cy="509203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="" xmlns:a16="http://schemas.microsoft.com/office/drawing/2014/main" id="{576463CA-F802-45C1-BB04-F55345F5B278}"/>
                </a:ext>
              </a:extLst>
            </p:cNvPr>
            <p:cNvSpPr/>
            <p:nvPr/>
          </p:nvSpPr>
          <p:spPr>
            <a:xfrm>
              <a:off x="0" y="0"/>
              <a:ext cx="9144000" cy="509203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="" xmlns:a16="http://schemas.microsoft.com/office/drawing/2014/main" id="{690860D0-296C-49B5-810E-5FBDB9719112}"/>
                </a:ext>
              </a:extLst>
            </p:cNvPr>
            <p:cNvSpPr/>
            <p:nvPr/>
          </p:nvSpPr>
          <p:spPr>
            <a:xfrm>
              <a:off x="45028" y="152400"/>
              <a:ext cx="9021318" cy="486762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8" name="图片 3">
            <a:extLst>
              <a:ext uri="{FF2B5EF4-FFF2-40B4-BE49-F238E27FC236}">
                <a16:creationId xmlns="" xmlns:a16="http://schemas.microsoft.com/office/drawing/2014/main" id="{6DCBCF98-AC83-4F82-B884-3897AE93D9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181100"/>
            <a:ext cx="8559533" cy="5663333"/>
          </a:xfrm>
          <a:prstGeom prst="rect">
            <a:avLst/>
          </a:prstGeom>
        </p:spPr>
      </p:pic>
      <p:sp>
        <p:nvSpPr>
          <p:cNvPr id="29" name="Rounded Rectangle 3">
            <a:extLst>
              <a:ext uri="{FF2B5EF4-FFF2-40B4-BE49-F238E27FC236}">
                <a16:creationId xmlns="" xmlns:a16="http://schemas.microsoft.com/office/drawing/2014/main" id="{267DDE70-B3A7-465D-97C3-8E7ABD294F8B}"/>
              </a:ext>
            </a:extLst>
          </p:cNvPr>
          <p:cNvSpPr/>
          <p:nvPr/>
        </p:nvSpPr>
        <p:spPr>
          <a:xfrm>
            <a:off x="4991100" y="2717989"/>
            <a:ext cx="6354498" cy="270871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Bài đọc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họp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đỡ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Hoàng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Hoàng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khiến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ai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 Qua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, ta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tầm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trọng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="" xmlns:a16="http://schemas.microsoft.com/office/drawing/2014/main" id="{63FE86CD-8955-4278-9CFF-7DA76CC438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49" y="394591"/>
            <a:ext cx="7573892" cy="10307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0500D2C2-0CEB-4EF3-8920-B394269A03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316" y="2176642"/>
            <a:ext cx="3537344" cy="1719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3183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11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="" xmlns:a16="http://schemas.microsoft.com/office/drawing/2014/main" id="{30F7BB41-E794-4E1B-B7D1-DD60393A2C51}"/>
              </a:ext>
            </a:extLst>
          </p:cNvPr>
          <p:cNvGrpSpPr/>
          <p:nvPr/>
        </p:nvGrpSpPr>
        <p:grpSpPr>
          <a:xfrm flipH="1">
            <a:off x="0" y="2601686"/>
            <a:ext cx="4548283" cy="4256314"/>
            <a:chOff x="-139570" y="2601686"/>
            <a:chExt cx="4548283" cy="4256314"/>
          </a:xfrm>
        </p:grpSpPr>
        <p:pic>
          <p:nvPicPr>
            <p:cNvPr id="5" name="图片 4">
              <a:extLst>
                <a:ext uri="{FF2B5EF4-FFF2-40B4-BE49-F238E27FC236}">
                  <a16:creationId xmlns="" xmlns:a16="http://schemas.microsoft.com/office/drawing/2014/main" id="{B83DE59C-6AE4-49C9-9608-819FE8CB0F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6" t="12656" r="70594" b="58889"/>
            <a:stretch/>
          </p:blipFill>
          <p:spPr>
            <a:xfrm flipH="1">
              <a:off x="808265" y="4256314"/>
              <a:ext cx="2302329" cy="260168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="" xmlns:a16="http://schemas.microsoft.com/office/drawing/2014/main" id="{C761EF40-C5E3-4213-8BC6-2AD1BEE961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98" r="82" b="58889"/>
            <a:stretch/>
          </p:blipFill>
          <p:spPr>
            <a:xfrm>
              <a:off x="-139570" y="2601686"/>
              <a:ext cx="4548283" cy="4256313"/>
            </a:xfrm>
            <a:prstGeom prst="rect">
              <a:avLst/>
            </a:prstGeom>
          </p:spPr>
        </p:pic>
      </p:grpSp>
      <p:sp>
        <p:nvSpPr>
          <p:cNvPr id="56" name="Rectangle 55"/>
          <p:cNvSpPr/>
          <p:nvPr/>
        </p:nvSpPr>
        <p:spPr>
          <a:xfrm>
            <a:off x="-348895" y="569875"/>
            <a:ext cx="77981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Luyện</a:t>
            </a: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200" b="1" kern="0" dirty="0" err="1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đọc</a:t>
            </a:r>
            <a:r>
              <a:rPr lang="en-US" altLang="zh-CN" sz="3200" b="1" kern="0" dirty="0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200" b="1" kern="0" dirty="0" err="1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lại</a:t>
            </a:r>
            <a:r>
              <a:rPr lang="en-US" altLang="zh-CN" sz="3200" b="1" kern="0" dirty="0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200" b="1" kern="0" dirty="0" err="1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toàn</a:t>
            </a:r>
            <a:r>
              <a:rPr lang="en-US" altLang="zh-CN" sz="3200" b="1" kern="0" dirty="0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200" b="1" kern="0" dirty="0" err="1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bài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4267803" y="1421739"/>
            <a:ext cx="3946593" cy="7128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Tiêu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chí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đánh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giá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FF1531"/>
              </a:solidFill>
              <a:effectLst/>
              <a:uLnTx/>
              <a:uFillTx/>
              <a:latin typeface="Arial" panose="020B0604020202020204" pitchFamily="34" charset="0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329940" y="2339134"/>
            <a:ext cx="7868387" cy="2867642"/>
            <a:chOff x="2329940" y="2339134"/>
            <a:chExt cx="7868387" cy="2867642"/>
          </a:xfrm>
        </p:grpSpPr>
        <p:sp>
          <p:nvSpPr>
            <p:cNvPr id="55" name="Rounded Rectangle 54"/>
            <p:cNvSpPr/>
            <p:nvPr/>
          </p:nvSpPr>
          <p:spPr>
            <a:xfrm>
              <a:off x="2329941" y="2365393"/>
              <a:ext cx="3645680" cy="798653"/>
            </a:xfrm>
            <a:prstGeom prst="roundRect">
              <a:avLst>
                <a:gd name="adj" fmla="val 50000"/>
              </a:avLst>
            </a:prstGeom>
            <a:solidFill>
              <a:srgbClr val="C1EFFF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082295" y="2472331"/>
              <a:ext cx="1938351" cy="5994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Đọc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đúng</a:t>
              </a:r>
              <a:endPara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9" name="Oval 58"/>
            <p:cNvSpPr/>
            <p:nvPr/>
          </p:nvSpPr>
          <p:spPr>
            <a:xfrm>
              <a:off x="2470875" y="2512719"/>
              <a:ext cx="504000" cy="504000"/>
            </a:xfrm>
            <a:prstGeom prst="ellipse">
              <a:avLst/>
            </a:prstGeom>
            <a:solidFill>
              <a:srgbClr val="93E3FF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1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0" name="Rounded Rectangle 59"/>
            <p:cNvSpPr/>
            <p:nvPr/>
          </p:nvSpPr>
          <p:spPr>
            <a:xfrm>
              <a:off x="2329941" y="3342381"/>
              <a:ext cx="3645680" cy="798653"/>
            </a:xfrm>
            <a:prstGeom prst="roundRect">
              <a:avLst>
                <a:gd name="adj" fmla="val 50000"/>
              </a:avLst>
            </a:prstGeom>
            <a:solidFill>
              <a:srgbClr val="FFF09D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3082295" y="3449319"/>
              <a:ext cx="1960793" cy="5994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Đọc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 to,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rõ</a:t>
              </a:r>
              <a:endPara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2470875" y="3489707"/>
              <a:ext cx="504000" cy="504000"/>
            </a:xfrm>
            <a:prstGeom prst="ellipse">
              <a:avLst/>
            </a:prstGeom>
            <a:solidFill>
              <a:srgbClr val="FFE443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2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3" name="Rounded Rectangle 62"/>
            <p:cNvSpPr/>
            <p:nvPr/>
          </p:nvSpPr>
          <p:spPr>
            <a:xfrm>
              <a:off x="2329940" y="4408123"/>
              <a:ext cx="5119273" cy="798653"/>
            </a:xfrm>
            <a:prstGeom prst="roundRect">
              <a:avLst>
                <a:gd name="adj" fmla="val 50000"/>
              </a:avLst>
            </a:prstGeom>
            <a:solidFill>
              <a:srgbClr val="FFD1C5"/>
            </a:solidFill>
            <a:ln>
              <a:solidFill>
                <a:srgbClr val="FF5A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3082295" y="4515061"/>
              <a:ext cx="373692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Ngắt</a:t>
              </a: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nghỉ</a:t>
              </a: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đúng</a:t>
              </a: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chỗ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/>
                <a:sym typeface="Arial"/>
              </a:endParaRPr>
            </a:p>
          </p:txBody>
        </p:sp>
        <p:sp>
          <p:nvSpPr>
            <p:cNvPr id="65" name="Oval 64"/>
            <p:cNvSpPr/>
            <p:nvPr/>
          </p:nvSpPr>
          <p:spPr>
            <a:xfrm>
              <a:off x="2470875" y="4555449"/>
              <a:ext cx="504000" cy="504000"/>
            </a:xfrm>
            <a:prstGeom prst="ellipse">
              <a:avLst/>
            </a:prstGeom>
            <a:solidFill>
              <a:srgbClr val="FFB7A3"/>
            </a:solidFill>
            <a:ln>
              <a:solidFill>
                <a:srgbClr val="FF5A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3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66" name="Picture 2" descr="Star Cartoon Images, Stock Photos &amp;amp; Vectors | Shutterstock"/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99" b="24686"/>
            <a:stretch/>
          </p:blipFill>
          <p:spPr bwMode="auto">
            <a:xfrm>
              <a:off x="6431703" y="2339134"/>
              <a:ext cx="2530483" cy="721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" name="Picture 2" descr="Star Cartoon Images, Stock Photos &amp;amp; Vectors | Shutterstock"/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99" b="24686"/>
            <a:stretch/>
          </p:blipFill>
          <p:spPr bwMode="auto">
            <a:xfrm>
              <a:off x="6402603" y="3327786"/>
              <a:ext cx="2530483" cy="721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" name="Picture 2" descr="Star Cartoon Images, Stock Photos &amp;amp; Vectors | Shutterstock"/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99" b="24686"/>
            <a:stretch/>
          </p:blipFill>
          <p:spPr bwMode="auto">
            <a:xfrm>
              <a:off x="7667844" y="4446667"/>
              <a:ext cx="2530483" cy="721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9" name="Picture 6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771487" y="632515"/>
            <a:ext cx="511318" cy="51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0389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24770" y="57055"/>
            <a:ext cx="2813680" cy="583943"/>
            <a:chOff x="2834085" y="693065"/>
            <a:chExt cx="5453575" cy="679171"/>
          </a:xfrm>
        </p:grpSpPr>
        <p:sp>
          <p:nvSpPr>
            <p:cNvPr id="16" name="Rounded Rectangle 15"/>
            <p:cNvSpPr/>
            <p:nvPr/>
          </p:nvSpPr>
          <p:spPr>
            <a:xfrm>
              <a:off x="3435632" y="693066"/>
              <a:ext cx="4852028" cy="679170"/>
            </a:xfrm>
            <a:prstGeom prst="roundRect">
              <a:avLst>
                <a:gd name="adj" fmla="val 18361"/>
              </a:avLst>
            </a:prstGeom>
            <a:solidFill>
              <a:srgbClr val="FFF1C6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Đọc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toàn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bà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i</a:t>
              </a:r>
              <a:endPara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3075675" y="451475"/>
              <a:ext cx="629993" cy="1113173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335128" y="856357"/>
            <a:ext cx="1164732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 tan học, các chữ cái và dấu câu đã ngồi lại họp. Bác chữ A dõng dạc mở đầu: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Thưa các bạn! Hôm nay, chúng ta họp để tìm cách giúp đỡ em Hoàng. Hoàng hoàn toàn không biết chấm câu. Có đoạn văn em viết thế này: “Chú lính bước vào đầu chú. Đội chiếc mũ sắt dưới chân. Đi đôi giày da trên trán lấm tấm mồ hôi”.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 tiếng xì xào: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Thế nghĩa là thế này: “Chú lính bước vào. Đầu chú đội chiếc mũ sắt. Dưới chân đi đôi giày da. Trên trán lấm tấm mồ hôi.”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 cười rộ lên. Dấu chấm nói: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Theo tôi, tất cả là do cậu này chẳng bao giờ để ý đến dấu câu. Mỏi tay chỗ nào, cậu ta chấm chỗ ấy.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 mấy dấu câu đều lắc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Ẩu thế nhỉ!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 chữ A đề nghị: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Từ nay, mỗi khi em Hoàng định chấm câu, anh dấu chấm cần yêu cầu Hoàng đọc lại nội dung câu văn một lần nữa đã. Được không nào?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(Phỏng theo Trần Ninh Hồ)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958B89E-BAEC-408F-A033-FDC35ED430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1959" y="170321"/>
            <a:ext cx="5828281" cy="859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A0585C7-66FB-4982-8ED1-A4BD88E270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6715" y="4205467"/>
            <a:ext cx="3067050" cy="1490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4917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9739" y="2027633"/>
            <a:ext cx="5529551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67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5">
            <a:extLst>
              <a:ext uri="{FF2B5EF4-FFF2-40B4-BE49-F238E27FC236}">
                <a16:creationId xmlns="" xmlns:a16="http://schemas.microsoft.com/office/drawing/2014/main" id="{9F249620-FB5E-408E-B6B1-9929965F774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3" t="20312" r="2025" b="54688"/>
          <a:stretch/>
        </p:blipFill>
        <p:spPr>
          <a:xfrm>
            <a:off x="10210800" y="4912468"/>
            <a:ext cx="1390650" cy="1183532"/>
          </a:xfrm>
          <a:prstGeom prst="rect">
            <a:avLst/>
          </a:prstGeom>
        </p:spPr>
      </p:pic>
      <p:pic>
        <p:nvPicPr>
          <p:cNvPr id="29" name="图片 7">
            <a:extLst>
              <a:ext uri="{FF2B5EF4-FFF2-40B4-BE49-F238E27FC236}">
                <a16:creationId xmlns="" xmlns:a16="http://schemas.microsoft.com/office/drawing/2014/main" id="{C6379EBD-7E38-4853-9A6B-0DE5673874B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3" t="20312" r="2025" b="54688"/>
          <a:stretch/>
        </p:blipFill>
        <p:spPr>
          <a:xfrm>
            <a:off x="241832" y="5138058"/>
            <a:ext cx="1775791" cy="1511312"/>
          </a:xfrm>
          <a:prstGeom prst="rect">
            <a:avLst/>
          </a:prstGeom>
        </p:spPr>
      </p:pic>
      <p:pic>
        <p:nvPicPr>
          <p:cNvPr id="30" name="图片 8">
            <a:extLst>
              <a:ext uri="{FF2B5EF4-FFF2-40B4-BE49-F238E27FC236}">
                <a16:creationId xmlns="" xmlns:a16="http://schemas.microsoft.com/office/drawing/2014/main" id="{908F9F8E-3F1E-4E81-8F01-8D744629B32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3" t="20312" r="2025" b="54688"/>
          <a:stretch/>
        </p:blipFill>
        <p:spPr>
          <a:xfrm>
            <a:off x="1106318" y="2038350"/>
            <a:ext cx="717709" cy="610816"/>
          </a:xfrm>
          <a:prstGeom prst="rect">
            <a:avLst/>
          </a:prstGeom>
        </p:spPr>
      </p:pic>
      <p:pic>
        <p:nvPicPr>
          <p:cNvPr id="31" name="图片 18">
            <a:extLst>
              <a:ext uri="{FF2B5EF4-FFF2-40B4-BE49-F238E27FC236}">
                <a16:creationId xmlns="" xmlns:a16="http://schemas.microsoft.com/office/drawing/2014/main" id="{20328B2C-274C-4A51-8086-7055C980F0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81343" y="4829310"/>
            <a:ext cx="2649654" cy="2458861"/>
          </a:xfrm>
          <a:prstGeom prst="rect">
            <a:avLst/>
          </a:prstGeom>
        </p:spPr>
      </p:pic>
      <p:pic>
        <p:nvPicPr>
          <p:cNvPr id="32" name="图片 1">
            <a:extLst>
              <a:ext uri="{FF2B5EF4-FFF2-40B4-BE49-F238E27FC236}">
                <a16:creationId xmlns="" xmlns:a16="http://schemas.microsoft.com/office/drawing/2014/main" id="{053FC2E5-19D0-4DA5-8D8C-25F00B7CEB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9204844">
            <a:off x="1351901" y="159429"/>
            <a:ext cx="2577055" cy="2036105"/>
          </a:xfrm>
          <a:prstGeom prst="rect">
            <a:avLst/>
          </a:prstGeom>
        </p:spPr>
      </p:pic>
      <p:pic>
        <p:nvPicPr>
          <p:cNvPr id="33" name="图片 18">
            <a:extLst>
              <a:ext uri="{FF2B5EF4-FFF2-40B4-BE49-F238E27FC236}">
                <a16:creationId xmlns="" xmlns:a16="http://schemas.microsoft.com/office/drawing/2014/main" id="{20328B2C-274C-4A51-8086-7055C980F0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1956" y="5761895"/>
            <a:ext cx="1498081" cy="1390209"/>
          </a:xfrm>
          <a:prstGeom prst="rect">
            <a:avLst/>
          </a:prstGeom>
        </p:spPr>
      </p:pic>
      <p:pic>
        <p:nvPicPr>
          <p:cNvPr id="34" name="图片 18">
            <a:extLst>
              <a:ext uri="{FF2B5EF4-FFF2-40B4-BE49-F238E27FC236}">
                <a16:creationId xmlns="" xmlns:a16="http://schemas.microsoft.com/office/drawing/2014/main" id="{20328B2C-274C-4A51-8086-7055C980F0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38947" y="5760987"/>
            <a:ext cx="1498081" cy="1390209"/>
          </a:xfrm>
          <a:prstGeom prst="rect">
            <a:avLst/>
          </a:prstGeom>
        </p:spPr>
      </p:pic>
      <p:pic>
        <p:nvPicPr>
          <p:cNvPr id="35" name="图片 18">
            <a:extLst>
              <a:ext uri="{FF2B5EF4-FFF2-40B4-BE49-F238E27FC236}">
                <a16:creationId xmlns="" xmlns:a16="http://schemas.microsoft.com/office/drawing/2014/main" id="{20328B2C-274C-4A51-8086-7055C980F0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98544" y="5738838"/>
            <a:ext cx="1498081" cy="1390209"/>
          </a:xfrm>
          <a:prstGeom prst="rect">
            <a:avLst/>
          </a:prstGeom>
        </p:spPr>
      </p:pic>
      <p:pic>
        <p:nvPicPr>
          <p:cNvPr id="36" name="图片 18">
            <a:extLst>
              <a:ext uri="{FF2B5EF4-FFF2-40B4-BE49-F238E27FC236}">
                <a16:creationId xmlns="" xmlns:a16="http://schemas.microsoft.com/office/drawing/2014/main" id="{20328B2C-274C-4A51-8086-7055C980F0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66886" y="5762798"/>
            <a:ext cx="1498081" cy="1390209"/>
          </a:xfrm>
          <a:prstGeom prst="rect">
            <a:avLst/>
          </a:prstGeom>
        </p:spPr>
      </p:pic>
      <p:pic>
        <p:nvPicPr>
          <p:cNvPr id="37" name="图片 18">
            <a:extLst>
              <a:ext uri="{FF2B5EF4-FFF2-40B4-BE49-F238E27FC236}">
                <a16:creationId xmlns="" xmlns:a16="http://schemas.microsoft.com/office/drawing/2014/main" id="{20328B2C-274C-4A51-8086-7055C980F0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3877" y="5761890"/>
            <a:ext cx="1498081" cy="1390209"/>
          </a:xfrm>
          <a:prstGeom prst="rect">
            <a:avLst/>
          </a:prstGeom>
        </p:spPr>
      </p:pic>
      <p:pic>
        <p:nvPicPr>
          <p:cNvPr id="39" name="图片 18">
            <a:extLst>
              <a:ext uri="{FF2B5EF4-FFF2-40B4-BE49-F238E27FC236}">
                <a16:creationId xmlns="" xmlns:a16="http://schemas.microsoft.com/office/drawing/2014/main" id="{20328B2C-274C-4A51-8086-7055C980F0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83474" y="5739741"/>
            <a:ext cx="1498081" cy="139020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27" y="1705343"/>
            <a:ext cx="10830461" cy="2912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1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4BB2239B-22DD-4353-86B1-EA78FA3DFCC6}"/>
              </a:ext>
            </a:extLst>
          </p:cNvPr>
          <p:cNvGrpSpPr/>
          <p:nvPr/>
        </p:nvGrpSpPr>
        <p:grpSpPr>
          <a:xfrm>
            <a:off x="3352801" y="178081"/>
            <a:ext cx="7757876" cy="2813828"/>
            <a:chOff x="2171343" y="4618089"/>
            <a:chExt cx="7988119" cy="2187854"/>
          </a:xfrm>
        </p:grpSpPr>
        <p:sp>
          <p:nvSpPr>
            <p:cNvPr id="15" name="Rectangle: Rounded Corners 11">
              <a:extLst>
                <a:ext uri="{FF2B5EF4-FFF2-40B4-BE49-F238E27FC236}">
                  <a16:creationId xmlns="" xmlns:a16="http://schemas.microsoft.com/office/drawing/2014/main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6" name="Rectangle: Rounded Corners 61">
              <a:extLst>
                <a:ext uri="{FF2B5EF4-FFF2-40B4-BE49-F238E27FC236}">
                  <a16:creationId xmlns="" xmlns:a16="http://schemas.microsoft.com/office/drawing/2014/main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=""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7" name="Rectangle: Rounded Corners 65">
              <a:extLst>
                <a:ext uri="{FF2B5EF4-FFF2-40B4-BE49-F238E27FC236}">
                  <a16:creationId xmlns="" xmlns:a16="http://schemas.microsoft.com/office/drawing/2014/main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=""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25175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112" y="514189"/>
            <a:ext cx="2115376" cy="21063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876800" y="648415"/>
            <a:ext cx="5080000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4245429" y="3570664"/>
            <a:ext cx="4702628" cy="891942"/>
            <a:chOff x="3733801" y="2677997"/>
            <a:chExt cx="2123147" cy="668956"/>
          </a:xfrm>
        </p:grpSpPr>
        <p:sp>
          <p:nvSpPr>
            <p:cNvPr id="26" name="Rounded Rectangle 25"/>
            <p:cNvSpPr/>
            <p:nvPr/>
          </p:nvSpPr>
          <p:spPr>
            <a:xfrm>
              <a:off x="3733801" y="2677997"/>
              <a:ext cx="2123147" cy="668956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86200" y="2677997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Bàn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tay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cô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giáo</a:t>
              </a:r>
              <a:endPara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498109" y="4630901"/>
            <a:ext cx="4317386" cy="1595758"/>
            <a:chOff x="3373581" y="3473177"/>
            <a:chExt cx="3238039" cy="1196819"/>
          </a:xfrm>
        </p:grpSpPr>
        <p:sp>
          <p:nvSpPr>
            <p:cNvPr id="37" name="Rounded Rectangle 36"/>
            <p:cNvSpPr/>
            <p:nvPr/>
          </p:nvSpPr>
          <p:spPr>
            <a:xfrm>
              <a:off x="3373581" y="3473177"/>
              <a:ext cx="3238039" cy="668956"/>
            </a:xfrm>
            <a:prstGeom prst="roundRect">
              <a:avLst/>
            </a:prstGeom>
            <a:solidFill>
              <a:srgbClr val="FF33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411497" y="3615765"/>
              <a:ext cx="3162206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thú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vị</a:t>
              </a:r>
              <a:endPara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978402" y="5686661"/>
            <a:ext cx="3269671" cy="891942"/>
            <a:chOff x="3733801" y="4264994"/>
            <a:chExt cx="2452253" cy="668956"/>
          </a:xfrm>
          <a:solidFill>
            <a:srgbClr val="FFC000"/>
          </a:solidFill>
        </p:grpSpPr>
        <p:sp>
          <p:nvSpPr>
            <p:cNvPr id="38" name="Rounded Rectangle 37"/>
            <p:cNvSpPr/>
            <p:nvPr/>
          </p:nvSpPr>
          <p:spPr>
            <a:xfrm>
              <a:off x="3733801" y="4264994"/>
              <a:ext cx="2452253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86200" y="4299452"/>
              <a:ext cx="2299854" cy="5617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Cô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giáo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endPara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7597428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13" y="7816667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6000" y="7310509"/>
            <a:ext cx="1279112" cy="1463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2540000" y="648415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Gretoon" pitchFamily="18" charset="0"/>
              <a:ea typeface="+mn-ea"/>
              <a:cs typeface="+mn-cs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987" y="596143"/>
            <a:ext cx="1396147" cy="1869127"/>
          </a:xfrm>
          <a:prstGeom prst="rect">
            <a:avLst/>
          </a:prstGeom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5495" y="3699394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4434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"/>
            <a:ext cx="12192000" cy="68552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2475"/>
            <a:ext cx="12196235" cy="457092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4BB2239B-22DD-4353-86B1-EA78FA3DFCC6}"/>
              </a:ext>
            </a:extLst>
          </p:cNvPr>
          <p:cNvGrpSpPr/>
          <p:nvPr/>
        </p:nvGrpSpPr>
        <p:grpSpPr>
          <a:xfrm>
            <a:off x="1159289" y="178081"/>
            <a:ext cx="7757876" cy="2813828"/>
            <a:chOff x="2171343" y="4618089"/>
            <a:chExt cx="7988119" cy="2187854"/>
          </a:xfrm>
        </p:grpSpPr>
        <p:sp>
          <p:nvSpPr>
            <p:cNvPr id="15" name="Rectangle: Rounded Corners 11">
              <a:extLst>
                <a:ext uri="{FF2B5EF4-FFF2-40B4-BE49-F238E27FC236}">
                  <a16:creationId xmlns="" xmlns:a16="http://schemas.microsoft.com/office/drawing/2014/main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6" name="Rectangle: Rounded Corners 61">
              <a:extLst>
                <a:ext uri="{FF2B5EF4-FFF2-40B4-BE49-F238E27FC236}">
                  <a16:creationId xmlns="" xmlns:a16="http://schemas.microsoft.com/office/drawing/2014/main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=""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7" name="Rectangle: Rounded Corners 65">
              <a:extLst>
                <a:ext uri="{FF2B5EF4-FFF2-40B4-BE49-F238E27FC236}">
                  <a16:creationId xmlns="" xmlns:a16="http://schemas.microsoft.com/office/drawing/2014/main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=""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25175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514189"/>
            <a:ext cx="2115376" cy="21063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175497" y="371236"/>
            <a:ext cx="641881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dập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dềnh</a:t>
            </a:r>
            <a:endParaRPr lang="en-US" sz="4400" b="1" dirty="0">
              <a:solidFill>
                <a:srgbClr val="FF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………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4978402" y="3284902"/>
            <a:ext cx="2830863" cy="891942"/>
            <a:chOff x="3733801" y="2677997"/>
            <a:chExt cx="2123147" cy="668956"/>
          </a:xfrm>
        </p:grpSpPr>
        <p:sp>
          <p:nvSpPr>
            <p:cNvPr id="26" name="Rounded Rectangle 25"/>
            <p:cNvSpPr/>
            <p:nvPr/>
          </p:nvSpPr>
          <p:spPr>
            <a:xfrm>
              <a:off x="3733801" y="2677997"/>
              <a:ext cx="2123147" cy="668956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86200" y="2677997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sóng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xô</a:t>
              </a:r>
              <a:endPara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978401" y="4345139"/>
            <a:ext cx="2830863" cy="891941"/>
            <a:chOff x="3733800" y="3473177"/>
            <a:chExt cx="2123147" cy="668956"/>
          </a:xfrm>
        </p:grpSpPr>
        <p:sp>
          <p:nvSpPr>
            <p:cNvPr id="37" name="Rounded Rectangle 36"/>
            <p:cNvSpPr/>
            <p:nvPr/>
          </p:nvSpPr>
          <p:spPr>
            <a:xfrm>
              <a:off x="3733800" y="3473177"/>
              <a:ext cx="2123147" cy="668956"/>
            </a:xfrm>
            <a:prstGeom prst="roundRect">
              <a:avLst/>
            </a:prstGeom>
            <a:solidFill>
              <a:srgbClr val="FF33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886200" y="3510975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sóng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vỗ</a:t>
              </a:r>
              <a:endPara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760110" y="5438614"/>
            <a:ext cx="3404733" cy="891942"/>
            <a:chOff x="3733801" y="4264994"/>
            <a:chExt cx="2201033" cy="668956"/>
          </a:xfrm>
          <a:solidFill>
            <a:srgbClr val="FFC000"/>
          </a:solidFill>
        </p:grpSpPr>
        <p:sp>
          <p:nvSpPr>
            <p:cNvPr id="38" name="Rounded Rectangle 37"/>
            <p:cNvSpPr/>
            <p:nvPr/>
          </p:nvSpPr>
          <p:spPr>
            <a:xfrm>
              <a:off x="3733801" y="4264994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771798" y="4299452"/>
              <a:ext cx="2163036" cy="5617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sóng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lượn</a:t>
              </a:r>
              <a:endPara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7311667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13" y="7530905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14045" y="4400652"/>
            <a:ext cx="1045956" cy="1196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75" y="596143"/>
            <a:ext cx="1396147" cy="1869125"/>
          </a:xfrm>
          <a:prstGeom prst="rect">
            <a:avLst/>
          </a:prstGeom>
        </p:spPr>
      </p:pic>
      <p:pic>
        <p:nvPicPr>
          <p:cNvPr id="29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939709" y="7209880"/>
            <a:ext cx="1873396" cy="1873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5495" y="3699394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013" y="0"/>
            <a:ext cx="54331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336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01" b="23326"/>
          <a:stretch/>
        </p:blipFill>
        <p:spPr>
          <a:xfrm>
            <a:off x="0" y="-127000"/>
            <a:ext cx="12390675" cy="7112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4BB2239B-22DD-4353-86B1-EA78FA3DFCC6}"/>
              </a:ext>
            </a:extLst>
          </p:cNvPr>
          <p:cNvGrpSpPr/>
          <p:nvPr/>
        </p:nvGrpSpPr>
        <p:grpSpPr>
          <a:xfrm>
            <a:off x="3352801" y="178081"/>
            <a:ext cx="7757876" cy="2813828"/>
            <a:chOff x="2171343" y="4618089"/>
            <a:chExt cx="7988119" cy="2187854"/>
          </a:xfrm>
        </p:grpSpPr>
        <p:sp>
          <p:nvSpPr>
            <p:cNvPr id="15" name="Rectangle: Rounded Corners 11">
              <a:extLst>
                <a:ext uri="{FF2B5EF4-FFF2-40B4-BE49-F238E27FC236}">
                  <a16:creationId xmlns="" xmlns:a16="http://schemas.microsoft.com/office/drawing/2014/main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6" name="Rectangle: Rounded Corners 61">
              <a:extLst>
                <a:ext uri="{FF2B5EF4-FFF2-40B4-BE49-F238E27FC236}">
                  <a16:creationId xmlns="" xmlns:a16="http://schemas.microsoft.com/office/drawing/2014/main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=""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7" name="Rectangle: Rounded Corners 65">
              <a:extLst>
                <a:ext uri="{FF2B5EF4-FFF2-40B4-BE49-F238E27FC236}">
                  <a16:creationId xmlns="" xmlns:a16="http://schemas.microsoft.com/office/drawing/2014/main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=""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25175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112" y="514189"/>
            <a:ext cx="2115376" cy="21063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673601" y="648415"/>
            <a:ext cx="5983513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333" b="1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5333" b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US" sz="5333" b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ra, </a:t>
            </a:r>
            <a:r>
              <a:rPr lang="en-US" sz="5333" b="1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5333" b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4978402" y="3570664"/>
            <a:ext cx="2830863" cy="891942"/>
            <a:chOff x="3733801" y="2677997"/>
            <a:chExt cx="2123147" cy="668956"/>
          </a:xfrm>
        </p:grpSpPr>
        <p:sp>
          <p:nvSpPr>
            <p:cNvPr id="26" name="Rounded Rectangle 25"/>
            <p:cNvSpPr/>
            <p:nvPr/>
          </p:nvSpPr>
          <p:spPr>
            <a:xfrm>
              <a:off x="3733801" y="2677997"/>
              <a:ext cx="2123147" cy="668956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86200" y="2677997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phô</a:t>
              </a:r>
              <a:endPara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978402" y="4630800"/>
            <a:ext cx="2830863" cy="891941"/>
            <a:chOff x="3733800" y="3473177"/>
            <a:chExt cx="2123147" cy="668956"/>
          </a:xfrm>
        </p:grpSpPr>
        <p:sp>
          <p:nvSpPr>
            <p:cNvPr id="37" name="Rounded Rectangle 36"/>
            <p:cNvSpPr/>
            <p:nvPr/>
          </p:nvSpPr>
          <p:spPr>
            <a:xfrm>
              <a:off x="3733800" y="3473177"/>
              <a:ext cx="2123147" cy="668956"/>
            </a:xfrm>
            <a:prstGeom prst="roundRect">
              <a:avLst/>
            </a:prstGeom>
            <a:solidFill>
              <a:srgbClr val="FF33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886200" y="3510975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rì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rào</a:t>
              </a:r>
              <a:endPara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978402" y="5686661"/>
            <a:ext cx="2830863" cy="891942"/>
            <a:chOff x="3733801" y="4264994"/>
            <a:chExt cx="2123147" cy="668956"/>
          </a:xfrm>
          <a:solidFill>
            <a:srgbClr val="FFC000"/>
          </a:solidFill>
        </p:grpSpPr>
        <p:sp>
          <p:nvSpPr>
            <p:cNvPr id="38" name="Rounded Rectangle 37"/>
            <p:cNvSpPr/>
            <p:nvPr/>
          </p:nvSpPr>
          <p:spPr>
            <a:xfrm>
              <a:off x="3733801" y="4264994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86200" y="4299452"/>
              <a:ext cx="1828800" cy="5617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267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phố</a:t>
              </a:r>
              <a:endPara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7597428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13" y="7816667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1200" y="7573400"/>
            <a:ext cx="1968429" cy="144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2540000" y="648415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Gretoon" pitchFamily="18" charset="0"/>
              <a:ea typeface="+mn-ea"/>
              <a:cs typeface="+mn-cs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987" y="685800"/>
            <a:ext cx="1226813" cy="1642427"/>
          </a:xfrm>
          <a:prstGeom prst="rect">
            <a:avLst/>
          </a:prstGeom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14045" y="4400652"/>
            <a:ext cx="1045956" cy="1196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9277041" y="4321619"/>
            <a:ext cx="1873396" cy="1873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5495" y="3699394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3377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83"/>
          <a:stretch/>
        </p:blipFill>
        <p:spPr>
          <a:xfrm>
            <a:off x="2892" y="1385"/>
            <a:ext cx="12186216" cy="68158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4061"/>
            <a:ext cx="12192000" cy="4569339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4BB2239B-22DD-4353-86B1-EA78FA3DFCC6}"/>
              </a:ext>
            </a:extLst>
          </p:cNvPr>
          <p:cNvGrpSpPr/>
          <p:nvPr/>
        </p:nvGrpSpPr>
        <p:grpSpPr>
          <a:xfrm>
            <a:off x="2198924" y="208773"/>
            <a:ext cx="9751337" cy="1864050"/>
            <a:chOff x="2171343" y="4618089"/>
            <a:chExt cx="7988119" cy="2187854"/>
          </a:xfrm>
        </p:grpSpPr>
        <p:sp>
          <p:nvSpPr>
            <p:cNvPr id="15" name="Rectangle: Rounded Corners 11">
              <a:extLst>
                <a:ext uri="{FF2B5EF4-FFF2-40B4-BE49-F238E27FC236}">
                  <a16:creationId xmlns="" xmlns:a16="http://schemas.microsoft.com/office/drawing/2014/main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6" name="Rectangle: Rounded Corners 61">
              <a:extLst>
                <a:ext uri="{FF2B5EF4-FFF2-40B4-BE49-F238E27FC236}">
                  <a16:creationId xmlns="" xmlns:a16="http://schemas.microsoft.com/office/drawing/2014/main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=""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7" name="Rectangle: Rounded Corners 65">
              <a:extLst>
                <a:ext uri="{FF2B5EF4-FFF2-40B4-BE49-F238E27FC236}">
                  <a16:creationId xmlns="" xmlns:a16="http://schemas.microsoft.com/office/drawing/2014/main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=""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25175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" y="1384"/>
            <a:ext cx="2115376" cy="21063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096418" y="426609"/>
            <a:ext cx="79921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219170">
              <a:defRPr/>
            </a:pPr>
            <a:r>
              <a:rPr lang="en-US" sz="4000" b="1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4000" b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4000" b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000" b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000" b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4000" b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4000" b="1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000" b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4000" b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b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b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7597428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13" y="7816667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1386" y="7651128"/>
            <a:ext cx="1288057" cy="1288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3048000" y="679107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Gretoon" pitchFamily="18" charset="0"/>
              <a:ea typeface="+mn-ea"/>
              <a:cs typeface="+mn-cs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2082" y="4058712"/>
            <a:ext cx="1966383" cy="1439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14045" y="4400652"/>
            <a:ext cx="1045956" cy="1196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9277041" y="4321619"/>
            <a:ext cx="1873396" cy="1873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5495" y="3699394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00" y="176594"/>
            <a:ext cx="1226812" cy="164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329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83"/>
          <a:stretch/>
        </p:blipFill>
        <p:spPr>
          <a:xfrm>
            <a:off x="2892" y="1385"/>
            <a:ext cx="12186216" cy="68158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4061"/>
            <a:ext cx="12192000" cy="4569339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4BB2239B-22DD-4353-86B1-EA78FA3DFCC6}"/>
              </a:ext>
            </a:extLst>
          </p:cNvPr>
          <p:cNvGrpSpPr/>
          <p:nvPr/>
        </p:nvGrpSpPr>
        <p:grpSpPr>
          <a:xfrm>
            <a:off x="2198924" y="208773"/>
            <a:ext cx="9751337" cy="1864050"/>
            <a:chOff x="2171343" y="4618089"/>
            <a:chExt cx="7988119" cy="2187854"/>
          </a:xfrm>
        </p:grpSpPr>
        <p:sp>
          <p:nvSpPr>
            <p:cNvPr id="15" name="Rectangle: Rounded Corners 11">
              <a:extLst>
                <a:ext uri="{FF2B5EF4-FFF2-40B4-BE49-F238E27FC236}">
                  <a16:creationId xmlns="" xmlns:a16="http://schemas.microsoft.com/office/drawing/2014/main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6" name="Rectangle: Rounded Corners 61">
              <a:extLst>
                <a:ext uri="{FF2B5EF4-FFF2-40B4-BE49-F238E27FC236}">
                  <a16:creationId xmlns="" xmlns:a16="http://schemas.microsoft.com/office/drawing/2014/main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=""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7" name="Rectangle: Rounded Corners 65">
              <a:extLst>
                <a:ext uri="{FF2B5EF4-FFF2-40B4-BE49-F238E27FC236}">
                  <a16:creationId xmlns="" xmlns:a16="http://schemas.microsoft.com/office/drawing/2014/main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=""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25175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" y="1384"/>
            <a:ext cx="2115376" cy="21063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256337" y="580885"/>
            <a:ext cx="79921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7597428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13" y="7816667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1386" y="7573400"/>
            <a:ext cx="1288057" cy="144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3048000" y="679107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Gretoon" pitchFamily="18" charset="0"/>
              <a:ea typeface="+mn-ea"/>
              <a:cs typeface="+mn-cs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2082" y="4058712"/>
            <a:ext cx="1966383" cy="1439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14045" y="4400652"/>
            <a:ext cx="1045956" cy="1196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9277041" y="4321619"/>
            <a:ext cx="1873396" cy="1873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5495" y="3699394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图片 7">
            <a:extLst>
              <a:ext uri="{FF2B5EF4-FFF2-40B4-BE49-F238E27FC236}">
                <a16:creationId xmlns="" xmlns:a16="http://schemas.microsoft.com/office/drawing/2014/main" id="{8B159A0C-66F9-49B8-A1C0-E01178F576C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36418" y="2262850"/>
            <a:ext cx="5421095" cy="266988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23902" y="-209079"/>
            <a:ext cx="2249619" cy="267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191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983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F2DCC3D7-C75D-4737-B847-4FC01097DB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381" y="0"/>
            <a:ext cx="7396619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7E3D0F54-1160-4661-A6C9-03CB4694DF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96619" cy="6858000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="" xmlns:a16="http://schemas.microsoft.com/office/drawing/2014/main" id="{CB1448EF-C174-4E5E-8041-B5CBD84954CC}"/>
              </a:ext>
            </a:extLst>
          </p:cNvPr>
          <p:cNvGrpSpPr/>
          <p:nvPr/>
        </p:nvGrpSpPr>
        <p:grpSpPr>
          <a:xfrm flipH="1">
            <a:off x="13437" y="3254829"/>
            <a:ext cx="4169230" cy="3603171"/>
            <a:chOff x="4444317" y="3254829"/>
            <a:chExt cx="4169230" cy="3603171"/>
          </a:xfrm>
        </p:grpSpPr>
        <p:pic>
          <p:nvPicPr>
            <p:cNvPr id="11" name="图片 10">
              <a:extLst>
                <a:ext uri="{FF2B5EF4-FFF2-40B4-BE49-F238E27FC236}">
                  <a16:creationId xmlns="" xmlns:a16="http://schemas.microsoft.com/office/drawing/2014/main" id="{3AEB761C-016E-4D74-8475-C21B4D18C8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32" r="6963" b="59365"/>
            <a:stretch/>
          </p:blipFill>
          <p:spPr>
            <a:xfrm>
              <a:off x="4444317" y="3907971"/>
              <a:ext cx="3156862" cy="2950029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="" xmlns:a16="http://schemas.microsoft.com/office/drawing/2014/main" id="{D0D4D510-30E9-4F4E-8073-949D24AFD0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289" b="58730"/>
            <a:stretch/>
          </p:blipFill>
          <p:spPr>
            <a:xfrm flipH="1">
              <a:off x="5914404" y="3254829"/>
              <a:ext cx="2699143" cy="3603171"/>
            </a:xfrm>
            <a:prstGeom prst="rect">
              <a:avLst/>
            </a:prstGeom>
          </p:spPr>
        </p:pic>
      </p:grpSp>
      <p:sp>
        <p:nvSpPr>
          <p:cNvPr id="2" name="Rounded Rectangle 1"/>
          <p:cNvSpPr/>
          <p:nvPr/>
        </p:nvSpPr>
        <p:spPr>
          <a:xfrm>
            <a:off x="1025439" y="1122504"/>
            <a:ext cx="8569420" cy="3398405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0996" y="1349672"/>
            <a:ext cx="3072650" cy="749873"/>
          </a:xfrm>
          <a:prstGeom prst="rect">
            <a:avLst/>
          </a:prstGeom>
        </p:spPr>
      </p:pic>
      <p:pic>
        <p:nvPicPr>
          <p:cNvPr id="15" name="Picture 14" descr="Graphical user interface, application, icon&#10;&#10;Description automatically generated">
            <a:extLst>
              <a:ext uri="{FF2B5EF4-FFF2-40B4-BE49-F238E27FC236}">
                <a16:creationId xmlns="" xmlns:a16="http://schemas.microsoft.com/office/drawing/2014/main" id="{6A772A9D-EF12-4677-BDDD-7BCAA62ECD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359" y="3111574"/>
            <a:ext cx="3985911" cy="39859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8DE408F8-F3EF-4FEA-9722-0440192CF1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3008" y="2203122"/>
            <a:ext cx="8169348" cy="206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894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1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5FE0FF"/>
      </a:accent1>
      <a:accent2>
        <a:srgbClr val="5FE0FF"/>
      </a:accent2>
      <a:accent3>
        <a:srgbClr val="5FE0FF"/>
      </a:accent3>
      <a:accent4>
        <a:srgbClr val="5FE0FF"/>
      </a:accent4>
      <a:accent5>
        <a:srgbClr val="5FE0FF"/>
      </a:accent5>
      <a:accent6>
        <a:srgbClr val="5FE0FF"/>
      </a:accent6>
      <a:hlink>
        <a:srgbClr val="5FE0FF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8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Office 主题​​">
  <a:themeElements>
    <a:clrScheme name="自定义 1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5FE0FF"/>
      </a:accent1>
      <a:accent2>
        <a:srgbClr val="5FE0FF"/>
      </a:accent2>
      <a:accent3>
        <a:srgbClr val="5FE0FF"/>
      </a:accent3>
      <a:accent4>
        <a:srgbClr val="5FE0FF"/>
      </a:accent4>
      <a:accent5>
        <a:srgbClr val="5FE0FF"/>
      </a:accent5>
      <a:accent6>
        <a:srgbClr val="5FE0FF"/>
      </a:accent6>
      <a:hlink>
        <a:srgbClr val="5FE0FF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1505</Words>
  <Application>Microsoft Office PowerPoint</Application>
  <PresentationFormat>Widescreen</PresentationFormat>
  <Paragraphs>135</Paragraphs>
  <Slides>26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26</vt:i4>
      </vt:variant>
    </vt:vector>
  </HeadingPairs>
  <TitlesOfParts>
    <vt:vector size="50" baseType="lpstr">
      <vt:lpstr>微软雅黑</vt:lpstr>
      <vt:lpstr>微软雅黑</vt:lpstr>
      <vt:lpstr>宋体</vt:lpstr>
      <vt:lpstr>Arial</vt:lpstr>
      <vt:lpstr>Arial-Rounded</vt:lpstr>
      <vt:lpstr>Calibri</vt:lpstr>
      <vt:lpstr>Calibri Light</vt:lpstr>
      <vt:lpstr>inpin heiti</vt:lpstr>
      <vt:lpstr>SVN-Gretoon</vt:lpstr>
      <vt:lpstr>Times New Roman</vt:lpstr>
      <vt:lpstr>Wingdings</vt:lpstr>
      <vt:lpstr>字魂52号-阿开漫画体</vt:lpstr>
      <vt:lpstr>微软雅黑 Light</vt:lpstr>
      <vt:lpstr>等线</vt:lpstr>
      <vt:lpstr>等线 Light</vt:lpstr>
      <vt:lpstr>3_Office 主题​​</vt:lpstr>
      <vt:lpstr>Office 主题​​</vt:lpstr>
      <vt:lpstr>2_Office Theme</vt:lpstr>
      <vt:lpstr>第一PPT，www.1ppt.com</vt:lpstr>
      <vt:lpstr>1_Office 主题​​</vt:lpstr>
      <vt:lpstr>6_Office Theme</vt:lpstr>
      <vt:lpstr>2_第一PPT，www.1ppt.com</vt:lpstr>
      <vt:lpstr>2_Office 主题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MrsOanh</dc:creator>
  <cp:lastModifiedBy>Admin</cp:lastModifiedBy>
  <cp:revision>10</cp:revision>
  <dcterms:modified xsi:type="dcterms:W3CDTF">2022-10-19T01:38:57Z</dcterms:modified>
</cp:coreProperties>
</file>