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430" r:id="rId3"/>
    <p:sldId id="459" r:id="rId4"/>
    <p:sldId id="460" r:id="rId5"/>
    <p:sldId id="447" r:id="rId6"/>
    <p:sldId id="457" r:id="rId7"/>
    <p:sldId id="452" r:id="rId8"/>
    <p:sldId id="453" r:id="rId9"/>
    <p:sldId id="454" r:id="rId10"/>
    <p:sldId id="458" r:id="rId11"/>
    <p:sldId id="432" r:id="rId12"/>
    <p:sldId id="455" r:id="rId13"/>
    <p:sldId id="448" r:id="rId14"/>
    <p:sldId id="449" r:id="rId15"/>
    <p:sldId id="461" r:id="rId16"/>
    <p:sldId id="462" r:id="rId17"/>
  </p:sldIdLst>
  <p:sldSz cx="16276638" cy="9144000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6600"/>
    <a:srgbClr val="FF0066"/>
    <a:srgbClr val="FEEFD4"/>
    <a:srgbClr val="A0D5E5"/>
    <a:srgbClr val="0000CC"/>
    <a:srgbClr val="D4F7F9"/>
    <a:srgbClr val="FF7C80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B9BE06-A572-409E-BDD1-FDBA8FC8D45E}" v="32" dt="2022-08-26T23:50:52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0" autoAdjust="0"/>
    <p:restoredTop sz="99274" autoAdjust="0"/>
  </p:normalViewPr>
  <p:slideViewPr>
    <p:cSldViewPr>
      <p:cViewPr varScale="1">
        <p:scale>
          <a:sx n="47" d="100"/>
          <a:sy n="47" d="100"/>
        </p:scale>
        <p:origin x="632" y="6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13690919" y="1"/>
            <a:ext cx="2348781" cy="2098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68" y="129310"/>
            <a:ext cx="1765201" cy="2232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7AF168-150A-672B-0A78-B7D4276D1801}"/>
              </a:ext>
            </a:extLst>
          </p:cNvPr>
          <p:cNvSpPr/>
          <p:nvPr userDrawn="1"/>
        </p:nvSpPr>
        <p:spPr>
          <a:xfrm>
            <a:off x="1" y="2098876"/>
            <a:ext cx="11153196" cy="451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F7F2483F-8162-A886-67C9-41D855E5D1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1958" y="30483"/>
            <a:ext cx="11004792" cy="207280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49855" y="1654629"/>
            <a:ext cx="12252905" cy="47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4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1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5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1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C3019001-17E2-6E7A-2885-039FD7B39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" y="381000"/>
            <a:ext cx="16276356" cy="813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5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926E7B7-3AA3-A0AD-1C2D-8597156FE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5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4A75548-7F64-6CA2-20DD-ED87EEA75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5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3A1F4629-611C-9E40-0899-190B163B7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525EBC1-91E5-757C-FEE8-7E35A1C62B1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099" y="1"/>
            <a:ext cx="2533028" cy="2512329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F747058-02FD-681F-11CD-27C85699D44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503" y="0"/>
            <a:ext cx="920136" cy="11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8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FF854761-78E7-8E6C-5359-D01E93A52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9" y="6716983"/>
            <a:ext cx="9817433" cy="167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91585" tIns="95792" rIns="191585" bIns="957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936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Bài Truyền thống trường em</a:t>
            </a:r>
          </a:p>
          <a:p>
            <a:pPr marL="0" marR="0" lvl="0" indent="0" algn="ctr" defTabSz="1936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(Tiết 1)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Brannboll Ny" panose="02000000000000000000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78DF9CD-FCC5-8077-FB3F-827AFEF8B22E}"/>
              </a:ext>
            </a:extLst>
          </p:cNvPr>
          <p:cNvSpPr txBox="1"/>
          <p:nvPr/>
        </p:nvSpPr>
        <p:spPr>
          <a:xfrm>
            <a:off x="2575719" y="5721774"/>
            <a:ext cx="58928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Tuần 7</a:t>
            </a:r>
          </a:p>
        </p:txBody>
      </p:sp>
    </p:spTree>
    <p:extLst>
      <p:ext uri="{BB962C8B-B14F-4D97-AF65-F5344CB8AC3E}">
        <p14:creationId xmlns:p14="http://schemas.microsoft.com/office/powerpoint/2010/main" val="704058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952C233-73FB-72FE-8CEE-D02961562B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2402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79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51719" y="838200"/>
            <a:ext cx="1485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3. </a:t>
            </a:r>
            <a:r>
              <a:rPr lang="vi-VN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Lập kế hoạch để thu thập thông tin trả lời cho các câu hỏi do nhóm đề xuất theo gợi ý dưới đây.</a:t>
            </a:r>
            <a:endParaRPr lang="en-US" sz="3600" b="1" u="sng" dirty="0">
              <a:solidFill>
                <a:srgbClr val="00B050"/>
              </a:solidFill>
              <a:latin typeface="+mn-lt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4E9420-1D57-3923-5437-FBA2130B7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8" t="1172" b="5125"/>
          <a:stretch/>
        </p:blipFill>
        <p:spPr>
          <a:xfrm>
            <a:off x="746919" y="2209800"/>
            <a:ext cx="14992403" cy="6096000"/>
          </a:xfrm>
          <a:prstGeom prst="rect">
            <a:avLst/>
          </a:prstGeom>
        </p:spPr>
      </p:pic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AB492625-F63C-EF84-A344-0652E88F9E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19" y="5562600"/>
            <a:ext cx="4760468" cy="47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ED2F7185-13E6-4F84-0012-0D661B4F6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4811"/>
              </p:ext>
            </p:extLst>
          </p:nvPr>
        </p:nvGraphicFramePr>
        <p:xfrm>
          <a:off x="365919" y="990600"/>
          <a:ext cx="15544800" cy="746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657">
                  <a:extLst>
                    <a:ext uri="{9D8B030D-6E8A-4147-A177-3AD203B41FA5}">
                      <a16:colId xmlns:a16="http://schemas.microsoft.com/office/drawing/2014/main" val="2779991734"/>
                    </a:ext>
                  </a:extLst>
                </a:gridCol>
                <a:gridCol w="5103916">
                  <a:extLst>
                    <a:ext uri="{9D8B030D-6E8A-4147-A177-3AD203B41FA5}">
                      <a16:colId xmlns:a16="http://schemas.microsoft.com/office/drawing/2014/main" val="2472812142"/>
                    </a:ext>
                  </a:extLst>
                </a:gridCol>
                <a:gridCol w="6247898">
                  <a:extLst>
                    <a:ext uri="{9D8B030D-6E8A-4147-A177-3AD203B41FA5}">
                      <a16:colId xmlns:a16="http://schemas.microsoft.com/office/drawing/2014/main" val="2762940427"/>
                    </a:ext>
                  </a:extLst>
                </a:gridCol>
                <a:gridCol w="2813329">
                  <a:extLst>
                    <a:ext uri="{9D8B030D-6E8A-4147-A177-3AD203B41FA5}">
                      <a16:colId xmlns:a16="http://schemas.microsoft.com/office/drawing/2014/main" val="4205205643"/>
                    </a:ext>
                  </a:extLst>
                </a:gridCol>
              </a:tblGrid>
              <a:tr h="1309484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chemeClr val="tx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STT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D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Nhiệm vụ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D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Cách thu thập thông tin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D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Người thực hiện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D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150845"/>
                  </a:ext>
                </a:extLst>
              </a:tr>
              <a:tr h="1698791"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vi-VN" sz="30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Tìm hiểu “Ai là người đạt được thành tích cao nhất?”</a:t>
                      </a:r>
                      <a:endParaRPr lang="en-US" sz="3000" dirty="0">
                        <a:latin typeface="+mj-lt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F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Tham quan phòng truyền thống của trường.</a:t>
                      </a:r>
                    </a:p>
                    <a:p>
                      <a:pPr algn="ctr"/>
                      <a:r>
                        <a:rPr lang="vi-VN" sz="30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- Hỏi thầy, cô giáo.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F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>
                          <a:latin typeface="+mj-lt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Hoa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300304"/>
                  </a:ext>
                </a:extLst>
              </a:tr>
              <a:tr h="2229663"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3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Tìm hiểu “Thế hệ ban giám hiệu nào dẫn dắt trường đạt được nhiều thành tích rực rỡ nhất?”</a:t>
                      </a:r>
                    </a:p>
                  </a:txBody>
                  <a:tcPr marL="38100" marR="38100" marT="38100" marB="3810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F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0" i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- Tham quan phòng truyền thống của trường.</a:t>
                      </a:r>
                    </a:p>
                    <a:p>
                      <a:pPr algn="ctr"/>
                      <a:r>
                        <a:rPr lang="vi-VN" sz="3000" b="0" i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- Hỏi thầy, cô giáo.</a:t>
                      </a:r>
                    </a:p>
                    <a:p>
                      <a:endParaRPr lang="en-US" sz="3000">
                        <a:latin typeface="+mj-lt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F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err="1">
                          <a:latin typeface="+mj-lt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Lâm</a:t>
                      </a:r>
                      <a:endParaRPr lang="en-US" sz="3000" dirty="0">
                        <a:latin typeface="+mj-lt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510894"/>
                  </a:ext>
                </a:extLst>
              </a:tr>
              <a:tr h="2229663"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vi-VN" sz="3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</a:br>
                      <a:r>
                        <a:rPr lang="vi-VN" sz="3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Tìm hiểu “Thành tích cao nhất trường đạt được là ở đâu?”</a:t>
                      </a:r>
                    </a:p>
                  </a:txBody>
                  <a:tcPr marL="38100" marR="38100" marT="38100" marB="3810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F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0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- Tham quan phòng truyền thống của trường.</a:t>
                      </a:r>
                    </a:p>
                    <a:p>
                      <a:r>
                        <a:rPr lang="vi-VN" sz="30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- Hỏi thầy, cô giáo.</a:t>
                      </a:r>
                    </a:p>
                    <a:p>
                      <a:endParaRPr lang="en-US" sz="3000" dirty="0">
                        <a:latin typeface="+mj-lt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F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err="1">
                          <a:latin typeface="+mj-lt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Linh</a:t>
                      </a:r>
                      <a:endParaRPr lang="en-US" sz="3000" dirty="0">
                        <a:latin typeface="+mj-lt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206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7950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376319" y="113793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  <a:r>
              <a:rPr lang="en-US" sz="3600" b="1" u="sng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u="sng" dirty="0" err="1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3600" b="1" u="sng" dirty="0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600" b="1" u="sng" dirty="0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kế</a:t>
            </a:r>
            <a:r>
              <a:rPr lang="en-US" sz="3600" b="1" u="sng" dirty="0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hoạch</a:t>
            </a:r>
            <a:r>
              <a:rPr lang="en-US" sz="3600" b="1" u="sng" dirty="0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20C093-E3B5-3EBD-0586-3FB6C5BB4D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65" t="1595" r="6209" b="52880"/>
          <a:stretch/>
        </p:blipFill>
        <p:spPr>
          <a:xfrm>
            <a:off x="158797" y="2136394"/>
            <a:ext cx="8382000" cy="6029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8B29D7-6B1C-15A1-6C2A-33CDFA87AC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0" t="52331" r="53696" b="1170"/>
          <a:stretch/>
        </p:blipFill>
        <p:spPr>
          <a:xfrm>
            <a:off x="8343516" y="1368368"/>
            <a:ext cx="6881403" cy="37639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B5D987-7EC1-0862-15CA-37A746CE55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5908" t="49525" r="6803" b="1242"/>
          <a:stretch/>
        </p:blipFill>
        <p:spPr>
          <a:xfrm>
            <a:off x="8343516" y="5149190"/>
            <a:ext cx="6881403" cy="36138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40934E-57D8-79D4-3912-756A5F1604AF}"/>
              </a:ext>
            </a:extLst>
          </p:cNvPr>
          <p:cNvSpPr txBox="1"/>
          <p:nvPr/>
        </p:nvSpPr>
        <p:spPr>
          <a:xfrm>
            <a:off x="365919" y="914400"/>
            <a:ext cx="15148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00B050"/>
                </a:solidFill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Thực hiện các việc làm để thu thập thông tin về truyền thống nhà trường.</a:t>
            </a:r>
            <a:endParaRPr lang="en-US" sz="3600" b="1" dirty="0">
              <a:solidFill>
                <a:srgbClr val="00B050"/>
              </a:solidFill>
              <a:latin typeface="+mj-lt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539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B70B666C-CB2D-E11F-BEA4-1761E4483BBC}"/>
              </a:ext>
            </a:extLst>
          </p:cNvPr>
          <p:cNvSpPr/>
          <p:nvPr/>
        </p:nvSpPr>
        <p:spPr>
          <a:xfrm>
            <a:off x="823954" y="2438400"/>
            <a:ext cx="15285561" cy="3048000"/>
          </a:xfrm>
          <a:prstGeom prst="snip2DiagRect">
            <a:avLst>
              <a:gd name="adj1" fmla="val 14348"/>
              <a:gd name="adj2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04919" y="27432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Hoạt</a:t>
            </a:r>
            <a:r>
              <a:rPr lang="en-US" sz="3600" b="1" u="sng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3600" b="1" u="sng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u="sng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nhà</a:t>
            </a:r>
            <a:r>
              <a:rPr lang="en-US" sz="3600" b="1" u="sng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trường</a:t>
            </a:r>
            <a:endParaRPr lang="en-US" sz="3600" b="1" u="sng" dirty="0">
              <a:solidFill>
                <a:srgbClr val="00B050"/>
              </a:solidFill>
              <a:latin typeface="+mn-lt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1241BD-6E09-95BC-908E-4D5C5F433556}"/>
              </a:ext>
            </a:extLst>
          </p:cNvPr>
          <p:cNvSpPr txBox="1"/>
          <p:nvPr/>
        </p:nvSpPr>
        <p:spPr>
          <a:xfrm>
            <a:off x="823954" y="2919037"/>
            <a:ext cx="14624643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nhà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trường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truyền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thống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tích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riêng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Mọi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cùng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hiểu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trân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trọng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truyền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thống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tốt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đẹp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tiếp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tục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phát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huy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xây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nhà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trường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ngày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càng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vững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mạnh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hơn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vi-VN" sz="3600" b="1" i="0" dirty="0">
              <a:effectLst/>
              <a:latin typeface="+mn-lt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2052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DE83891-75CF-F5C7-0B2D-CD857F38BF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3463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00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2903938B-1AB1-04A4-30CA-5593BF526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19" y="762000"/>
            <a:ext cx="5668166" cy="249589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D11D4CAA-DF55-46CA-370F-1070FDA93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19" y="2921236"/>
            <a:ext cx="9220200" cy="68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6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D106DA4-F7C7-43B8-F7F6-C5F2190B4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8" y="2404684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9B1FE3-BE87-11D7-1206-288D2FEB0C5E}"/>
              </a:ext>
            </a:extLst>
          </p:cNvPr>
          <p:cNvSpPr txBox="1"/>
          <p:nvPr/>
        </p:nvSpPr>
        <p:spPr>
          <a:xfrm>
            <a:off x="6196029" y="1310470"/>
            <a:ext cx="9948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latin typeface="+mn-lt"/>
              </a:rPr>
              <a:t>Tự</a:t>
            </a:r>
            <a:r>
              <a:rPr lang="en-US" sz="4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+mn-lt"/>
              </a:rPr>
              <a:t>nhiên</a:t>
            </a:r>
            <a:r>
              <a:rPr lang="en-US" sz="4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+mn-lt"/>
              </a:rPr>
              <a:t>và</a:t>
            </a:r>
            <a:r>
              <a:rPr lang="en-US" sz="4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+mn-lt"/>
              </a:rPr>
              <a:t>xã</a:t>
            </a:r>
            <a:r>
              <a:rPr lang="en-US" sz="4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+mn-lt"/>
              </a:rPr>
              <a:t>hội</a:t>
            </a:r>
            <a:endParaRPr lang="en-US" sz="48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75BEEC-9A1E-1F37-4007-B1DD81156FB7}"/>
              </a:ext>
            </a:extLst>
          </p:cNvPr>
          <p:cNvSpPr txBox="1"/>
          <p:nvPr/>
        </p:nvSpPr>
        <p:spPr>
          <a:xfrm>
            <a:off x="4556919" y="1983377"/>
            <a:ext cx="10363200" cy="1086397"/>
          </a:xfrm>
          <a:prstGeom prst="roundRect">
            <a:avLst/>
          </a:prstGeom>
          <a:noFill/>
          <a:ln>
            <a:solidFill>
              <a:srgbClr val="FFFFFF">
                <a:alpha val="21176"/>
              </a:srgbClr>
            </a:solidFill>
          </a:ln>
        </p:spPr>
        <p:txBody>
          <a:bodyPr wrap="square" rtlCol="0">
            <a:spAutoFit/>
          </a:bodyPr>
          <a:lstStyle/>
          <a:p>
            <a:pPr lvl="0" algn="ctr" defTabSz="193665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C0000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Truyền</a:t>
            </a:r>
            <a:r>
              <a:rPr lang="en-US" sz="4800" b="1" dirty="0">
                <a:solidFill>
                  <a:srgbClr val="C0000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thống</a:t>
            </a:r>
            <a:r>
              <a:rPr lang="en-US" sz="4800" b="1" dirty="0">
                <a:solidFill>
                  <a:srgbClr val="C0000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trường</a:t>
            </a:r>
            <a:r>
              <a:rPr lang="en-US" sz="4800" b="1" dirty="0">
                <a:solidFill>
                  <a:srgbClr val="C0000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em</a:t>
            </a:r>
            <a:r>
              <a:rPr lang="en-US" sz="4800" b="1" dirty="0">
                <a:solidFill>
                  <a:srgbClr val="C0000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(</a:t>
            </a:r>
            <a:r>
              <a:rPr lang="en-US" sz="4800" b="1" dirty="0" err="1">
                <a:solidFill>
                  <a:srgbClr val="C0000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Tiết</a:t>
            </a:r>
            <a:r>
              <a:rPr lang="en-US" sz="4800" b="1" dirty="0">
                <a:solidFill>
                  <a:srgbClr val="C0000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427176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D53DB799-310B-5328-881F-6D50C33DBC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92" y="2402357"/>
            <a:ext cx="5486453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33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71519" y="10886"/>
            <a:ext cx="92051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3600" b="1" u="sng" dirty="0" err="1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Lập</a:t>
            </a:r>
            <a:r>
              <a:rPr lang="en-US" sz="3600" b="1" u="sng" dirty="0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kế</a:t>
            </a:r>
            <a:r>
              <a:rPr lang="en-US" sz="3600" b="1" u="sng" dirty="0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hoạch</a:t>
            </a:r>
            <a:r>
              <a:rPr lang="en-US" sz="3600" b="1" u="sng" dirty="0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600" b="1" u="sng" dirty="0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3600" b="1" u="sng" dirty="0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hiểu</a:t>
            </a:r>
            <a:r>
              <a:rPr lang="en-US" sz="3600" b="1" u="sng" dirty="0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truyền</a:t>
            </a:r>
            <a:r>
              <a:rPr lang="en-US" sz="3600" b="1" u="sng" dirty="0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trống</a:t>
            </a:r>
            <a:r>
              <a:rPr lang="en-US" sz="3600" b="1" u="sng" dirty="0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nhà</a:t>
            </a:r>
            <a:r>
              <a:rPr lang="en-US" sz="3600" b="1" u="sng" dirty="0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trường</a:t>
            </a:r>
            <a:r>
              <a:rPr lang="en-US" sz="3600" b="1" u="sng" dirty="0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B8708E-0B4A-8AF6-D136-BB26523CBD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83"/>
          <a:stretch/>
        </p:blipFill>
        <p:spPr>
          <a:xfrm>
            <a:off x="492352" y="2242986"/>
            <a:ext cx="15074537" cy="700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518319" y="1073137"/>
            <a:ext cx="1562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Đề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xuất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nội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dung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hiểu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truyền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thống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trường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dựa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gợi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ý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362EFF92-7746-2E6E-F73C-80F49C7C0A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771" y="5943600"/>
            <a:ext cx="4317118" cy="27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116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73918FF-F2A1-AA7F-4B1B-AFB55911B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19" y="2667000"/>
            <a:ext cx="6428572" cy="36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92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9F924AB-B891-93C1-A185-DE3E4ECEB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917" b="54325" l="27629" r="70103">
                        <a14:foregroundMark x1="44689" y1="47947" x2="62268" y2="48443"/>
                        <a14:foregroundMark x1="39325" y1="47796" x2="41991" y2="47871"/>
                        <a14:foregroundMark x1="37732" y1="47751" x2="39011" y2="47787"/>
                        <a14:foregroundMark x1="38888" y1="47365" x2="37320" y2="47405"/>
                        <a14:foregroundMark x1="42443" y1="47275" x2="39196" y2="47357"/>
                        <a14:foregroundMark x1="64536" y1="46713" x2="44993" y2="47209"/>
                        <a14:foregroundMark x1="44513" y1="48374" x2="60412" y2="50519"/>
                        <a14:foregroundMark x1="39288" y1="47671" x2="41878" y2="48020"/>
                        <a14:foregroundMark x1="37320" y1="47405" x2="38964" y2="47627"/>
                        <a14:foregroundMark x1="39419" y1="49180" x2="36289" y2="49135"/>
                        <a14:foregroundMark x1="40980" y1="49203" x2="39731" y2="49185"/>
                        <a14:foregroundMark x1="60206" y1="49481" x2="44153" y2="49248"/>
                        <a14:foregroundMark x1="36289" y1="49135" x2="32258" y2="39792"/>
                        <a14:foregroundMark x1="31959" y1="39100" x2="29485" y2="39792"/>
                        <a14:foregroundMark x1="40993" y1="51986" x2="41163" y2="52159"/>
                        <a14:foregroundMark x1="40324" y1="51304" x2="40607" y2="51592"/>
                        <a14:foregroundMark x1="31753" y1="42561" x2="39796" y2="50765"/>
                        <a14:foregroundMark x1="39398" y1="51289" x2="32990" y2="47405"/>
                        <a14:foregroundMark x1="40175" y1="51760" x2="40040" y2="51678"/>
                        <a14:foregroundMark x1="28848" y1="39792" x2="28764" y2="39638"/>
                        <a14:foregroundMark x1="32990" y1="47405" x2="28848" y2="39792"/>
                        <a14:foregroundMark x1="35162" y1="30104" x2="35243" y2="29624"/>
                        <a14:foregroundMark x1="34639" y1="33218" x2="35162" y2="30104"/>
                        <a14:foregroundMark x1="60671" y1="18272" x2="61323" y2="18518"/>
                        <a14:foregroundMark x1="69150" y1="39451" x2="60825" y2="51903"/>
                        <a14:foregroundMark x1="69533" y1="40461" x2="65567" y2="47751"/>
                        <a14:foregroundMark x1="65567" y1="47751" x2="63299" y2="50173"/>
                        <a14:foregroundMark x1="69120" y1="39372" x2="68041" y2="44637"/>
                        <a14:foregroundMark x1="68041" y1="44637" x2="63711" y2="51557"/>
                        <a14:foregroundMark x1="39172" y1="54257" x2="38557" y2="54325"/>
                        <a14:foregroundMark x1="40352" y1="54127" x2="39808" y2="54187"/>
                        <a14:foregroundMark x1="44843" y1="53633" x2="42228" y2="53921"/>
                        <a14:foregroundMark x1="63711" y1="51557" x2="44843" y2="53633"/>
                        <a14:foregroundMark x1="38557" y1="54325" x2="38032" y2="54325"/>
                        <a14:backgroundMark x1="34639" y1="23529" x2="33402" y2="28374"/>
                        <a14:backgroundMark x1="68454" y1="30104" x2="70928" y2="30104"/>
                        <a14:backgroundMark x1="68247" y1="31834" x2="66392" y2="32180"/>
                        <a14:backgroundMark x1="67010" y1="27336" x2="67010" y2="27336"/>
                        <a14:backgroundMark x1="64330" y1="23529" x2="64330" y2="23529"/>
                        <a14:backgroundMark x1="63093" y1="23183" x2="63093" y2="23183"/>
                        <a14:backgroundMark x1="63093" y1="21799" x2="63093" y2="21799"/>
                        <a14:backgroundMark x1="62680" y1="19723" x2="62474" y2="19377"/>
                        <a14:backgroundMark x1="62062" y1="19377" x2="62062" y2="19377"/>
                        <a14:backgroundMark x1="29691" y1="33564" x2="29691" y2="33564"/>
                        <a14:backgroundMark x1="28247" y1="36678" x2="28247" y2="36678"/>
                        <a14:backgroundMark x1="29072" y1="35640" x2="29072" y2="35640"/>
                        <a14:backgroundMark x1="28866" y1="38408" x2="28866" y2="38408"/>
                        <a14:backgroundMark x1="28660" y1="35640" x2="28660" y2="35640"/>
                        <a14:backgroundMark x1="28454" y1="34256" x2="28454" y2="34256"/>
                        <a14:backgroundMark x1="28660" y1="37370" x2="28660" y2="38062"/>
                        <a14:backgroundMark x1="28247" y1="39792" x2="28247" y2="39792"/>
                        <a14:backgroundMark x1="37526" y1="52941" x2="37526" y2="52941"/>
                        <a14:backgroundMark x1="38144" y1="52941" x2="38557" y2="53633"/>
                        <a14:backgroundMark x1="38763" y1="55017" x2="39175" y2="55363"/>
                        <a14:backgroundMark x1="41237" y1="54325" x2="40825" y2="53979"/>
                        <a14:backgroundMark x1="39794" y1="53633" x2="39794" y2="53633"/>
                        <a14:backgroundMark x1="69897" y1="35640" x2="69897" y2="35640"/>
                        <a14:backgroundMark x1="67423" y1="26298" x2="67423" y2="26298"/>
                        <a14:backgroundMark x1="66186" y1="24913" x2="66186" y2="24913"/>
                        <a14:backgroundMark x1="65361" y1="24221" x2="65361" y2="24221"/>
                        <a14:backgroundMark x1="65361" y1="23875" x2="65361" y2="23875"/>
                        <a14:backgroundMark x1="51546" y1="18339" x2="40412" y2="17647"/>
                        <a14:backgroundMark x1="60825" y1="18685" x2="48454" y2="17993"/>
                        <a14:backgroundMark x1="43299" y1="17647" x2="40000" y2="17993"/>
                        <a14:backgroundMark x1="39175" y1="18685" x2="36082" y2="25606"/>
                        <a14:backgroundMark x1="41237" y1="18685" x2="38969" y2="18685"/>
                        <a14:backgroundMark x1="61443" y1="18339" x2="69072" y2="28720"/>
                        <a14:backgroundMark x1="69072" y1="32526" x2="69485" y2="35986"/>
                        <a14:backgroundMark x1="67010" y1="32180" x2="66392" y2="32180"/>
                        <a14:backgroundMark x1="26804" y1="27682" x2="32784" y2="31488"/>
                        <a14:backgroundMark x1="32784" y1="31488" x2="28247" y2="29066"/>
                        <a14:backgroundMark x1="35052" y1="30104" x2="35052" y2="30104"/>
                        <a14:backgroundMark x1="39381" y1="54671" x2="39381" y2="54671"/>
                        <a14:backgroundMark x1="38144" y1="54671" x2="38144" y2="54671"/>
                        <a14:backgroundMark x1="41237" y1="54671" x2="41237" y2="54671"/>
                        <a14:backgroundMark x1="40619" y1="54671" x2="40619" y2="54671"/>
                        <a14:backgroundMark x1="39794" y1="53979" x2="39794" y2="53979"/>
                        <a14:backgroundMark x1="38969" y1="53979" x2="38969" y2="53979"/>
                        <a14:backgroundMark x1="40412" y1="53979" x2="42062" y2="54325"/>
                        <a14:backgroundMark x1="42062" y1="54325" x2="42062" y2="543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417" t="15513" r="28322" b="45174"/>
          <a:stretch>
            <a:fillRect/>
          </a:stretch>
        </p:blipFill>
        <p:spPr>
          <a:xfrm>
            <a:off x="6080919" y="1143000"/>
            <a:ext cx="4523703" cy="2980146"/>
          </a:xfrm>
          <a:custGeom>
            <a:avLst/>
            <a:gdLst>
              <a:gd name="connsiteX0" fmla="*/ 1638300 w 3276600"/>
              <a:gd name="connsiteY0" fmla="*/ 0 h 1368290"/>
              <a:gd name="connsiteX1" fmla="*/ 3276600 w 3276600"/>
              <a:gd name="connsiteY1" fmla="*/ 684145 h 1368290"/>
              <a:gd name="connsiteX2" fmla="*/ 1638300 w 3276600"/>
              <a:gd name="connsiteY2" fmla="*/ 1368290 h 1368290"/>
              <a:gd name="connsiteX3" fmla="*/ 0 w 3276600"/>
              <a:gd name="connsiteY3" fmla="*/ 684145 h 1368290"/>
              <a:gd name="connsiteX4" fmla="*/ 1638300 w 3276600"/>
              <a:gd name="connsiteY4" fmla="*/ 0 h 136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600" h="1368290">
                <a:moveTo>
                  <a:pt x="1638300" y="0"/>
                </a:moveTo>
                <a:cubicBezTo>
                  <a:pt x="2543108" y="0"/>
                  <a:pt x="3276600" y="306302"/>
                  <a:pt x="3276600" y="684145"/>
                </a:cubicBezTo>
                <a:cubicBezTo>
                  <a:pt x="3276600" y="1061988"/>
                  <a:pt x="2543108" y="1368290"/>
                  <a:pt x="1638300" y="1368290"/>
                </a:cubicBezTo>
                <a:cubicBezTo>
                  <a:pt x="733492" y="1368290"/>
                  <a:pt x="0" y="1061988"/>
                  <a:pt x="0" y="684145"/>
                </a:cubicBezTo>
                <a:cubicBezTo>
                  <a:pt x="0" y="306302"/>
                  <a:pt x="733492" y="0"/>
                  <a:pt x="1638300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F920A8-FBB0-970E-E815-827A12B0B588}"/>
              </a:ext>
            </a:extLst>
          </p:cNvPr>
          <p:cNvSpPr txBox="1"/>
          <p:nvPr/>
        </p:nvSpPr>
        <p:spPr>
          <a:xfrm>
            <a:off x="301034" y="1090386"/>
            <a:ext cx="5029200" cy="6186309"/>
          </a:xfrm>
          <a:custGeom>
            <a:avLst/>
            <a:gdLst>
              <a:gd name="connsiteX0" fmla="*/ 0 w 5029200"/>
              <a:gd name="connsiteY0" fmla="*/ 0 h 6186309"/>
              <a:gd name="connsiteX1" fmla="*/ 609092 w 5029200"/>
              <a:gd name="connsiteY1" fmla="*/ 0 h 6186309"/>
              <a:gd name="connsiteX2" fmla="*/ 1017016 w 5029200"/>
              <a:gd name="connsiteY2" fmla="*/ 0 h 6186309"/>
              <a:gd name="connsiteX3" fmla="*/ 1525524 w 5029200"/>
              <a:gd name="connsiteY3" fmla="*/ 0 h 6186309"/>
              <a:gd name="connsiteX4" fmla="*/ 2184908 w 5029200"/>
              <a:gd name="connsiteY4" fmla="*/ 0 h 6186309"/>
              <a:gd name="connsiteX5" fmla="*/ 2643124 w 5029200"/>
              <a:gd name="connsiteY5" fmla="*/ 0 h 6186309"/>
              <a:gd name="connsiteX6" fmla="*/ 3201924 w 5029200"/>
              <a:gd name="connsiteY6" fmla="*/ 0 h 6186309"/>
              <a:gd name="connsiteX7" fmla="*/ 3609848 w 5029200"/>
              <a:gd name="connsiteY7" fmla="*/ 0 h 6186309"/>
              <a:gd name="connsiteX8" fmla="*/ 4269232 w 5029200"/>
              <a:gd name="connsiteY8" fmla="*/ 0 h 6186309"/>
              <a:gd name="connsiteX9" fmla="*/ 5029200 w 5029200"/>
              <a:gd name="connsiteY9" fmla="*/ 0 h 6186309"/>
              <a:gd name="connsiteX10" fmla="*/ 5029200 w 5029200"/>
              <a:gd name="connsiteY10" fmla="*/ 438666 h 6186309"/>
              <a:gd name="connsiteX11" fmla="*/ 5029200 w 5029200"/>
              <a:gd name="connsiteY11" fmla="*/ 1124783 h 6186309"/>
              <a:gd name="connsiteX12" fmla="*/ 5029200 w 5029200"/>
              <a:gd name="connsiteY12" fmla="*/ 1810901 h 6186309"/>
              <a:gd name="connsiteX13" fmla="*/ 5029200 w 5029200"/>
              <a:gd name="connsiteY13" fmla="*/ 2497019 h 6186309"/>
              <a:gd name="connsiteX14" fmla="*/ 5029200 w 5029200"/>
              <a:gd name="connsiteY14" fmla="*/ 2997548 h 6186309"/>
              <a:gd name="connsiteX15" fmla="*/ 5029200 w 5029200"/>
              <a:gd name="connsiteY15" fmla="*/ 3559940 h 6186309"/>
              <a:gd name="connsiteX16" fmla="*/ 5029200 w 5029200"/>
              <a:gd name="connsiteY16" fmla="*/ 3936742 h 6186309"/>
              <a:gd name="connsiteX17" fmla="*/ 5029200 w 5029200"/>
              <a:gd name="connsiteY17" fmla="*/ 4499134 h 6186309"/>
              <a:gd name="connsiteX18" fmla="*/ 5029200 w 5029200"/>
              <a:gd name="connsiteY18" fmla="*/ 5123389 h 6186309"/>
              <a:gd name="connsiteX19" fmla="*/ 5029200 w 5029200"/>
              <a:gd name="connsiteY19" fmla="*/ 5623917 h 6186309"/>
              <a:gd name="connsiteX20" fmla="*/ 5029200 w 5029200"/>
              <a:gd name="connsiteY20" fmla="*/ 6186309 h 6186309"/>
              <a:gd name="connsiteX21" fmla="*/ 4520692 w 5029200"/>
              <a:gd name="connsiteY21" fmla="*/ 6186309 h 6186309"/>
              <a:gd name="connsiteX22" fmla="*/ 4112768 w 5029200"/>
              <a:gd name="connsiteY22" fmla="*/ 6186309 h 6186309"/>
              <a:gd name="connsiteX23" fmla="*/ 3503676 w 5029200"/>
              <a:gd name="connsiteY23" fmla="*/ 6186309 h 6186309"/>
              <a:gd name="connsiteX24" fmla="*/ 2844292 w 5029200"/>
              <a:gd name="connsiteY24" fmla="*/ 6186309 h 6186309"/>
              <a:gd name="connsiteX25" fmla="*/ 2436368 w 5029200"/>
              <a:gd name="connsiteY25" fmla="*/ 6186309 h 6186309"/>
              <a:gd name="connsiteX26" fmla="*/ 1927860 w 5029200"/>
              <a:gd name="connsiteY26" fmla="*/ 6186309 h 6186309"/>
              <a:gd name="connsiteX27" fmla="*/ 1419352 w 5029200"/>
              <a:gd name="connsiteY27" fmla="*/ 6186309 h 6186309"/>
              <a:gd name="connsiteX28" fmla="*/ 810260 w 5029200"/>
              <a:gd name="connsiteY28" fmla="*/ 6186309 h 6186309"/>
              <a:gd name="connsiteX29" fmla="*/ 0 w 5029200"/>
              <a:gd name="connsiteY29" fmla="*/ 6186309 h 6186309"/>
              <a:gd name="connsiteX30" fmla="*/ 0 w 5029200"/>
              <a:gd name="connsiteY30" fmla="*/ 5623917 h 6186309"/>
              <a:gd name="connsiteX31" fmla="*/ 0 w 5029200"/>
              <a:gd name="connsiteY31" fmla="*/ 4937799 h 6186309"/>
              <a:gd name="connsiteX32" fmla="*/ 0 w 5029200"/>
              <a:gd name="connsiteY32" fmla="*/ 4499134 h 6186309"/>
              <a:gd name="connsiteX33" fmla="*/ 0 w 5029200"/>
              <a:gd name="connsiteY33" fmla="*/ 4122331 h 6186309"/>
              <a:gd name="connsiteX34" fmla="*/ 0 w 5029200"/>
              <a:gd name="connsiteY34" fmla="*/ 3745529 h 6186309"/>
              <a:gd name="connsiteX35" fmla="*/ 0 w 5029200"/>
              <a:gd name="connsiteY35" fmla="*/ 3059411 h 6186309"/>
              <a:gd name="connsiteX36" fmla="*/ 0 w 5029200"/>
              <a:gd name="connsiteY36" fmla="*/ 2558882 h 6186309"/>
              <a:gd name="connsiteX37" fmla="*/ 0 w 5029200"/>
              <a:gd name="connsiteY37" fmla="*/ 2182080 h 6186309"/>
              <a:gd name="connsiteX38" fmla="*/ 0 w 5029200"/>
              <a:gd name="connsiteY38" fmla="*/ 1681551 h 6186309"/>
              <a:gd name="connsiteX39" fmla="*/ 0 w 5029200"/>
              <a:gd name="connsiteY39" fmla="*/ 1242886 h 6186309"/>
              <a:gd name="connsiteX40" fmla="*/ 0 w 5029200"/>
              <a:gd name="connsiteY40" fmla="*/ 804220 h 6186309"/>
              <a:gd name="connsiteX41" fmla="*/ 0 w 5029200"/>
              <a:gd name="connsiteY41" fmla="*/ 0 h 618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029200" h="6186309" fill="none" extrusionOk="0">
                <a:moveTo>
                  <a:pt x="0" y="0"/>
                </a:moveTo>
                <a:cubicBezTo>
                  <a:pt x="265858" y="-56441"/>
                  <a:pt x="316535" y="22139"/>
                  <a:pt x="609092" y="0"/>
                </a:cubicBezTo>
                <a:cubicBezTo>
                  <a:pt x="901649" y="-22139"/>
                  <a:pt x="814488" y="3128"/>
                  <a:pt x="1017016" y="0"/>
                </a:cubicBezTo>
                <a:cubicBezTo>
                  <a:pt x="1219544" y="-3128"/>
                  <a:pt x="1294564" y="34482"/>
                  <a:pt x="1525524" y="0"/>
                </a:cubicBezTo>
                <a:cubicBezTo>
                  <a:pt x="1756484" y="-34482"/>
                  <a:pt x="1971882" y="59438"/>
                  <a:pt x="2184908" y="0"/>
                </a:cubicBezTo>
                <a:cubicBezTo>
                  <a:pt x="2397934" y="-59438"/>
                  <a:pt x="2434382" y="18554"/>
                  <a:pt x="2643124" y="0"/>
                </a:cubicBezTo>
                <a:cubicBezTo>
                  <a:pt x="2851866" y="-18554"/>
                  <a:pt x="3004267" y="29525"/>
                  <a:pt x="3201924" y="0"/>
                </a:cubicBezTo>
                <a:cubicBezTo>
                  <a:pt x="3399581" y="-29525"/>
                  <a:pt x="3440162" y="48520"/>
                  <a:pt x="3609848" y="0"/>
                </a:cubicBezTo>
                <a:cubicBezTo>
                  <a:pt x="3779534" y="-48520"/>
                  <a:pt x="4002325" y="22634"/>
                  <a:pt x="4269232" y="0"/>
                </a:cubicBezTo>
                <a:cubicBezTo>
                  <a:pt x="4536139" y="-22634"/>
                  <a:pt x="4661907" y="48322"/>
                  <a:pt x="5029200" y="0"/>
                </a:cubicBezTo>
                <a:cubicBezTo>
                  <a:pt x="5057839" y="119496"/>
                  <a:pt x="4976660" y="254115"/>
                  <a:pt x="5029200" y="438666"/>
                </a:cubicBezTo>
                <a:cubicBezTo>
                  <a:pt x="5081740" y="623217"/>
                  <a:pt x="4948540" y="783387"/>
                  <a:pt x="5029200" y="1124783"/>
                </a:cubicBezTo>
                <a:cubicBezTo>
                  <a:pt x="5109860" y="1466179"/>
                  <a:pt x="4953187" y="1654392"/>
                  <a:pt x="5029200" y="1810901"/>
                </a:cubicBezTo>
                <a:cubicBezTo>
                  <a:pt x="5105213" y="1967410"/>
                  <a:pt x="4978354" y="2161119"/>
                  <a:pt x="5029200" y="2497019"/>
                </a:cubicBezTo>
                <a:cubicBezTo>
                  <a:pt x="5080046" y="2832919"/>
                  <a:pt x="5004692" y="2830135"/>
                  <a:pt x="5029200" y="2997548"/>
                </a:cubicBezTo>
                <a:cubicBezTo>
                  <a:pt x="5053708" y="3164961"/>
                  <a:pt x="4976666" y="3386967"/>
                  <a:pt x="5029200" y="3559940"/>
                </a:cubicBezTo>
                <a:cubicBezTo>
                  <a:pt x="5081734" y="3732913"/>
                  <a:pt x="5021220" y="3859551"/>
                  <a:pt x="5029200" y="3936742"/>
                </a:cubicBezTo>
                <a:cubicBezTo>
                  <a:pt x="5037180" y="4013933"/>
                  <a:pt x="5007708" y="4231089"/>
                  <a:pt x="5029200" y="4499134"/>
                </a:cubicBezTo>
                <a:cubicBezTo>
                  <a:pt x="5050692" y="4767179"/>
                  <a:pt x="5010615" y="4982639"/>
                  <a:pt x="5029200" y="5123389"/>
                </a:cubicBezTo>
                <a:cubicBezTo>
                  <a:pt x="5047785" y="5264140"/>
                  <a:pt x="5009854" y="5429829"/>
                  <a:pt x="5029200" y="5623917"/>
                </a:cubicBezTo>
                <a:cubicBezTo>
                  <a:pt x="5048546" y="5818005"/>
                  <a:pt x="4970721" y="6068256"/>
                  <a:pt x="5029200" y="6186309"/>
                </a:cubicBezTo>
                <a:cubicBezTo>
                  <a:pt x="4805558" y="6221821"/>
                  <a:pt x="4650110" y="6150303"/>
                  <a:pt x="4520692" y="6186309"/>
                </a:cubicBezTo>
                <a:cubicBezTo>
                  <a:pt x="4391274" y="6222315"/>
                  <a:pt x="4238135" y="6162034"/>
                  <a:pt x="4112768" y="6186309"/>
                </a:cubicBezTo>
                <a:cubicBezTo>
                  <a:pt x="3987401" y="6210584"/>
                  <a:pt x="3747409" y="6145860"/>
                  <a:pt x="3503676" y="6186309"/>
                </a:cubicBezTo>
                <a:cubicBezTo>
                  <a:pt x="3259943" y="6226758"/>
                  <a:pt x="3022427" y="6139320"/>
                  <a:pt x="2844292" y="6186309"/>
                </a:cubicBezTo>
                <a:cubicBezTo>
                  <a:pt x="2666157" y="6233298"/>
                  <a:pt x="2583630" y="6158686"/>
                  <a:pt x="2436368" y="6186309"/>
                </a:cubicBezTo>
                <a:cubicBezTo>
                  <a:pt x="2289106" y="6213932"/>
                  <a:pt x="2046912" y="6177882"/>
                  <a:pt x="1927860" y="6186309"/>
                </a:cubicBezTo>
                <a:cubicBezTo>
                  <a:pt x="1808808" y="6194736"/>
                  <a:pt x="1666751" y="6141282"/>
                  <a:pt x="1419352" y="6186309"/>
                </a:cubicBezTo>
                <a:cubicBezTo>
                  <a:pt x="1171953" y="6231336"/>
                  <a:pt x="1007577" y="6126118"/>
                  <a:pt x="810260" y="6186309"/>
                </a:cubicBezTo>
                <a:cubicBezTo>
                  <a:pt x="612943" y="6246500"/>
                  <a:pt x="182034" y="6128006"/>
                  <a:pt x="0" y="6186309"/>
                </a:cubicBezTo>
                <a:cubicBezTo>
                  <a:pt x="-56162" y="5989422"/>
                  <a:pt x="15875" y="5797386"/>
                  <a:pt x="0" y="5623917"/>
                </a:cubicBezTo>
                <a:cubicBezTo>
                  <a:pt x="-15875" y="5450448"/>
                  <a:pt x="23947" y="5136082"/>
                  <a:pt x="0" y="4937799"/>
                </a:cubicBezTo>
                <a:cubicBezTo>
                  <a:pt x="-23947" y="4739516"/>
                  <a:pt x="9047" y="4646052"/>
                  <a:pt x="0" y="4499134"/>
                </a:cubicBezTo>
                <a:cubicBezTo>
                  <a:pt x="-9047" y="4352216"/>
                  <a:pt x="5696" y="4286538"/>
                  <a:pt x="0" y="4122331"/>
                </a:cubicBezTo>
                <a:cubicBezTo>
                  <a:pt x="-5696" y="3958124"/>
                  <a:pt x="33525" y="3927382"/>
                  <a:pt x="0" y="3745529"/>
                </a:cubicBezTo>
                <a:cubicBezTo>
                  <a:pt x="-33525" y="3563676"/>
                  <a:pt x="17030" y="3358235"/>
                  <a:pt x="0" y="3059411"/>
                </a:cubicBezTo>
                <a:cubicBezTo>
                  <a:pt x="-17030" y="2760587"/>
                  <a:pt x="25532" y="2663305"/>
                  <a:pt x="0" y="2558882"/>
                </a:cubicBezTo>
                <a:cubicBezTo>
                  <a:pt x="-25532" y="2454459"/>
                  <a:pt x="19918" y="2276654"/>
                  <a:pt x="0" y="2182080"/>
                </a:cubicBezTo>
                <a:cubicBezTo>
                  <a:pt x="-19918" y="2087506"/>
                  <a:pt x="49444" y="1839397"/>
                  <a:pt x="0" y="1681551"/>
                </a:cubicBezTo>
                <a:cubicBezTo>
                  <a:pt x="-49444" y="1523705"/>
                  <a:pt x="18409" y="1438303"/>
                  <a:pt x="0" y="1242886"/>
                </a:cubicBezTo>
                <a:cubicBezTo>
                  <a:pt x="-18409" y="1047470"/>
                  <a:pt x="41965" y="926536"/>
                  <a:pt x="0" y="804220"/>
                </a:cubicBezTo>
                <a:cubicBezTo>
                  <a:pt x="-41965" y="681904"/>
                  <a:pt x="88531" y="344231"/>
                  <a:pt x="0" y="0"/>
                </a:cubicBezTo>
                <a:close/>
              </a:path>
              <a:path w="5029200" h="6186309" stroke="0" extrusionOk="0">
                <a:moveTo>
                  <a:pt x="0" y="0"/>
                </a:moveTo>
                <a:cubicBezTo>
                  <a:pt x="150730" y="-28247"/>
                  <a:pt x="519919" y="75248"/>
                  <a:pt x="659384" y="0"/>
                </a:cubicBezTo>
                <a:cubicBezTo>
                  <a:pt x="798849" y="-75248"/>
                  <a:pt x="962461" y="47694"/>
                  <a:pt x="1067308" y="0"/>
                </a:cubicBezTo>
                <a:cubicBezTo>
                  <a:pt x="1172155" y="-47694"/>
                  <a:pt x="1468385" y="15011"/>
                  <a:pt x="1726692" y="0"/>
                </a:cubicBezTo>
                <a:cubicBezTo>
                  <a:pt x="1984999" y="-15011"/>
                  <a:pt x="2052815" y="59246"/>
                  <a:pt x="2285492" y="0"/>
                </a:cubicBezTo>
                <a:cubicBezTo>
                  <a:pt x="2518169" y="-59246"/>
                  <a:pt x="2637495" y="40564"/>
                  <a:pt x="2743708" y="0"/>
                </a:cubicBezTo>
                <a:cubicBezTo>
                  <a:pt x="2849921" y="-40564"/>
                  <a:pt x="3073932" y="21929"/>
                  <a:pt x="3352800" y="0"/>
                </a:cubicBezTo>
                <a:cubicBezTo>
                  <a:pt x="3631668" y="-21929"/>
                  <a:pt x="3750791" y="20959"/>
                  <a:pt x="3861308" y="0"/>
                </a:cubicBezTo>
                <a:cubicBezTo>
                  <a:pt x="3971825" y="-20959"/>
                  <a:pt x="4171110" y="46288"/>
                  <a:pt x="4319524" y="0"/>
                </a:cubicBezTo>
                <a:cubicBezTo>
                  <a:pt x="4467938" y="-46288"/>
                  <a:pt x="4804067" y="55513"/>
                  <a:pt x="5029200" y="0"/>
                </a:cubicBezTo>
                <a:cubicBezTo>
                  <a:pt x="5059973" y="129054"/>
                  <a:pt x="5005848" y="214192"/>
                  <a:pt x="5029200" y="376802"/>
                </a:cubicBezTo>
                <a:cubicBezTo>
                  <a:pt x="5052552" y="539412"/>
                  <a:pt x="5022990" y="666920"/>
                  <a:pt x="5029200" y="877331"/>
                </a:cubicBezTo>
                <a:cubicBezTo>
                  <a:pt x="5035410" y="1087742"/>
                  <a:pt x="5010587" y="1196002"/>
                  <a:pt x="5029200" y="1377860"/>
                </a:cubicBezTo>
                <a:cubicBezTo>
                  <a:pt x="5047813" y="1559718"/>
                  <a:pt x="4999098" y="1654479"/>
                  <a:pt x="5029200" y="1754662"/>
                </a:cubicBezTo>
                <a:cubicBezTo>
                  <a:pt x="5059302" y="1854845"/>
                  <a:pt x="4974649" y="2025108"/>
                  <a:pt x="5029200" y="2255191"/>
                </a:cubicBezTo>
                <a:cubicBezTo>
                  <a:pt x="5083751" y="2485274"/>
                  <a:pt x="4978405" y="2577000"/>
                  <a:pt x="5029200" y="2693856"/>
                </a:cubicBezTo>
                <a:cubicBezTo>
                  <a:pt x="5079995" y="2810713"/>
                  <a:pt x="5023794" y="2966344"/>
                  <a:pt x="5029200" y="3070659"/>
                </a:cubicBezTo>
                <a:cubicBezTo>
                  <a:pt x="5034606" y="3174974"/>
                  <a:pt x="5026083" y="3379835"/>
                  <a:pt x="5029200" y="3633051"/>
                </a:cubicBezTo>
                <a:cubicBezTo>
                  <a:pt x="5032317" y="3886267"/>
                  <a:pt x="4993295" y="3932680"/>
                  <a:pt x="5029200" y="4071716"/>
                </a:cubicBezTo>
                <a:cubicBezTo>
                  <a:pt x="5065105" y="4210753"/>
                  <a:pt x="5007071" y="4539261"/>
                  <a:pt x="5029200" y="4695971"/>
                </a:cubicBezTo>
                <a:cubicBezTo>
                  <a:pt x="5051329" y="4852682"/>
                  <a:pt x="5024539" y="5100422"/>
                  <a:pt x="5029200" y="5382089"/>
                </a:cubicBezTo>
                <a:cubicBezTo>
                  <a:pt x="5033861" y="5663756"/>
                  <a:pt x="5017156" y="5861604"/>
                  <a:pt x="5029200" y="6186309"/>
                </a:cubicBezTo>
                <a:cubicBezTo>
                  <a:pt x="4906605" y="6214803"/>
                  <a:pt x="4609280" y="6130912"/>
                  <a:pt x="4470400" y="6186309"/>
                </a:cubicBezTo>
                <a:cubicBezTo>
                  <a:pt x="4331520" y="6241706"/>
                  <a:pt x="4012522" y="6150806"/>
                  <a:pt x="3861308" y="6186309"/>
                </a:cubicBezTo>
                <a:cubicBezTo>
                  <a:pt x="3710094" y="6221812"/>
                  <a:pt x="3471026" y="6159259"/>
                  <a:pt x="3252216" y="6186309"/>
                </a:cubicBezTo>
                <a:cubicBezTo>
                  <a:pt x="3033406" y="6213359"/>
                  <a:pt x="2744825" y="6155077"/>
                  <a:pt x="2592832" y="6186309"/>
                </a:cubicBezTo>
                <a:cubicBezTo>
                  <a:pt x="2440839" y="6217541"/>
                  <a:pt x="2328963" y="6178464"/>
                  <a:pt x="2184908" y="6186309"/>
                </a:cubicBezTo>
                <a:cubicBezTo>
                  <a:pt x="2040853" y="6194154"/>
                  <a:pt x="1824035" y="6181501"/>
                  <a:pt x="1726692" y="6186309"/>
                </a:cubicBezTo>
                <a:cubicBezTo>
                  <a:pt x="1629349" y="6191117"/>
                  <a:pt x="1411626" y="6185229"/>
                  <a:pt x="1268476" y="6186309"/>
                </a:cubicBezTo>
                <a:cubicBezTo>
                  <a:pt x="1125326" y="6187389"/>
                  <a:pt x="1018543" y="6155004"/>
                  <a:pt x="860552" y="6186309"/>
                </a:cubicBezTo>
                <a:cubicBezTo>
                  <a:pt x="702561" y="6217614"/>
                  <a:pt x="379711" y="6156355"/>
                  <a:pt x="0" y="6186309"/>
                </a:cubicBezTo>
                <a:cubicBezTo>
                  <a:pt x="-71566" y="5858002"/>
                  <a:pt x="26062" y="5656196"/>
                  <a:pt x="0" y="5500191"/>
                </a:cubicBezTo>
                <a:cubicBezTo>
                  <a:pt x="-26062" y="5344186"/>
                  <a:pt x="58382" y="5107060"/>
                  <a:pt x="0" y="4937799"/>
                </a:cubicBezTo>
                <a:cubicBezTo>
                  <a:pt x="-58382" y="4768538"/>
                  <a:pt x="80894" y="4568166"/>
                  <a:pt x="0" y="4251681"/>
                </a:cubicBezTo>
                <a:cubicBezTo>
                  <a:pt x="-80894" y="3935196"/>
                  <a:pt x="79880" y="3863582"/>
                  <a:pt x="0" y="3565564"/>
                </a:cubicBezTo>
                <a:cubicBezTo>
                  <a:pt x="-79880" y="3267546"/>
                  <a:pt x="14837" y="3227168"/>
                  <a:pt x="0" y="3003172"/>
                </a:cubicBezTo>
                <a:cubicBezTo>
                  <a:pt x="-14837" y="2779176"/>
                  <a:pt x="49281" y="2620465"/>
                  <a:pt x="0" y="2502643"/>
                </a:cubicBezTo>
                <a:cubicBezTo>
                  <a:pt x="-49281" y="2384821"/>
                  <a:pt x="16779" y="2118328"/>
                  <a:pt x="0" y="1940251"/>
                </a:cubicBezTo>
                <a:cubicBezTo>
                  <a:pt x="-16779" y="1762174"/>
                  <a:pt x="40771" y="1688379"/>
                  <a:pt x="0" y="1563449"/>
                </a:cubicBezTo>
                <a:cubicBezTo>
                  <a:pt x="-40771" y="1438519"/>
                  <a:pt x="9788" y="1338478"/>
                  <a:pt x="0" y="1186647"/>
                </a:cubicBezTo>
                <a:cubicBezTo>
                  <a:pt x="-9788" y="1034816"/>
                  <a:pt x="30839" y="694078"/>
                  <a:pt x="0" y="562392"/>
                </a:cubicBezTo>
                <a:cubicBezTo>
                  <a:pt x="-30839" y="430706"/>
                  <a:pt x="66722" y="161055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457181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Quá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trình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lập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phát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triển</a:t>
            </a:r>
            <a:r>
              <a:rPr lang="en-US" sz="3600" b="1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Trường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xây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dựng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đề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án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UBND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quận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2015-2016,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vị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trí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trườngđặt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phường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Ngọc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Lâm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Ngôi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trường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cảnh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quan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sư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phạm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luôn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“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xanh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,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sạch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đẹp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đại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…..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CF0C76-B566-21B5-FE02-9129FF2370E5}"/>
              </a:ext>
            </a:extLst>
          </p:cNvPr>
          <p:cNvSpPr txBox="1"/>
          <p:nvPr/>
        </p:nvSpPr>
        <p:spPr>
          <a:xfrm>
            <a:off x="11090696" y="249403"/>
            <a:ext cx="4923325" cy="6740307"/>
          </a:xfrm>
          <a:custGeom>
            <a:avLst/>
            <a:gdLst>
              <a:gd name="connsiteX0" fmla="*/ 0 w 4923325"/>
              <a:gd name="connsiteY0" fmla="*/ 0 h 6740307"/>
              <a:gd name="connsiteX1" fmla="*/ 399336 w 4923325"/>
              <a:gd name="connsiteY1" fmla="*/ 0 h 6740307"/>
              <a:gd name="connsiteX2" fmla="*/ 897139 w 4923325"/>
              <a:gd name="connsiteY2" fmla="*/ 0 h 6740307"/>
              <a:gd name="connsiteX3" fmla="*/ 1493409 w 4923325"/>
              <a:gd name="connsiteY3" fmla="*/ 0 h 6740307"/>
              <a:gd name="connsiteX4" fmla="*/ 1941978 w 4923325"/>
              <a:gd name="connsiteY4" fmla="*/ 0 h 6740307"/>
              <a:gd name="connsiteX5" fmla="*/ 2439781 w 4923325"/>
              <a:gd name="connsiteY5" fmla="*/ 0 h 6740307"/>
              <a:gd name="connsiteX6" fmla="*/ 2937584 w 4923325"/>
              <a:gd name="connsiteY6" fmla="*/ 0 h 6740307"/>
              <a:gd name="connsiteX7" fmla="*/ 3484620 w 4923325"/>
              <a:gd name="connsiteY7" fmla="*/ 0 h 6740307"/>
              <a:gd name="connsiteX8" fmla="*/ 3982423 w 4923325"/>
              <a:gd name="connsiteY8" fmla="*/ 0 h 6740307"/>
              <a:gd name="connsiteX9" fmla="*/ 4923325 w 4923325"/>
              <a:gd name="connsiteY9" fmla="*/ 0 h 6740307"/>
              <a:gd name="connsiteX10" fmla="*/ 4923325 w 4923325"/>
              <a:gd name="connsiteY10" fmla="*/ 696498 h 6740307"/>
              <a:gd name="connsiteX11" fmla="*/ 4923325 w 4923325"/>
              <a:gd name="connsiteY11" fmla="*/ 1392997 h 6740307"/>
              <a:gd name="connsiteX12" fmla="*/ 4923325 w 4923325"/>
              <a:gd name="connsiteY12" fmla="*/ 1819883 h 6740307"/>
              <a:gd name="connsiteX13" fmla="*/ 4923325 w 4923325"/>
              <a:gd name="connsiteY13" fmla="*/ 2246769 h 6740307"/>
              <a:gd name="connsiteX14" fmla="*/ 4923325 w 4923325"/>
              <a:gd name="connsiteY14" fmla="*/ 2943267 h 6740307"/>
              <a:gd name="connsiteX15" fmla="*/ 4923325 w 4923325"/>
              <a:gd name="connsiteY15" fmla="*/ 3437557 h 6740307"/>
              <a:gd name="connsiteX16" fmla="*/ 4923325 w 4923325"/>
              <a:gd name="connsiteY16" fmla="*/ 3931846 h 6740307"/>
              <a:gd name="connsiteX17" fmla="*/ 4923325 w 4923325"/>
              <a:gd name="connsiteY17" fmla="*/ 4291329 h 6740307"/>
              <a:gd name="connsiteX18" fmla="*/ 4923325 w 4923325"/>
              <a:gd name="connsiteY18" fmla="*/ 4920424 h 6740307"/>
              <a:gd name="connsiteX19" fmla="*/ 4923325 w 4923325"/>
              <a:gd name="connsiteY19" fmla="*/ 5616922 h 6740307"/>
              <a:gd name="connsiteX20" fmla="*/ 4923325 w 4923325"/>
              <a:gd name="connsiteY20" fmla="*/ 5976406 h 6740307"/>
              <a:gd name="connsiteX21" fmla="*/ 4923325 w 4923325"/>
              <a:gd name="connsiteY21" fmla="*/ 6740307 h 6740307"/>
              <a:gd name="connsiteX22" fmla="*/ 4376289 w 4923325"/>
              <a:gd name="connsiteY22" fmla="*/ 6740307 h 6740307"/>
              <a:gd name="connsiteX23" fmla="*/ 3878486 w 4923325"/>
              <a:gd name="connsiteY23" fmla="*/ 6740307 h 6740307"/>
              <a:gd name="connsiteX24" fmla="*/ 3429916 w 4923325"/>
              <a:gd name="connsiteY24" fmla="*/ 6740307 h 6740307"/>
              <a:gd name="connsiteX25" fmla="*/ 2981347 w 4923325"/>
              <a:gd name="connsiteY25" fmla="*/ 6740307 h 6740307"/>
              <a:gd name="connsiteX26" fmla="*/ 2434311 w 4923325"/>
              <a:gd name="connsiteY26" fmla="*/ 6740307 h 6740307"/>
              <a:gd name="connsiteX27" fmla="*/ 2034974 w 4923325"/>
              <a:gd name="connsiteY27" fmla="*/ 6740307 h 6740307"/>
              <a:gd name="connsiteX28" fmla="*/ 1635638 w 4923325"/>
              <a:gd name="connsiteY28" fmla="*/ 6740307 h 6740307"/>
              <a:gd name="connsiteX29" fmla="*/ 1137835 w 4923325"/>
              <a:gd name="connsiteY29" fmla="*/ 6740307 h 6740307"/>
              <a:gd name="connsiteX30" fmla="*/ 590799 w 4923325"/>
              <a:gd name="connsiteY30" fmla="*/ 6740307 h 6740307"/>
              <a:gd name="connsiteX31" fmla="*/ 0 w 4923325"/>
              <a:gd name="connsiteY31" fmla="*/ 6740307 h 6740307"/>
              <a:gd name="connsiteX32" fmla="*/ 0 w 4923325"/>
              <a:gd name="connsiteY32" fmla="*/ 6246018 h 6740307"/>
              <a:gd name="connsiteX33" fmla="*/ 0 w 4923325"/>
              <a:gd name="connsiteY33" fmla="*/ 5684326 h 6740307"/>
              <a:gd name="connsiteX34" fmla="*/ 0 w 4923325"/>
              <a:gd name="connsiteY34" fmla="*/ 4987827 h 6740307"/>
              <a:gd name="connsiteX35" fmla="*/ 0 w 4923325"/>
              <a:gd name="connsiteY35" fmla="*/ 4493538 h 6740307"/>
              <a:gd name="connsiteX36" fmla="*/ 0 w 4923325"/>
              <a:gd name="connsiteY36" fmla="*/ 3999249 h 6740307"/>
              <a:gd name="connsiteX37" fmla="*/ 0 w 4923325"/>
              <a:gd name="connsiteY37" fmla="*/ 3504960 h 6740307"/>
              <a:gd name="connsiteX38" fmla="*/ 0 w 4923325"/>
              <a:gd name="connsiteY38" fmla="*/ 3010670 h 6740307"/>
              <a:gd name="connsiteX39" fmla="*/ 0 w 4923325"/>
              <a:gd name="connsiteY39" fmla="*/ 2651187 h 6740307"/>
              <a:gd name="connsiteX40" fmla="*/ 0 w 4923325"/>
              <a:gd name="connsiteY40" fmla="*/ 2089495 h 6740307"/>
              <a:gd name="connsiteX41" fmla="*/ 0 w 4923325"/>
              <a:gd name="connsiteY41" fmla="*/ 1460400 h 6740307"/>
              <a:gd name="connsiteX42" fmla="*/ 0 w 4923325"/>
              <a:gd name="connsiteY42" fmla="*/ 1033514 h 6740307"/>
              <a:gd name="connsiteX43" fmla="*/ 0 w 4923325"/>
              <a:gd name="connsiteY43" fmla="*/ 0 h 674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923325" h="6740307" fill="none" extrusionOk="0">
                <a:moveTo>
                  <a:pt x="0" y="0"/>
                </a:moveTo>
                <a:cubicBezTo>
                  <a:pt x="193250" y="-38387"/>
                  <a:pt x="302507" y="21548"/>
                  <a:pt x="399336" y="0"/>
                </a:cubicBezTo>
                <a:cubicBezTo>
                  <a:pt x="496165" y="-21548"/>
                  <a:pt x="665848" y="29840"/>
                  <a:pt x="897139" y="0"/>
                </a:cubicBezTo>
                <a:cubicBezTo>
                  <a:pt x="1128430" y="-29840"/>
                  <a:pt x="1248623" y="7206"/>
                  <a:pt x="1493409" y="0"/>
                </a:cubicBezTo>
                <a:cubicBezTo>
                  <a:pt x="1738195" y="-7206"/>
                  <a:pt x="1803580" y="23957"/>
                  <a:pt x="1941978" y="0"/>
                </a:cubicBezTo>
                <a:cubicBezTo>
                  <a:pt x="2080376" y="-23957"/>
                  <a:pt x="2317167" y="5986"/>
                  <a:pt x="2439781" y="0"/>
                </a:cubicBezTo>
                <a:cubicBezTo>
                  <a:pt x="2562395" y="-5986"/>
                  <a:pt x="2817720" y="15661"/>
                  <a:pt x="2937584" y="0"/>
                </a:cubicBezTo>
                <a:cubicBezTo>
                  <a:pt x="3057448" y="-15661"/>
                  <a:pt x="3269062" y="35524"/>
                  <a:pt x="3484620" y="0"/>
                </a:cubicBezTo>
                <a:cubicBezTo>
                  <a:pt x="3700178" y="-35524"/>
                  <a:pt x="3773930" y="51697"/>
                  <a:pt x="3982423" y="0"/>
                </a:cubicBezTo>
                <a:cubicBezTo>
                  <a:pt x="4190916" y="-51697"/>
                  <a:pt x="4649402" y="5423"/>
                  <a:pt x="4923325" y="0"/>
                </a:cubicBezTo>
                <a:cubicBezTo>
                  <a:pt x="4924626" y="345903"/>
                  <a:pt x="4900637" y="489204"/>
                  <a:pt x="4923325" y="696498"/>
                </a:cubicBezTo>
                <a:cubicBezTo>
                  <a:pt x="4946013" y="903792"/>
                  <a:pt x="4842080" y="1146692"/>
                  <a:pt x="4923325" y="1392997"/>
                </a:cubicBezTo>
                <a:cubicBezTo>
                  <a:pt x="5004570" y="1639302"/>
                  <a:pt x="4873686" y="1650968"/>
                  <a:pt x="4923325" y="1819883"/>
                </a:cubicBezTo>
                <a:cubicBezTo>
                  <a:pt x="4972964" y="1988798"/>
                  <a:pt x="4904188" y="2088900"/>
                  <a:pt x="4923325" y="2246769"/>
                </a:cubicBezTo>
                <a:cubicBezTo>
                  <a:pt x="4942462" y="2404638"/>
                  <a:pt x="4873526" y="2793009"/>
                  <a:pt x="4923325" y="2943267"/>
                </a:cubicBezTo>
                <a:cubicBezTo>
                  <a:pt x="4973124" y="3093525"/>
                  <a:pt x="4868910" y="3261841"/>
                  <a:pt x="4923325" y="3437557"/>
                </a:cubicBezTo>
                <a:cubicBezTo>
                  <a:pt x="4977740" y="3613273"/>
                  <a:pt x="4876953" y="3735592"/>
                  <a:pt x="4923325" y="3931846"/>
                </a:cubicBezTo>
                <a:cubicBezTo>
                  <a:pt x="4969697" y="4128100"/>
                  <a:pt x="4921492" y="4126548"/>
                  <a:pt x="4923325" y="4291329"/>
                </a:cubicBezTo>
                <a:cubicBezTo>
                  <a:pt x="4925158" y="4456110"/>
                  <a:pt x="4884840" y="4711550"/>
                  <a:pt x="4923325" y="4920424"/>
                </a:cubicBezTo>
                <a:cubicBezTo>
                  <a:pt x="4961810" y="5129298"/>
                  <a:pt x="4876295" y="5449487"/>
                  <a:pt x="4923325" y="5616922"/>
                </a:cubicBezTo>
                <a:cubicBezTo>
                  <a:pt x="4970355" y="5784357"/>
                  <a:pt x="4906009" y="5824673"/>
                  <a:pt x="4923325" y="5976406"/>
                </a:cubicBezTo>
                <a:cubicBezTo>
                  <a:pt x="4940641" y="6128139"/>
                  <a:pt x="4873867" y="6385180"/>
                  <a:pt x="4923325" y="6740307"/>
                </a:cubicBezTo>
                <a:cubicBezTo>
                  <a:pt x="4717419" y="6758616"/>
                  <a:pt x="4622575" y="6730970"/>
                  <a:pt x="4376289" y="6740307"/>
                </a:cubicBezTo>
                <a:cubicBezTo>
                  <a:pt x="4130003" y="6749644"/>
                  <a:pt x="4100425" y="6732703"/>
                  <a:pt x="3878486" y="6740307"/>
                </a:cubicBezTo>
                <a:cubicBezTo>
                  <a:pt x="3656547" y="6747911"/>
                  <a:pt x="3533624" y="6704754"/>
                  <a:pt x="3429916" y="6740307"/>
                </a:cubicBezTo>
                <a:cubicBezTo>
                  <a:pt x="3326208" y="6775860"/>
                  <a:pt x="3096977" y="6711619"/>
                  <a:pt x="2981347" y="6740307"/>
                </a:cubicBezTo>
                <a:cubicBezTo>
                  <a:pt x="2865717" y="6768995"/>
                  <a:pt x="2647848" y="6688212"/>
                  <a:pt x="2434311" y="6740307"/>
                </a:cubicBezTo>
                <a:cubicBezTo>
                  <a:pt x="2220774" y="6792402"/>
                  <a:pt x="2127783" y="6699771"/>
                  <a:pt x="2034974" y="6740307"/>
                </a:cubicBezTo>
                <a:cubicBezTo>
                  <a:pt x="1942165" y="6780843"/>
                  <a:pt x="1830398" y="6720339"/>
                  <a:pt x="1635638" y="6740307"/>
                </a:cubicBezTo>
                <a:cubicBezTo>
                  <a:pt x="1440878" y="6760275"/>
                  <a:pt x="1376578" y="6728903"/>
                  <a:pt x="1137835" y="6740307"/>
                </a:cubicBezTo>
                <a:cubicBezTo>
                  <a:pt x="899092" y="6751711"/>
                  <a:pt x="703957" y="6689218"/>
                  <a:pt x="590799" y="6740307"/>
                </a:cubicBezTo>
                <a:cubicBezTo>
                  <a:pt x="477641" y="6791396"/>
                  <a:pt x="207155" y="6716954"/>
                  <a:pt x="0" y="6740307"/>
                </a:cubicBezTo>
                <a:cubicBezTo>
                  <a:pt x="-27954" y="6535797"/>
                  <a:pt x="13226" y="6346005"/>
                  <a:pt x="0" y="6246018"/>
                </a:cubicBezTo>
                <a:cubicBezTo>
                  <a:pt x="-13226" y="6146031"/>
                  <a:pt x="43088" y="5888615"/>
                  <a:pt x="0" y="5684326"/>
                </a:cubicBezTo>
                <a:cubicBezTo>
                  <a:pt x="-43088" y="5480037"/>
                  <a:pt x="71761" y="5297698"/>
                  <a:pt x="0" y="4987827"/>
                </a:cubicBezTo>
                <a:cubicBezTo>
                  <a:pt x="-71761" y="4677956"/>
                  <a:pt x="24115" y="4683698"/>
                  <a:pt x="0" y="4493538"/>
                </a:cubicBezTo>
                <a:cubicBezTo>
                  <a:pt x="-24115" y="4303378"/>
                  <a:pt x="14721" y="4108515"/>
                  <a:pt x="0" y="3999249"/>
                </a:cubicBezTo>
                <a:cubicBezTo>
                  <a:pt x="-14721" y="3889983"/>
                  <a:pt x="22960" y="3733354"/>
                  <a:pt x="0" y="3504960"/>
                </a:cubicBezTo>
                <a:cubicBezTo>
                  <a:pt x="-22960" y="3276566"/>
                  <a:pt x="10775" y="3168666"/>
                  <a:pt x="0" y="3010670"/>
                </a:cubicBezTo>
                <a:cubicBezTo>
                  <a:pt x="-10775" y="2852674"/>
                  <a:pt x="4753" y="2761937"/>
                  <a:pt x="0" y="2651187"/>
                </a:cubicBezTo>
                <a:cubicBezTo>
                  <a:pt x="-4753" y="2540437"/>
                  <a:pt x="42235" y="2366184"/>
                  <a:pt x="0" y="2089495"/>
                </a:cubicBezTo>
                <a:cubicBezTo>
                  <a:pt x="-42235" y="1812806"/>
                  <a:pt x="14002" y="1635108"/>
                  <a:pt x="0" y="1460400"/>
                </a:cubicBezTo>
                <a:cubicBezTo>
                  <a:pt x="-14002" y="1285692"/>
                  <a:pt x="26395" y="1176431"/>
                  <a:pt x="0" y="1033514"/>
                </a:cubicBezTo>
                <a:cubicBezTo>
                  <a:pt x="-26395" y="890597"/>
                  <a:pt x="56900" y="321707"/>
                  <a:pt x="0" y="0"/>
                </a:cubicBezTo>
                <a:close/>
              </a:path>
              <a:path w="4923325" h="6740307" stroke="0" extrusionOk="0">
                <a:moveTo>
                  <a:pt x="0" y="0"/>
                </a:moveTo>
                <a:cubicBezTo>
                  <a:pt x="208009" y="-59005"/>
                  <a:pt x="305894" y="61056"/>
                  <a:pt x="596269" y="0"/>
                </a:cubicBezTo>
                <a:cubicBezTo>
                  <a:pt x="886644" y="-61056"/>
                  <a:pt x="884151" y="32090"/>
                  <a:pt x="995606" y="0"/>
                </a:cubicBezTo>
                <a:cubicBezTo>
                  <a:pt x="1107061" y="-32090"/>
                  <a:pt x="1426125" y="64998"/>
                  <a:pt x="1542642" y="0"/>
                </a:cubicBezTo>
                <a:cubicBezTo>
                  <a:pt x="1659159" y="-64998"/>
                  <a:pt x="1751769" y="29418"/>
                  <a:pt x="1941978" y="0"/>
                </a:cubicBezTo>
                <a:cubicBezTo>
                  <a:pt x="2132187" y="-29418"/>
                  <a:pt x="2273847" y="66887"/>
                  <a:pt x="2587481" y="0"/>
                </a:cubicBezTo>
                <a:cubicBezTo>
                  <a:pt x="2901115" y="-66887"/>
                  <a:pt x="2967802" y="33780"/>
                  <a:pt x="3085284" y="0"/>
                </a:cubicBezTo>
                <a:cubicBezTo>
                  <a:pt x="3202766" y="-33780"/>
                  <a:pt x="3437487" y="57023"/>
                  <a:pt x="3681553" y="0"/>
                </a:cubicBezTo>
                <a:cubicBezTo>
                  <a:pt x="3925619" y="-57023"/>
                  <a:pt x="4124154" y="18574"/>
                  <a:pt x="4327056" y="0"/>
                </a:cubicBezTo>
                <a:cubicBezTo>
                  <a:pt x="4529958" y="-18574"/>
                  <a:pt x="4781019" y="65473"/>
                  <a:pt x="4923325" y="0"/>
                </a:cubicBezTo>
                <a:cubicBezTo>
                  <a:pt x="4977392" y="199258"/>
                  <a:pt x="4919540" y="556890"/>
                  <a:pt x="4923325" y="696498"/>
                </a:cubicBezTo>
                <a:cubicBezTo>
                  <a:pt x="4927110" y="836106"/>
                  <a:pt x="4917857" y="1171271"/>
                  <a:pt x="4923325" y="1392997"/>
                </a:cubicBezTo>
                <a:cubicBezTo>
                  <a:pt x="4928793" y="1614723"/>
                  <a:pt x="4879921" y="1644013"/>
                  <a:pt x="4923325" y="1887286"/>
                </a:cubicBezTo>
                <a:cubicBezTo>
                  <a:pt x="4966729" y="2130559"/>
                  <a:pt x="4913104" y="2158344"/>
                  <a:pt x="4923325" y="2246769"/>
                </a:cubicBezTo>
                <a:cubicBezTo>
                  <a:pt x="4933546" y="2335194"/>
                  <a:pt x="4882406" y="2542675"/>
                  <a:pt x="4923325" y="2673655"/>
                </a:cubicBezTo>
                <a:cubicBezTo>
                  <a:pt x="4964244" y="2804635"/>
                  <a:pt x="4913227" y="2898284"/>
                  <a:pt x="4923325" y="3100541"/>
                </a:cubicBezTo>
                <a:cubicBezTo>
                  <a:pt x="4933423" y="3302798"/>
                  <a:pt x="4898204" y="3526772"/>
                  <a:pt x="4923325" y="3729637"/>
                </a:cubicBezTo>
                <a:cubicBezTo>
                  <a:pt x="4948446" y="3932502"/>
                  <a:pt x="4900962" y="4166822"/>
                  <a:pt x="4923325" y="4358732"/>
                </a:cubicBezTo>
                <a:cubicBezTo>
                  <a:pt x="4945688" y="4550643"/>
                  <a:pt x="4912113" y="4679056"/>
                  <a:pt x="4923325" y="4785618"/>
                </a:cubicBezTo>
                <a:cubicBezTo>
                  <a:pt x="4934537" y="4892180"/>
                  <a:pt x="4911296" y="4991176"/>
                  <a:pt x="4923325" y="5145101"/>
                </a:cubicBezTo>
                <a:cubicBezTo>
                  <a:pt x="4935354" y="5299026"/>
                  <a:pt x="4910429" y="5539631"/>
                  <a:pt x="4923325" y="5774196"/>
                </a:cubicBezTo>
                <a:cubicBezTo>
                  <a:pt x="4936221" y="6008762"/>
                  <a:pt x="4847646" y="6344113"/>
                  <a:pt x="4923325" y="6740307"/>
                </a:cubicBezTo>
                <a:cubicBezTo>
                  <a:pt x="4833689" y="6773909"/>
                  <a:pt x="4646273" y="6700731"/>
                  <a:pt x="4523989" y="6740307"/>
                </a:cubicBezTo>
                <a:cubicBezTo>
                  <a:pt x="4401705" y="6779883"/>
                  <a:pt x="4156301" y="6705446"/>
                  <a:pt x="4026186" y="6740307"/>
                </a:cubicBezTo>
                <a:cubicBezTo>
                  <a:pt x="3896071" y="6775168"/>
                  <a:pt x="3675550" y="6729111"/>
                  <a:pt x="3528383" y="6740307"/>
                </a:cubicBezTo>
                <a:cubicBezTo>
                  <a:pt x="3381216" y="6751503"/>
                  <a:pt x="3280945" y="6707122"/>
                  <a:pt x="3079813" y="6740307"/>
                </a:cubicBezTo>
                <a:cubicBezTo>
                  <a:pt x="2878681" y="6773492"/>
                  <a:pt x="2817419" y="6708507"/>
                  <a:pt x="2631244" y="6740307"/>
                </a:cubicBezTo>
                <a:cubicBezTo>
                  <a:pt x="2445069" y="6772107"/>
                  <a:pt x="2243517" y="6718518"/>
                  <a:pt x="2133441" y="6740307"/>
                </a:cubicBezTo>
                <a:cubicBezTo>
                  <a:pt x="2023365" y="6762096"/>
                  <a:pt x="1852045" y="6700037"/>
                  <a:pt x="1586405" y="6740307"/>
                </a:cubicBezTo>
                <a:cubicBezTo>
                  <a:pt x="1320765" y="6780577"/>
                  <a:pt x="1101486" y="6702743"/>
                  <a:pt x="940902" y="6740307"/>
                </a:cubicBezTo>
                <a:cubicBezTo>
                  <a:pt x="780318" y="6777871"/>
                  <a:pt x="739075" y="6716161"/>
                  <a:pt x="541566" y="6740307"/>
                </a:cubicBezTo>
                <a:cubicBezTo>
                  <a:pt x="344057" y="6764453"/>
                  <a:pt x="127258" y="6677323"/>
                  <a:pt x="0" y="6740307"/>
                </a:cubicBezTo>
                <a:cubicBezTo>
                  <a:pt x="-39366" y="6615823"/>
                  <a:pt x="37145" y="6413707"/>
                  <a:pt x="0" y="6246018"/>
                </a:cubicBezTo>
                <a:cubicBezTo>
                  <a:pt x="-37145" y="6078329"/>
                  <a:pt x="37195" y="5922373"/>
                  <a:pt x="0" y="5819132"/>
                </a:cubicBezTo>
                <a:cubicBezTo>
                  <a:pt x="-37195" y="5715891"/>
                  <a:pt x="26104" y="5567069"/>
                  <a:pt x="0" y="5392246"/>
                </a:cubicBezTo>
                <a:cubicBezTo>
                  <a:pt x="-26104" y="5217423"/>
                  <a:pt x="50742" y="5090693"/>
                  <a:pt x="0" y="4830553"/>
                </a:cubicBezTo>
                <a:cubicBezTo>
                  <a:pt x="-50742" y="4570413"/>
                  <a:pt x="44116" y="4544963"/>
                  <a:pt x="0" y="4403667"/>
                </a:cubicBezTo>
                <a:cubicBezTo>
                  <a:pt x="-44116" y="4262371"/>
                  <a:pt x="38582" y="4068573"/>
                  <a:pt x="0" y="3841975"/>
                </a:cubicBezTo>
                <a:cubicBezTo>
                  <a:pt x="-38582" y="3615377"/>
                  <a:pt x="8518" y="3362042"/>
                  <a:pt x="0" y="3212880"/>
                </a:cubicBezTo>
                <a:cubicBezTo>
                  <a:pt x="-8518" y="3063719"/>
                  <a:pt x="16994" y="2903811"/>
                  <a:pt x="0" y="2718590"/>
                </a:cubicBezTo>
                <a:cubicBezTo>
                  <a:pt x="-16994" y="2533369"/>
                  <a:pt x="29417" y="2497212"/>
                  <a:pt x="0" y="2291704"/>
                </a:cubicBezTo>
                <a:cubicBezTo>
                  <a:pt x="-29417" y="2086196"/>
                  <a:pt x="14183" y="1953924"/>
                  <a:pt x="0" y="1864818"/>
                </a:cubicBezTo>
                <a:cubicBezTo>
                  <a:pt x="-14183" y="1775712"/>
                  <a:pt x="42348" y="1584699"/>
                  <a:pt x="0" y="1370529"/>
                </a:cubicBezTo>
                <a:cubicBezTo>
                  <a:pt x="-42348" y="1156359"/>
                  <a:pt x="59853" y="1023750"/>
                  <a:pt x="0" y="808837"/>
                </a:cubicBezTo>
                <a:cubicBezTo>
                  <a:pt x="-59853" y="593924"/>
                  <a:pt x="39964" y="167004"/>
                  <a:pt x="0" y="0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090234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3600" b="1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tích</a:t>
            </a:r>
            <a:r>
              <a:rPr lang="en-US" sz="3600" b="1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Giải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thưởng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trường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nhiều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giải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thưởng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Danh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hiệu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</a:p>
          <a:p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+ GV: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Chiến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sĩ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thi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đua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lao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tiên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tiến</a:t>
            </a:r>
            <a:endParaRPr lang="en-US" sz="3600" dirty="0">
              <a:solidFill>
                <a:schemeClr val="bg1"/>
              </a:solidFill>
              <a:latin typeface="+mn-lt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+ HS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giỏi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cấp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phố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, HS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xuất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sắc</a:t>
            </a:r>
            <a:endParaRPr lang="en-US" sz="3600" dirty="0">
              <a:solidFill>
                <a:schemeClr val="bg1"/>
              </a:solidFill>
              <a:latin typeface="+mn-lt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+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nhiều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liền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đạt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danh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hiệu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lao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tiên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tiến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….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217C3F-67A4-9EF4-04F7-688577756775}"/>
              </a:ext>
            </a:extLst>
          </p:cNvPr>
          <p:cNvSpPr txBox="1"/>
          <p:nvPr/>
        </p:nvSpPr>
        <p:spPr>
          <a:xfrm>
            <a:off x="5451511" y="4358222"/>
            <a:ext cx="5410200" cy="3539430"/>
          </a:xfrm>
          <a:custGeom>
            <a:avLst/>
            <a:gdLst>
              <a:gd name="connsiteX0" fmla="*/ 0 w 5410200"/>
              <a:gd name="connsiteY0" fmla="*/ 0 h 3539430"/>
              <a:gd name="connsiteX1" fmla="*/ 784479 w 5410200"/>
              <a:gd name="connsiteY1" fmla="*/ 0 h 3539430"/>
              <a:gd name="connsiteX2" fmla="*/ 1406652 w 5410200"/>
              <a:gd name="connsiteY2" fmla="*/ 0 h 3539430"/>
              <a:gd name="connsiteX3" fmla="*/ 1920621 w 5410200"/>
              <a:gd name="connsiteY3" fmla="*/ 0 h 3539430"/>
              <a:gd name="connsiteX4" fmla="*/ 2705100 w 5410200"/>
              <a:gd name="connsiteY4" fmla="*/ 0 h 3539430"/>
              <a:gd name="connsiteX5" fmla="*/ 3327273 w 5410200"/>
              <a:gd name="connsiteY5" fmla="*/ 0 h 3539430"/>
              <a:gd name="connsiteX6" fmla="*/ 3949446 w 5410200"/>
              <a:gd name="connsiteY6" fmla="*/ 0 h 3539430"/>
              <a:gd name="connsiteX7" fmla="*/ 4463415 w 5410200"/>
              <a:gd name="connsiteY7" fmla="*/ 0 h 3539430"/>
              <a:gd name="connsiteX8" fmla="*/ 5410200 w 5410200"/>
              <a:gd name="connsiteY8" fmla="*/ 0 h 3539430"/>
              <a:gd name="connsiteX9" fmla="*/ 5410200 w 5410200"/>
              <a:gd name="connsiteY9" fmla="*/ 483722 h 3539430"/>
              <a:gd name="connsiteX10" fmla="*/ 5410200 w 5410200"/>
              <a:gd name="connsiteY10" fmla="*/ 967444 h 3539430"/>
              <a:gd name="connsiteX11" fmla="*/ 5410200 w 5410200"/>
              <a:gd name="connsiteY11" fmla="*/ 1486561 h 3539430"/>
              <a:gd name="connsiteX12" fmla="*/ 5410200 w 5410200"/>
              <a:gd name="connsiteY12" fmla="*/ 2147254 h 3539430"/>
              <a:gd name="connsiteX13" fmla="*/ 5410200 w 5410200"/>
              <a:gd name="connsiteY13" fmla="*/ 2807948 h 3539430"/>
              <a:gd name="connsiteX14" fmla="*/ 5410200 w 5410200"/>
              <a:gd name="connsiteY14" fmla="*/ 3539430 h 3539430"/>
              <a:gd name="connsiteX15" fmla="*/ 4733925 w 5410200"/>
              <a:gd name="connsiteY15" fmla="*/ 3539430 h 3539430"/>
              <a:gd name="connsiteX16" fmla="*/ 4165854 w 5410200"/>
              <a:gd name="connsiteY16" fmla="*/ 3539430 h 3539430"/>
              <a:gd name="connsiteX17" fmla="*/ 3597783 w 5410200"/>
              <a:gd name="connsiteY17" fmla="*/ 3539430 h 3539430"/>
              <a:gd name="connsiteX18" fmla="*/ 2867406 w 5410200"/>
              <a:gd name="connsiteY18" fmla="*/ 3539430 h 3539430"/>
              <a:gd name="connsiteX19" fmla="*/ 2137029 w 5410200"/>
              <a:gd name="connsiteY19" fmla="*/ 3539430 h 3539430"/>
              <a:gd name="connsiteX20" fmla="*/ 1406652 w 5410200"/>
              <a:gd name="connsiteY20" fmla="*/ 3539430 h 3539430"/>
              <a:gd name="connsiteX21" fmla="*/ 838581 w 5410200"/>
              <a:gd name="connsiteY21" fmla="*/ 3539430 h 3539430"/>
              <a:gd name="connsiteX22" fmla="*/ 0 w 5410200"/>
              <a:gd name="connsiteY22" fmla="*/ 3539430 h 3539430"/>
              <a:gd name="connsiteX23" fmla="*/ 0 w 5410200"/>
              <a:gd name="connsiteY23" fmla="*/ 2914131 h 3539430"/>
              <a:gd name="connsiteX24" fmla="*/ 0 w 5410200"/>
              <a:gd name="connsiteY24" fmla="*/ 2253437 h 3539430"/>
              <a:gd name="connsiteX25" fmla="*/ 0 w 5410200"/>
              <a:gd name="connsiteY25" fmla="*/ 1734321 h 3539430"/>
              <a:gd name="connsiteX26" fmla="*/ 0 w 5410200"/>
              <a:gd name="connsiteY26" fmla="*/ 1215204 h 3539430"/>
              <a:gd name="connsiteX27" fmla="*/ 0 w 5410200"/>
              <a:gd name="connsiteY27" fmla="*/ 554511 h 3539430"/>
              <a:gd name="connsiteX28" fmla="*/ 0 w 5410200"/>
              <a:gd name="connsiteY28" fmla="*/ 0 h 353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410200" h="3539430" fill="none" extrusionOk="0">
                <a:moveTo>
                  <a:pt x="0" y="0"/>
                </a:moveTo>
                <a:cubicBezTo>
                  <a:pt x="279579" y="29796"/>
                  <a:pt x="621606" y="-38940"/>
                  <a:pt x="784479" y="0"/>
                </a:cubicBezTo>
                <a:cubicBezTo>
                  <a:pt x="947352" y="38940"/>
                  <a:pt x="1216600" y="-21706"/>
                  <a:pt x="1406652" y="0"/>
                </a:cubicBezTo>
                <a:cubicBezTo>
                  <a:pt x="1596704" y="21706"/>
                  <a:pt x="1795664" y="2546"/>
                  <a:pt x="1920621" y="0"/>
                </a:cubicBezTo>
                <a:cubicBezTo>
                  <a:pt x="2045578" y="-2546"/>
                  <a:pt x="2459051" y="-38027"/>
                  <a:pt x="2705100" y="0"/>
                </a:cubicBezTo>
                <a:cubicBezTo>
                  <a:pt x="2951149" y="38027"/>
                  <a:pt x="3143089" y="12209"/>
                  <a:pt x="3327273" y="0"/>
                </a:cubicBezTo>
                <a:cubicBezTo>
                  <a:pt x="3511457" y="-12209"/>
                  <a:pt x="3653001" y="-29012"/>
                  <a:pt x="3949446" y="0"/>
                </a:cubicBezTo>
                <a:cubicBezTo>
                  <a:pt x="4245891" y="29012"/>
                  <a:pt x="4325001" y="16666"/>
                  <a:pt x="4463415" y="0"/>
                </a:cubicBezTo>
                <a:cubicBezTo>
                  <a:pt x="4601829" y="-16666"/>
                  <a:pt x="5039893" y="33498"/>
                  <a:pt x="5410200" y="0"/>
                </a:cubicBezTo>
                <a:cubicBezTo>
                  <a:pt x="5405107" y="162156"/>
                  <a:pt x="5411714" y="250592"/>
                  <a:pt x="5410200" y="483722"/>
                </a:cubicBezTo>
                <a:cubicBezTo>
                  <a:pt x="5408686" y="716852"/>
                  <a:pt x="5393708" y="808729"/>
                  <a:pt x="5410200" y="967444"/>
                </a:cubicBezTo>
                <a:cubicBezTo>
                  <a:pt x="5426692" y="1126159"/>
                  <a:pt x="5425641" y="1262442"/>
                  <a:pt x="5410200" y="1486561"/>
                </a:cubicBezTo>
                <a:cubicBezTo>
                  <a:pt x="5394759" y="1710680"/>
                  <a:pt x="5377751" y="1828750"/>
                  <a:pt x="5410200" y="2147254"/>
                </a:cubicBezTo>
                <a:cubicBezTo>
                  <a:pt x="5442649" y="2465758"/>
                  <a:pt x="5434747" y="2644184"/>
                  <a:pt x="5410200" y="2807948"/>
                </a:cubicBezTo>
                <a:cubicBezTo>
                  <a:pt x="5385653" y="2971712"/>
                  <a:pt x="5430229" y="3279265"/>
                  <a:pt x="5410200" y="3539430"/>
                </a:cubicBezTo>
                <a:cubicBezTo>
                  <a:pt x="5234288" y="3528998"/>
                  <a:pt x="4885794" y="3547749"/>
                  <a:pt x="4733925" y="3539430"/>
                </a:cubicBezTo>
                <a:cubicBezTo>
                  <a:pt x="4582057" y="3531111"/>
                  <a:pt x="4300478" y="3534122"/>
                  <a:pt x="4165854" y="3539430"/>
                </a:cubicBezTo>
                <a:cubicBezTo>
                  <a:pt x="4031230" y="3544738"/>
                  <a:pt x="3810647" y="3559270"/>
                  <a:pt x="3597783" y="3539430"/>
                </a:cubicBezTo>
                <a:cubicBezTo>
                  <a:pt x="3384919" y="3519590"/>
                  <a:pt x="3088010" y="3562112"/>
                  <a:pt x="2867406" y="3539430"/>
                </a:cubicBezTo>
                <a:cubicBezTo>
                  <a:pt x="2646802" y="3516748"/>
                  <a:pt x="2423067" y="3562512"/>
                  <a:pt x="2137029" y="3539430"/>
                </a:cubicBezTo>
                <a:cubicBezTo>
                  <a:pt x="1850991" y="3516348"/>
                  <a:pt x="1744553" y="3533930"/>
                  <a:pt x="1406652" y="3539430"/>
                </a:cubicBezTo>
                <a:cubicBezTo>
                  <a:pt x="1068751" y="3544930"/>
                  <a:pt x="1059623" y="3566741"/>
                  <a:pt x="838581" y="3539430"/>
                </a:cubicBezTo>
                <a:cubicBezTo>
                  <a:pt x="617539" y="3512119"/>
                  <a:pt x="385622" y="3569741"/>
                  <a:pt x="0" y="3539430"/>
                </a:cubicBezTo>
                <a:cubicBezTo>
                  <a:pt x="-12048" y="3331859"/>
                  <a:pt x="-21079" y="3086642"/>
                  <a:pt x="0" y="2914131"/>
                </a:cubicBezTo>
                <a:cubicBezTo>
                  <a:pt x="21079" y="2741620"/>
                  <a:pt x="12793" y="2511265"/>
                  <a:pt x="0" y="2253437"/>
                </a:cubicBezTo>
                <a:cubicBezTo>
                  <a:pt x="-12793" y="1995609"/>
                  <a:pt x="-18115" y="1927698"/>
                  <a:pt x="0" y="1734321"/>
                </a:cubicBezTo>
                <a:cubicBezTo>
                  <a:pt x="18115" y="1540944"/>
                  <a:pt x="16419" y="1421411"/>
                  <a:pt x="0" y="1215204"/>
                </a:cubicBezTo>
                <a:cubicBezTo>
                  <a:pt x="-16419" y="1008997"/>
                  <a:pt x="-20025" y="690227"/>
                  <a:pt x="0" y="554511"/>
                </a:cubicBezTo>
                <a:cubicBezTo>
                  <a:pt x="20025" y="418795"/>
                  <a:pt x="-2166" y="230191"/>
                  <a:pt x="0" y="0"/>
                </a:cubicBezTo>
                <a:close/>
              </a:path>
              <a:path w="5410200" h="3539430" stroke="0" extrusionOk="0">
                <a:moveTo>
                  <a:pt x="0" y="0"/>
                </a:moveTo>
                <a:cubicBezTo>
                  <a:pt x="285453" y="10087"/>
                  <a:pt x="364382" y="-2148"/>
                  <a:pt x="676275" y="0"/>
                </a:cubicBezTo>
                <a:cubicBezTo>
                  <a:pt x="988168" y="2148"/>
                  <a:pt x="1146224" y="-9857"/>
                  <a:pt x="1406652" y="0"/>
                </a:cubicBezTo>
                <a:cubicBezTo>
                  <a:pt x="1667080" y="9857"/>
                  <a:pt x="1834284" y="-6442"/>
                  <a:pt x="2191131" y="0"/>
                </a:cubicBezTo>
                <a:cubicBezTo>
                  <a:pt x="2547978" y="6442"/>
                  <a:pt x="2572164" y="21126"/>
                  <a:pt x="2813304" y="0"/>
                </a:cubicBezTo>
                <a:cubicBezTo>
                  <a:pt x="3054444" y="-21126"/>
                  <a:pt x="3329807" y="-680"/>
                  <a:pt x="3489579" y="0"/>
                </a:cubicBezTo>
                <a:cubicBezTo>
                  <a:pt x="3649351" y="680"/>
                  <a:pt x="3888967" y="-335"/>
                  <a:pt x="4057650" y="0"/>
                </a:cubicBezTo>
                <a:cubicBezTo>
                  <a:pt x="4226333" y="335"/>
                  <a:pt x="4426132" y="3450"/>
                  <a:pt x="4679823" y="0"/>
                </a:cubicBezTo>
                <a:cubicBezTo>
                  <a:pt x="4933514" y="-3450"/>
                  <a:pt x="5228286" y="9614"/>
                  <a:pt x="5410200" y="0"/>
                </a:cubicBezTo>
                <a:cubicBezTo>
                  <a:pt x="5410529" y="216356"/>
                  <a:pt x="5422634" y="356225"/>
                  <a:pt x="5410200" y="483722"/>
                </a:cubicBezTo>
                <a:cubicBezTo>
                  <a:pt x="5397766" y="611219"/>
                  <a:pt x="5435700" y="824805"/>
                  <a:pt x="5410200" y="1073627"/>
                </a:cubicBezTo>
                <a:cubicBezTo>
                  <a:pt x="5384700" y="1322450"/>
                  <a:pt x="5414477" y="1424811"/>
                  <a:pt x="5410200" y="1557349"/>
                </a:cubicBezTo>
                <a:cubicBezTo>
                  <a:pt x="5405923" y="1689887"/>
                  <a:pt x="5432167" y="1887020"/>
                  <a:pt x="5410200" y="2182649"/>
                </a:cubicBezTo>
                <a:cubicBezTo>
                  <a:pt x="5388233" y="2478278"/>
                  <a:pt x="5438558" y="2634325"/>
                  <a:pt x="5410200" y="2772554"/>
                </a:cubicBezTo>
                <a:cubicBezTo>
                  <a:pt x="5381842" y="2910784"/>
                  <a:pt x="5387127" y="3353654"/>
                  <a:pt x="5410200" y="3539430"/>
                </a:cubicBezTo>
                <a:cubicBezTo>
                  <a:pt x="5173759" y="3540371"/>
                  <a:pt x="5028550" y="3529447"/>
                  <a:pt x="4896231" y="3539430"/>
                </a:cubicBezTo>
                <a:cubicBezTo>
                  <a:pt x="4763912" y="3549413"/>
                  <a:pt x="4512000" y="3573935"/>
                  <a:pt x="4165854" y="3539430"/>
                </a:cubicBezTo>
                <a:cubicBezTo>
                  <a:pt x="3819708" y="3504925"/>
                  <a:pt x="3692392" y="3525328"/>
                  <a:pt x="3543681" y="3539430"/>
                </a:cubicBezTo>
                <a:cubicBezTo>
                  <a:pt x="3394970" y="3553532"/>
                  <a:pt x="3083272" y="3528712"/>
                  <a:pt x="2867406" y="3539430"/>
                </a:cubicBezTo>
                <a:cubicBezTo>
                  <a:pt x="2651540" y="3550148"/>
                  <a:pt x="2513372" y="3553120"/>
                  <a:pt x="2299335" y="3539430"/>
                </a:cubicBezTo>
                <a:cubicBezTo>
                  <a:pt x="2085298" y="3525740"/>
                  <a:pt x="1887162" y="3523584"/>
                  <a:pt x="1731264" y="3539430"/>
                </a:cubicBezTo>
                <a:cubicBezTo>
                  <a:pt x="1575366" y="3555276"/>
                  <a:pt x="1118561" y="3533563"/>
                  <a:pt x="946785" y="3539430"/>
                </a:cubicBezTo>
                <a:cubicBezTo>
                  <a:pt x="775009" y="3545297"/>
                  <a:pt x="425428" y="3507459"/>
                  <a:pt x="0" y="3539430"/>
                </a:cubicBezTo>
                <a:cubicBezTo>
                  <a:pt x="-24641" y="3346029"/>
                  <a:pt x="-21365" y="3192083"/>
                  <a:pt x="0" y="3020314"/>
                </a:cubicBezTo>
                <a:cubicBezTo>
                  <a:pt x="21365" y="2848545"/>
                  <a:pt x="-17033" y="2573695"/>
                  <a:pt x="0" y="2395014"/>
                </a:cubicBezTo>
                <a:cubicBezTo>
                  <a:pt x="17033" y="2216333"/>
                  <a:pt x="264" y="2045880"/>
                  <a:pt x="0" y="1911292"/>
                </a:cubicBezTo>
                <a:cubicBezTo>
                  <a:pt x="-264" y="1776704"/>
                  <a:pt x="13257" y="1545683"/>
                  <a:pt x="0" y="1392176"/>
                </a:cubicBezTo>
                <a:cubicBezTo>
                  <a:pt x="-13257" y="1238669"/>
                  <a:pt x="-17347" y="1032059"/>
                  <a:pt x="0" y="731482"/>
                </a:cubicBezTo>
                <a:cubicBezTo>
                  <a:pt x="17347" y="430905"/>
                  <a:pt x="7529" y="163477"/>
                  <a:pt x="0" y="0"/>
                </a:cubicBezTo>
                <a:close/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9278952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Hoạt</a:t>
            </a:r>
            <a:r>
              <a:rPr lang="en-US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nhà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trường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luôn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đợt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quyên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góp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nghèo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Kế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hoạch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ủng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hộ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gia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hoàn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cảnh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khó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khăn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kỉ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niệm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HĐNK….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2CF0993E-5F6A-4846-118C-57786B0E21A6}"/>
              </a:ext>
            </a:extLst>
          </p:cNvPr>
          <p:cNvSpPr/>
          <p:nvPr/>
        </p:nvSpPr>
        <p:spPr>
          <a:xfrm>
            <a:off x="8020882" y="3896556"/>
            <a:ext cx="457200" cy="46166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A381C6A-3289-6F4B-B067-DAF5ADAE944C}"/>
              </a:ext>
            </a:extLst>
          </p:cNvPr>
          <p:cNvSpPr/>
          <p:nvPr/>
        </p:nvSpPr>
        <p:spPr>
          <a:xfrm>
            <a:off x="10348119" y="2675346"/>
            <a:ext cx="742577" cy="53339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2EF74B0F-1734-D84F-40D0-6A2CB97FF3FB}"/>
              </a:ext>
            </a:extLst>
          </p:cNvPr>
          <p:cNvSpPr/>
          <p:nvPr/>
        </p:nvSpPr>
        <p:spPr>
          <a:xfrm>
            <a:off x="5381163" y="2675346"/>
            <a:ext cx="858007" cy="533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5094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480889" y="901481"/>
            <a:ext cx="13499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Lựa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nội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dung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hỏi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hiểu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truyền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thống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trường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89A2F2-BC9C-928B-571E-C1AEDBF0F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750" y="2209800"/>
            <a:ext cx="6946170" cy="5224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1655E2-9D31-6AC6-6983-8036BE7BB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720" y="2209800"/>
            <a:ext cx="6794539" cy="5080033"/>
          </a:xfrm>
          <a:prstGeom prst="rect">
            <a:avLst/>
          </a:prstGeom>
        </p:spPr>
      </p:pic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E4B0907B-1BF8-37F7-A8F6-7775E19227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19" y="7284753"/>
            <a:ext cx="4760468" cy="47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499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909719" y="152400"/>
            <a:ext cx="297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GỢI Ý</a:t>
            </a:r>
            <a:endParaRPr lang="en-US" sz="6000" b="1" u="sng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B35CF6-197A-9647-83CA-9F0BD45F0AB2}"/>
              </a:ext>
            </a:extLst>
          </p:cNvPr>
          <p:cNvSpPr txBox="1"/>
          <p:nvPr/>
        </p:nvSpPr>
        <p:spPr>
          <a:xfrm>
            <a:off x="1260675" y="1066800"/>
            <a:ext cx="1375528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3333FF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Ai: 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+ Ai là người đạt được thành tích cao nhất?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+ Thế hệ ban giám hiệu nào dẫn dắt trường đạt được nhiều thành tích rực rỡ nhất?</a:t>
            </a:r>
          </a:p>
          <a:p>
            <a:pPr algn="just"/>
            <a:r>
              <a:rPr lang="vi-VN" sz="3600" b="1" i="0" dirty="0">
                <a:solidFill>
                  <a:srgbClr val="3333FF"/>
                </a:solidFill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- Ở đâu: </a:t>
            </a:r>
            <a:r>
              <a:rPr lang="vi-VN" sz="3600" b="1" i="0" dirty="0">
                <a:solidFill>
                  <a:srgbClr val="00B050"/>
                </a:solidFill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Thành tích cao nhất trường đạt được là ở đâu?</a:t>
            </a:r>
          </a:p>
          <a:p>
            <a:pPr algn="just"/>
            <a:r>
              <a:rPr lang="vi-VN" sz="3600" b="1" i="0" dirty="0">
                <a:solidFill>
                  <a:srgbClr val="3333FF"/>
                </a:solidFill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- Khi nào: </a:t>
            </a:r>
            <a:r>
              <a:rPr lang="vi-VN" sz="3600" b="1" i="0" dirty="0">
                <a:solidFill>
                  <a:srgbClr val="00B050"/>
                </a:solidFill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Các thành tích của trường đạt được khi nào?</a:t>
            </a:r>
          </a:p>
          <a:p>
            <a:pPr algn="just"/>
            <a:r>
              <a:rPr lang="vi-VN" sz="3600" b="1" i="0" dirty="0">
                <a:solidFill>
                  <a:srgbClr val="3333FF"/>
                </a:solidFill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- Cái gì: </a:t>
            </a:r>
            <a:r>
              <a:rPr lang="vi-VN" sz="3600" b="1" i="0" dirty="0">
                <a:solidFill>
                  <a:srgbClr val="00B050"/>
                </a:solidFill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Thành tích gì nổi bật nhất?</a:t>
            </a:r>
          </a:p>
          <a:p>
            <a:pPr algn="just"/>
            <a:r>
              <a:rPr lang="vi-VN" sz="3600" b="1" i="0" dirty="0">
                <a:solidFill>
                  <a:srgbClr val="3333FF"/>
                </a:solidFill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- Vì sao: </a:t>
            </a:r>
            <a:r>
              <a:rPr lang="vi-VN" sz="3600" b="1" i="0" dirty="0">
                <a:solidFill>
                  <a:srgbClr val="00B050"/>
                </a:solidFill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Vì sao trường đạt được nhiều thành tích như thế?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+ Các thế hệ học sinh sau này cảm thấy thế nào trước bề dày thành tích của trường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+ Khi đạt được thành tích như thế, học sinh, giáo viên, nhà trường cảm thấy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849687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11604</TotalTime>
  <Words>567</Words>
  <Application>Microsoft Office PowerPoint</Application>
  <PresentationFormat>Custom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#9Slide05 Brannboll Ny</vt:lpstr>
      <vt:lpstr>Arial</vt:lpstr>
      <vt:lpstr>AvantGarde</vt:lpstr>
      <vt:lpstr>Calibri</vt:lpstr>
      <vt:lpstr>Calibri Light</vt:lpstr>
      <vt:lpstr>FrankRuehl</vt:lpstr>
      <vt:lpstr>SVN-Anastasia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 11</cp:lastModifiedBy>
  <cp:revision>1146</cp:revision>
  <dcterms:created xsi:type="dcterms:W3CDTF">2008-09-09T22:52:10Z</dcterms:created>
  <dcterms:modified xsi:type="dcterms:W3CDTF">2023-10-13T05:20:58Z</dcterms:modified>
</cp:coreProperties>
</file>