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430" r:id="rId3"/>
    <p:sldId id="459" r:id="rId4"/>
    <p:sldId id="460" r:id="rId5"/>
    <p:sldId id="447" r:id="rId6"/>
    <p:sldId id="457" r:id="rId7"/>
    <p:sldId id="452" r:id="rId8"/>
    <p:sldId id="453" r:id="rId9"/>
    <p:sldId id="454" r:id="rId10"/>
    <p:sldId id="458" r:id="rId11"/>
    <p:sldId id="432" r:id="rId12"/>
    <p:sldId id="455" r:id="rId13"/>
    <p:sldId id="448" r:id="rId14"/>
    <p:sldId id="449" r:id="rId15"/>
    <p:sldId id="461" r:id="rId16"/>
    <p:sldId id="462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6600"/>
    <a:srgbClr val="FF0066"/>
    <a:srgbClr val="FEEFD4"/>
    <a:srgbClr val="A0D5E5"/>
    <a:srgbClr val="0000CC"/>
    <a:srgbClr val="D4F7F9"/>
    <a:srgbClr val="FF7C8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9BE06-A572-409E-BDD1-FDBA8FC8D45E}" v="32" dt="2022-08-26T23:50:52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0" autoAdjust="0"/>
    <p:restoredTop sz="99274" autoAdjust="0"/>
  </p:normalViewPr>
  <p:slideViewPr>
    <p:cSldViewPr>
      <p:cViewPr varScale="1">
        <p:scale>
          <a:sx n="47" d="100"/>
          <a:sy n="47" d="100"/>
        </p:scale>
        <p:origin x="36" y="15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xmlns="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4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5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5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5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5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525EBC1-91E5-757C-FEE8-7E35A1C62B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099" y="1"/>
            <a:ext cx="2533028" cy="251232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8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xmlns="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9" y="6716983"/>
            <a:ext cx="9817433" cy="16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Bài Truyền thống trường em</a:t>
            </a:r>
          </a:p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(Tiết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78DF9CD-FCC5-8077-FB3F-827AFEF8B22E}"/>
              </a:ext>
            </a:extLst>
          </p:cNvPr>
          <p:cNvSpPr txBox="1"/>
          <p:nvPr/>
        </p:nvSpPr>
        <p:spPr>
          <a:xfrm>
            <a:off x="2575719" y="5721774"/>
            <a:ext cx="58928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Tuần 7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952C233-73FB-72FE-8CEE-D02961562B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7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51719" y="838200"/>
            <a:ext cx="1485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3. </a:t>
            </a:r>
            <a:r>
              <a:rPr lang="vi-VN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Lập kế hoạch để thu thập thông tin trả lời cho các câu hỏi do nhóm đề xuất theo gợi ý dưới đây.</a:t>
            </a:r>
            <a:endParaRPr lang="en-US" sz="3600" b="1" u="sng" dirty="0">
              <a:solidFill>
                <a:srgbClr val="00B050"/>
              </a:solidFill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4E9420-1D57-3923-5437-FBA2130B7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" t="1172" b="5125"/>
          <a:stretch/>
        </p:blipFill>
        <p:spPr>
          <a:xfrm>
            <a:off x="746919" y="2209800"/>
            <a:ext cx="14992403" cy="6096000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AB492625-F63C-EF84-A344-0652E88F9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5562600"/>
            <a:ext cx="4760468" cy="47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ED2F7185-13E6-4F84-0012-0D661B4F6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4811"/>
              </p:ext>
            </p:extLst>
          </p:nvPr>
        </p:nvGraphicFramePr>
        <p:xfrm>
          <a:off x="365919" y="990600"/>
          <a:ext cx="15544800" cy="746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657">
                  <a:extLst>
                    <a:ext uri="{9D8B030D-6E8A-4147-A177-3AD203B41FA5}">
                      <a16:colId xmlns:a16="http://schemas.microsoft.com/office/drawing/2014/main" xmlns="" val="2779991734"/>
                    </a:ext>
                  </a:extLst>
                </a:gridCol>
                <a:gridCol w="5103916">
                  <a:extLst>
                    <a:ext uri="{9D8B030D-6E8A-4147-A177-3AD203B41FA5}">
                      <a16:colId xmlns:a16="http://schemas.microsoft.com/office/drawing/2014/main" xmlns="" val="2472812142"/>
                    </a:ext>
                  </a:extLst>
                </a:gridCol>
                <a:gridCol w="6247898">
                  <a:extLst>
                    <a:ext uri="{9D8B030D-6E8A-4147-A177-3AD203B41FA5}">
                      <a16:colId xmlns:a16="http://schemas.microsoft.com/office/drawing/2014/main" xmlns="" val="2762940427"/>
                    </a:ext>
                  </a:extLst>
                </a:gridCol>
                <a:gridCol w="2813329">
                  <a:extLst>
                    <a:ext uri="{9D8B030D-6E8A-4147-A177-3AD203B41FA5}">
                      <a16:colId xmlns:a16="http://schemas.microsoft.com/office/drawing/2014/main" xmlns="" val="4205205643"/>
                    </a:ext>
                  </a:extLst>
                </a:gridCol>
              </a:tblGrid>
              <a:tr h="1309484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STT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Nhiệm vụ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Cách thu thập thông tin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Người thực hiện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150845"/>
                  </a:ext>
                </a:extLst>
              </a:tr>
              <a:tr h="1698791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Tìm hiểu “Ai là người đạt được thành tích cao nhất?”</a:t>
                      </a:r>
                      <a:endParaRPr lang="en-US" sz="3000" dirty="0">
                        <a:latin typeface="+mj-lt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Tham quan phòng truyền thống của trường.</a:t>
                      </a:r>
                    </a:p>
                    <a:p>
                      <a:pPr algn="ctr"/>
                      <a:r>
                        <a:rPr lang="vi-VN" sz="30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- Hỏi thầy, cô giáo.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Hoa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300304"/>
                  </a:ext>
                </a:extLst>
              </a:tr>
              <a:tr h="2229663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Tìm hiểu “Thế hệ ban giám hiệu nào dẫn dắt trường đạt được nhiều thành tích rực rỡ nhất?”</a:t>
                      </a:r>
                    </a:p>
                  </a:txBody>
                  <a:tcPr marL="38100" marR="38100" marT="38100" marB="3810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000" b="0" i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- Tham quan phòng truyền thống của trường.</a:t>
                      </a:r>
                    </a:p>
                    <a:p>
                      <a:pPr algn="ctr"/>
                      <a:r>
                        <a:rPr lang="vi-VN" sz="3000" b="0" i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- Hỏi thầy, cô giáo.</a:t>
                      </a:r>
                    </a:p>
                    <a:p>
                      <a:endParaRPr lang="en-US" sz="3000">
                        <a:latin typeface="+mj-lt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Lâm</a:t>
                      </a:r>
                      <a:endParaRPr lang="en-US" sz="3000" dirty="0">
                        <a:latin typeface="+mj-lt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3510894"/>
                  </a:ext>
                </a:extLst>
              </a:tr>
              <a:tr h="2229663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3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/>
                      </a:r>
                      <a:br>
                        <a:rPr lang="vi-VN" sz="3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</a:br>
                      <a:r>
                        <a:rPr lang="vi-VN" sz="3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Tìm hiểu “Thành tích cao nhất trường đạt được là ở đâu?”</a:t>
                      </a:r>
                    </a:p>
                  </a:txBody>
                  <a:tcPr marL="38100" marR="38100" marT="38100" marB="3810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30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- Tham quan phòng truyền thống của trường.</a:t>
                      </a:r>
                    </a:p>
                    <a:p>
                      <a:r>
                        <a:rPr lang="vi-VN" sz="30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- Hỏi thầy, cô giáo.</a:t>
                      </a:r>
                    </a:p>
                    <a:p>
                      <a:endParaRPr lang="en-US" sz="3000" dirty="0">
                        <a:latin typeface="+mj-lt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 err="1">
                          <a:latin typeface="+mj-lt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Linh</a:t>
                      </a:r>
                      <a:endParaRPr lang="en-US" sz="3000" dirty="0">
                        <a:latin typeface="+mj-lt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8206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7950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376319" y="113793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r>
              <a:rPr lang="en-US" sz="3600" b="1" u="sng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kế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20C093-E3B5-3EBD-0586-3FB6C5BB4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65" t="1595" r="6209" b="52880"/>
          <a:stretch/>
        </p:blipFill>
        <p:spPr>
          <a:xfrm>
            <a:off x="158797" y="2136394"/>
            <a:ext cx="8382000" cy="6029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8B29D7-6B1C-15A1-6C2A-33CDFA87AC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0" t="52331" r="53696" b="1170"/>
          <a:stretch/>
        </p:blipFill>
        <p:spPr>
          <a:xfrm>
            <a:off x="8343516" y="1368368"/>
            <a:ext cx="6881403" cy="3763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DB5D987-7EC1-0862-15CA-37A746CE55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5908" t="49525" r="6803" b="1242"/>
          <a:stretch/>
        </p:blipFill>
        <p:spPr>
          <a:xfrm>
            <a:off x="8343516" y="5149190"/>
            <a:ext cx="6881403" cy="3613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640934E-57D8-79D4-3912-756A5F1604AF}"/>
              </a:ext>
            </a:extLst>
          </p:cNvPr>
          <p:cNvSpPr txBox="1"/>
          <p:nvPr/>
        </p:nvSpPr>
        <p:spPr>
          <a:xfrm>
            <a:off x="365919" y="914400"/>
            <a:ext cx="15148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Thực hiện các việc làm để thu thập thông tin về truyền thống nhà trường.</a:t>
            </a:r>
            <a:endParaRPr lang="en-US" sz="3600" b="1" dirty="0">
              <a:solidFill>
                <a:srgbClr val="00B050"/>
              </a:solidFill>
              <a:latin typeface="+mj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539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xmlns="" id="{B70B666C-CB2D-E11F-BEA4-1761E4483BBC}"/>
              </a:ext>
            </a:extLst>
          </p:cNvPr>
          <p:cNvSpPr/>
          <p:nvPr/>
        </p:nvSpPr>
        <p:spPr>
          <a:xfrm>
            <a:off x="823954" y="2438400"/>
            <a:ext cx="15285561" cy="3048000"/>
          </a:xfrm>
          <a:prstGeom prst="snip2DiagRect">
            <a:avLst>
              <a:gd name="adj1" fmla="val 14348"/>
              <a:gd name="adj2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04919" y="27432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3600" b="1" u="sng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u="sng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u="sng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600" b="1" u="sng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endParaRPr lang="en-US" sz="3600" b="1" u="sng" dirty="0">
              <a:solidFill>
                <a:srgbClr val="00B050"/>
              </a:solidFill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1241BD-6E09-95BC-908E-4D5C5F433556}"/>
              </a:ext>
            </a:extLst>
          </p:cNvPr>
          <p:cNvSpPr txBox="1"/>
          <p:nvPr/>
        </p:nvSpPr>
        <p:spPr>
          <a:xfrm>
            <a:off x="823954" y="2919037"/>
            <a:ext cx="14624643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Mỗi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thống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tích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riêng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Mọi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cùng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trân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trọng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thống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tốt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tục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huy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xây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càng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vững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mạnh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i="0" dirty="0" err="1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hơn</a:t>
            </a:r>
            <a:r>
              <a:rPr lang="en-US" sz="3600" b="1" i="0" dirty="0">
                <a:effectLst/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vi-VN" sz="3600" b="1" i="0" dirty="0">
              <a:effectLst/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052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BDE83891-75CF-F5C7-0B2D-CD857F38B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xmlns="" id="{2903938B-1AB1-04A4-30CA-5593BF52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19" y="762000"/>
            <a:ext cx="5668166" cy="249589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11D4CAA-DF55-46CA-370F-1070FDA93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9" y="2921236"/>
            <a:ext cx="9220200" cy="68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6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D106DA4-F7C7-43B8-F7F6-C5F2190B4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9B1FE3-BE87-11D7-1206-288D2FEB0C5E}"/>
              </a:ext>
            </a:extLst>
          </p:cNvPr>
          <p:cNvSpPr txBox="1"/>
          <p:nvPr/>
        </p:nvSpPr>
        <p:spPr>
          <a:xfrm>
            <a:off x="6196029" y="1310470"/>
            <a:ext cx="994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+mn-lt"/>
              </a:rPr>
              <a:t>Tự</a:t>
            </a:r>
            <a:r>
              <a:rPr lang="en-US" sz="4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n-lt"/>
              </a:rPr>
              <a:t>nhiên</a:t>
            </a:r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n-lt"/>
              </a:rPr>
              <a:t>và</a:t>
            </a:r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n-lt"/>
              </a:rPr>
              <a:t>xã</a:t>
            </a:r>
            <a:r>
              <a:rPr lang="en-US" sz="48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+mn-lt"/>
              </a:rPr>
              <a:t>hội</a:t>
            </a:r>
            <a:endParaRPr lang="en-US" sz="4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75BEEC-9A1E-1F37-4007-B1DD81156FB7}"/>
              </a:ext>
            </a:extLst>
          </p:cNvPr>
          <p:cNvSpPr txBox="1"/>
          <p:nvPr/>
        </p:nvSpPr>
        <p:spPr>
          <a:xfrm>
            <a:off x="4556919" y="1983377"/>
            <a:ext cx="10363200" cy="1086397"/>
          </a:xfrm>
          <a:prstGeom prst="roundRect">
            <a:avLst/>
          </a:prstGeom>
          <a:noFill/>
          <a:ln>
            <a:solidFill>
              <a:srgbClr val="FFFFFF">
                <a:alpha val="21176"/>
              </a:srgbClr>
            </a:solidFill>
          </a:ln>
        </p:spPr>
        <p:txBody>
          <a:bodyPr wrap="square" rtlCol="0">
            <a:spAutoFit/>
          </a:bodyPr>
          <a:lstStyle/>
          <a:p>
            <a:pPr lvl="0" algn="ctr" defTabSz="193665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Truyền</a:t>
            </a:r>
            <a:r>
              <a:rPr lang="en-US" sz="48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thống</a:t>
            </a:r>
            <a:r>
              <a:rPr lang="en-US" sz="48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trường</a:t>
            </a:r>
            <a:r>
              <a:rPr lang="en-US" sz="48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em</a:t>
            </a:r>
            <a:r>
              <a:rPr lang="en-US" sz="48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(</a:t>
            </a:r>
            <a:r>
              <a:rPr lang="en-US" sz="4800" b="1" dirty="0" err="1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Tiết</a:t>
            </a:r>
            <a:r>
              <a:rPr lang="en-US" sz="48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27176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D53DB799-310B-5328-881F-6D50C33DBC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71519" y="10886"/>
            <a:ext cx="9205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Lập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kế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trống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u="sng" dirty="0" err="1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b="1" u="sng" dirty="0"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B8708E-0B4A-8AF6-D136-BB26523CBD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83"/>
          <a:stretch/>
        </p:blipFill>
        <p:spPr>
          <a:xfrm>
            <a:off x="492352" y="2242986"/>
            <a:ext cx="15074537" cy="70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518319" y="1073137"/>
            <a:ext cx="1562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dung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thống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dựa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gợi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362EFF92-7746-2E6E-F73C-80F49C7C0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771" y="5943600"/>
            <a:ext cx="4317118" cy="27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116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73918FF-F2A1-AA7F-4B1B-AFB55911B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2667000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9F924AB-B891-93C1-A185-DE3E4ECEB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917" b="54325" l="27629" r="70103">
                        <a14:foregroundMark x1="44689" y1="47947" x2="62268" y2="48443"/>
                        <a14:foregroundMark x1="39325" y1="47796" x2="41991" y2="47871"/>
                        <a14:foregroundMark x1="37732" y1="47751" x2="39011" y2="47787"/>
                        <a14:foregroundMark x1="38888" y1="47365" x2="37320" y2="47405"/>
                        <a14:foregroundMark x1="42443" y1="47275" x2="39196" y2="47357"/>
                        <a14:foregroundMark x1="64536" y1="46713" x2="44993" y2="47209"/>
                        <a14:foregroundMark x1="44513" y1="48374" x2="60412" y2="50519"/>
                        <a14:foregroundMark x1="39288" y1="47671" x2="41878" y2="48020"/>
                        <a14:foregroundMark x1="37320" y1="47405" x2="38964" y2="47627"/>
                        <a14:foregroundMark x1="39419" y1="49180" x2="36289" y2="49135"/>
                        <a14:foregroundMark x1="40980" y1="49203" x2="39731" y2="49185"/>
                        <a14:foregroundMark x1="60206" y1="49481" x2="44153" y2="49248"/>
                        <a14:foregroundMark x1="36289" y1="49135" x2="32258" y2="39792"/>
                        <a14:foregroundMark x1="31959" y1="39100" x2="29485" y2="39792"/>
                        <a14:foregroundMark x1="40993" y1="51986" x2="41163" y2="52159"/>
                        <a14:foregroundMark x1="40324" y1="51304" x2="40607" y2="51592"/>
                        <a14:foregroundMark x1="31753" y1="42561" x2="39796" y2="50765"/>
                        <a14:foregroundMark x1="39398" y1="51289" x2="32990" y2="47405"/>
                        <a14:foregroundMark x1="40175" y1="51760" x2="40040" y2="51678"/>
                        <a14:foregroundMark x1="28848" y1="39792" x2="28764" y2="39638"/>
                        <a14:foregroundMark x1="32990" y1="47405" x2="28848" y2="39792"/>
                        <a14:foregroundMark x1="35162" y1="30104" x2="35243" y2="29624"/>
                        <a14:foregroundMark x1="34639" y1="33218" x2="35162" y2="30104"/>
                        <a14:foregroundMark x1="60671" y1="18272" x2="61323" y2="18518"/>
                        <a14:foregroundMark x1="69150" y1="39451" x2="60825" y2="51903"/>
                        <a14:foregroundMark x1="69533" y1="40461" x2="65567" y2="47751"/>
                        <a14:foregroundMark x1="65567" y1="47751" x2="63299" y2="50173"/>
                        <a14:foregroundMark x1="69120" y1="39372" x2="68041" y2="44637"/>
                        <a14:foregroundMark x1="68041" y1="44637" x2="63711" y2="51557"/>
                        <a14:foregroundMark x1="39172" y1="54257" x2="38557" y2="54325"/>
                        <a14:foregroundMark x1="40352" y1="54127" x2="39808" y2="54187"/>
                        <a14:foregroundMark x1="44843" y1="53633" x2="42228" y2="53921"/>
                        <a14:foregroundMark x1="63711" y1="51557" x2="44843" y2="53633"/>
                        <a14:foregroundMark x1="38557" y1="54325" x2="38032" y2="54325"/>
                        <a14:backgroundMark x1="34639" y1="23529" x2="33402" y2="28374"/>
                        <a14:backgroundMark x1="68454" y1="30104" x2="70928" y2="30104"/>
                        <a14:backgroundMark x1="68247" y1="31834" x2="66392" y2="32180"/>
                        <a14:backgroundMark x1="67010" y1="27336" x2="67010" y2="27336"/>
                        <a14:backgroundMark x1="64330" y1="23529" x2="64330" y2="23529"/>
                        <a14:backgroundMark x1="63093" y1="23183" x2="63093" y2="23183"/>
                        <a14:backgroundMark x1="63093" y1="21799" x2="63093" y2="21799"/>
                        <a14:backgroundMark x1="62680" y1="19723" x2="62474" y2="19377"/>
                        <a14:backgroundMark x1="62062" y1="19377" x2="62062" y2="19377"/>
                        <a14:backgroundMark x1="29691" y1="33564" x2="29691" y2="33564"/>
                        <a14:backgroundMark x1="28247" y1="36678" x2="28247" y2="36678"/>
                        <a14:backgroundMark x1="29072" y1="35640" x2="29072" y2="35640"/>
                        <a14:backgroundMark x1="28866" y1="38408" x2="28866" y2="38408"/>
                        <a14:backgroundMark x1="28660" y1="35640" x2="28660" y2="35640"/>
                        <a14:backgroundMark x1="28454" y1="34256" x2="28454" y2="34256"/>
                        <a14:backgroundMark x1="28660" y1="37370" x2="28660" y2="38062"/>
                        <a14:backgroundMark x1="28247" y1="39792" x2="28247" y2="39792"/>
                        <a14:backgroundMark x1="37526" y1="52941" x2="37526" y2="52941"/>
                        <a14:backgroundMark x1="38144" y1="52941" x2="38557" y2="53633"/>
                        <a14:backgroundMark x1="38763" y1="55017" x2="39175" y2="55363"/>
                        <a14:backgroundMark x1="41237" y1="54325" x2="40825" y2="53979"/>
                        <a14:backgroundMark x1="39794" y1="53633" x2="39794" y2="53633"/>
                        <a14:backgroundMark x1="69897" y1="35640" x2="69897" y2="35640"/>
                        <a14:backgroundMark x1="67423" y1="26298" x2="67423" y2="26298"/>
                        <a14:backgroundMark x1="66186" y1="24913" x2="66186" y2="24913"/>
                        <a14:backgroundMark x1="65361" y1="24221" x2="65361" y2="24221"/>
                        <a14:backgroundMark x1="65361" y1="23875" x2="65361" y2="23875"/>
                        <a14:backgroundMark x1="51546" y1="18339" x2="40412" y2="17647"/>
                        <a14:backgroundMark x1="60825" y1="18685" x2="48454" y2="17993"/>
                        <a14:backgroundMark x1="43299" y1="17647" x2="40000" y2="17993"/>
                        <a14:backgroundMark x1="39175" y1="18685" x2="36082" y2="25606"/>
                        <a14:backgroundMark x1="41237" y1="18685" x2="38969" y2="18685"/>
                        <a14:backgroundMark x1="61443" y1="18339" x2="69072" y2="28720"/>
                        <a14:backgroundMark x1="69072" y1="32526" x2="69485" y2="35986"/>
                        <a14:backgroundMark x1="67010" y1="32180" x2="66392" y2="32180"/>
                        <a14:backgroundMark x1="26804" y1="27682" x2="32784" y2="31488"/>
                        <a14:backgroundMark x1="32784" y1="31488" x2="28247" y2="29066"/>
                        <a14:backgroundMark x1="35052" y1="30104" x2="35052" y2="30104"/>
                        <a14:backgroundMark x1="39381" y1="54671" x2="39381" y2="54671"/>
                        <a14:backgroundMark x1="38144" y1="54671" x2="38144" y2="54671"/>
                        <a14:backgroundMark x1="41237" y1="54671" x2="41237" y2="54671"/>
                        <a14:backgroundMark x1="40619" y1="54671" x2="40619" y2="54671"/>
                        <a14:backgroundMark x1="39794" y1="53979" x2="39794" y2="53979"/>
                        <a14:backgroundMark x1="38969" y1="53979" x2="38969" y2="53979"/>
                        <a14:backgroundMark x1="40412" y1="53979" x2="42062" y2="54325"/>
                        <a14:backgroundMark x1="42062" y1="54325" x2="42062" y2="543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417" t="15513" r="28322" b="45174"/>
          <a:stretch>
            <a:fillRect/>
          </a:stretch>
        </p:blipFill>
        <p:spPr>
          <a:xfrm>
            <a:off x="6080919" y="1143000"/>
            <a:ext cx="4523703" cy="2980146"/>
          </a:xfrm>
          <a:custGeom>
            <a:avLst/>
            <a:gdLst>
              <a:gd name="connsiteX0" fmla="*/ 1638300 w 3276600"/>
              <a:gd name="connsiteY0" fmla="*/ 0 h 1368290"/>
              <a:gd name="connsiteX1" fmla="*/ 3276600 w 3276600"/>
              <a:gd name="connsiteY1" fmla="*/ 684145 h 1368290"/>
              <a:gd name="connsiteX2" fmla="*/ 1638300 w 3276600"/>
              <a:gd name="connsiteY2" fmla="*/ 1368290 h 1368290"/>
              <a:gd name="connsiteX3" fmla="*/ 0 w 3276600"/>
              <a:gd name="connsiteY3" fmla="*/ 684145 h 1368290"/>
              <a:gd name="connsiteX4" fmla="*/ 1638300 w 3276600"/>
              <a:gd name="connsiteY4" fmla="*/ 0 h 136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368290">
                <a:moveTo>
                  <a:pt x="1638300" y="0"/>
                </a:moveTo>
                <a:cubicBezTo>
                  <a:pt x="2543108" y="0"/>
                  <a:pt x="3276600" y="306302"/>
                  <a:pt x="3276600" y="684145"/>
                </a:cubicBezTo>
                <a:cubicBezTo>
                  <a:pt x="3276600" y="1061988"/>
                  <a:pt x="2543108" y="1368290"/>
                  <a:pt x="1638300" y="1368290"/>
                </a:cubicBezTo>
                <a:cubicBezTo>
                  <a:pt x="733492" y="1368290"/>
                  <a:pt x="0" y="1061988"/>
                  <a:pt x="0" y="684145"/>
                </a:cubicBezTo>
                <a:cubicBezTo>
                  <a:pt x="0" y="306302"/>
                  <a:pt x="733492" y="0"/>
                  <a:pt x="1638300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F920A8-FBB0-970E-E815-827A12B0B588}"/>
              </a:ext>
            </a:extLst>
          </p:cNvPr>
          <p:cNvSpPr txBox="1"/>
          <p:nvPr/>
        </p:nvSpPr>
        <p:spPr>
          <a:xfrm>
            <a:off x="301034" y="1090386"/>
            <a:ext cx="5029200" cy="6186309"/>
          </a:xfrm>
          <a:custGeom>
            <a:avLst/>
            <a:gdLst>
              <a:gd name="connsiteX0" fmla="*/ 0 w 5029200"/>
              <a:gd name="connsiteY0" fmla="*/ 0 h 7294305"/>
              <a:gd name="connsiteX1" fmla="*/ 609092 w 5029200"/>
              <a:gd name="connsiteY1" fmla="*/ 0 h 7294305"/>
              <a:gd name="connsiteX2" fmla="*/ 1167892 w 5029200"/>
              <a:gd name="connsiteY2" fmla="*/ 0 h 7294305"/>
              <a:gd name="connsiteX3" fmla="*/ 1575816 w 5029200"/>
              <a:gd name="connsiteY3" fmla="*/ 0 h 7294305"/>
              <a:gd name="connsiteX4" fmla="*/ 2235200 w 5029200"/>
              <a:gd name="connsiteY4" fmla="*/ 0 h 7294305"/>
              <a:gd name="connsiteX5" fmla="*/ 2794000 w 5029200"/>
              <a:gd name="connsiteY5" fmla="*/ 0 h 7294305"/>
              <a:gd name="connsiteX6" fmla="*/ 3252216 w 5029200"/>
              <a:gd name="connsiteY6" fmla="*/ 0 h 7294305"/>
              <a:gd name="connsiteX7" fmla="*/ 3760724 w 5029200"/>
              <a:gd name="connsiteY7" fmla="*/ 0 h 7294305"/>
              <a:gd name="connsiteX8" fmla="*/ 4420108 w 5029200"/>
              <a:gd name="connsiteY8" fmla="*/ 0 h 7294305"/>
              <a:gd name="connsiteX9" fmla="*/ 5029200 w 5029200"/>
              <a:gd name="connsiteY9" fmla="*/ 0 h 7294305"/>
              <a:gd name="connsiteX10" fmla="*/ 5029200 w 5029200"/>
              <a:gd name="connsiteY10" fmla="*/ 342271 h 7294305"/>
              <a:gd name="connsiteX11" fmla="*/ 5029200 w 5029200"/>
              <a:gd name="connsiteY11" fmla="*/ 903372 h 7294305"/>
              <a:gd name="connsiteX12" fmla="*/ 5029200 w 5029200"/>
              <a:gd name="connsiteY12" fmla="*/ 1245643 h 7294305"/>
              <a:gd name="connsiteX13" fmla="*/ 5029200 w 5029200"/>
              <a:gd name="connsiteY13" fmla="*/ 1806743 h 7294305"/>
              <a:gd name="connsiteX14" fmla="*/ 5029200 w 5029200"/>
              <a:gd name="connsiteY14" fmla="*/ 2440787 h 7294305"/>
              <a:gd name="connsiteX15" fmla="*/ 5029200 w 5029200"/>
              <a:gd name="connsiteY15" fmla="*/ 2928944 h 7294305"/>
              <a:gd name="connsiteX16" fmla="*/ 5029200 w 5029200"/>
              <a:gd name="connsiteY16" fmla="*/ 3490044 h 7294305"/>
              <a:gd name="connsiteX17" fmla="*/ 5029200 w 5029200"/>
              <a:gd name="connsiteY17" fmla="*/ 3978202 h 7294305"/>
              <a:gd name="connsiteX18" fmla="*/ 5029200 w 5029200"/>
              <a:gd name="connsiteY18" fmla="*/ 4685188 h 7294305"/>
              <a:gd name="connsiteX19" fmla="*/ 5029200 w 5029200"/>
              <a:gd name="connsiteY19" fmla="*/ 5173346 h 7294305"/>
              <a:gd name="connsiteX20" fmla="*/ 5029200 w 5029200"/>
              <a:gd name="connsiteY20" fmla="*/ 5661503 h 7294305"/>
              <a:gd name="connsiteX21" fmla="*/ 5029200 w 5029200"/>
              <a:gd name="connsiteY21" fmla="*/ 6295546 h 7294305"/>
              <a:gd name="connsiteX22" fmla="*/ 5029200 w 5029200"/>
              <a:gd name="connsiteY22" fmla="*/ 6710761 h 7294305"/>
              <a:gd name="connsiteX23" fmla="*/ 5029200 w 5029200"/>
              <a:gd name="connsiteY23" fmla="*/ 7294305 h 7294305"/>
              <a:gd name="connsiteX24" fmla="*/ 4570984 w 5029200"/>
              <a:gd name="connsiteY24" fmla="*/ 7294305 h 7294305"/>
              <a:gd name="connsiteX25" fmla="*/ 4012184 w 5029200"/>
              <a:gd name="connsiteY25" fmla="*/ 7294305 h 7294305"/>
              <a:gd name="connsiteX26" fmla="*/ 3453384 w 5029200"/>
              <a:gd name="connsiteY26" fmla="*/ 7294305 h 7294305"/>
              <a:gd name="connsiteX27" fmla="*/ 3045460 w 5029200"/>
              <a:gd name="connsiteY27" fmla="*/ 7294305 h 7294305"/>
              <a:gd name="connsiteX28" fmla="*/ 2587244 w 5029200"/>
              <a:gd name="connsiteY28" fmla="*/ 7294305 h 7294305"/>
              <a:gd name="connsiteX29" fmla="*/ 2179320 w 5029200"/>
              <a:gd name="connsiteY29" fmla="*/ 7294305 h 7294305"/>
              <a:gd name="connsiteX30" fmla="*/ 1570228 w 5029200"/>
              <a:gd name="connsiteY30" fmla="*/ 7294305 h 7294305"/>
              <a:gd name="connsiteX31" fmla="*/ 961136 w 5029200"/>
              <a:gd name="connsiteY31" fmla="*/ 7294305 h 7294305"/>
              <a:gd name="connsiteX32" fmla="*/ 0 w 5029200"/>
              <a:gd name="connsiteY32" fmla="*/ 7294305 h 7294305"/>
              <a:gd name="connsiteX33" fmla="*/ 0 w 5029200"/>
              <a:gd name="connsiteY33" fmla="*/ 6660262 h 7294305"/>
              <a:gd name="connsiteX34" fmla="*/ 0 w 5029200"/>
              <a:gd name="connsiteY34" fmla="*/ 6172104 h 7294305"/>
              <a:gd name="connsiteX35" fmla="*/ 0 w 5029200"/>
              <a:gd name="connsiteY35" fmla="*/ 5756890 h 7294305"/>
              <a:gd name="connsiteX36" fmla="*/ 0 w 5029200"/>
              <a:gd name="connsiteY36" fmla="*/ 5341676 h 7294305"/>
              <a:gd name="connsiteX37" fmla="*/ 0 w 5029200"/>
              <a:gd name="connsiteY37" fmla="*/ 4780575 h 7294305"/>
              <a:gd name="connsiteX38" fmla="*/ 0 w 5029200"/>
              <a:gd name="connsiteY38" fmla="*/ 4292418 h 7294305"/>
              <a:gd name="connsiteX39" fmla="*/ 0 w 5029200"/>
              <a:gd name="connsiteY39" fmla="*/ 3585431 h 7294305"/>
              <a:gd name="connsiteX40" fmla="*/ 0 w 5029200"/>
              <a:gd name="connsiteY40" fmla="*/ 3024331 h 7294305"/>
              <a:gd name="connsiteX41" fmla="*/ 0 w 5029200"/>
              <a:gd name="connsiteY41" fmla="*/ 2463231 h 7294305"/>
              <a:gd name="connsiteX42" fmla="*/ 0 w 5029200"/>
              <a:gd name="connsiteY42" fmla="*/ 2120959 h 7294305"/>
              <a:gd name="connsiteX43" fmla="*/ 0 w 5029200"/>
              <a:gd name="connsiteY43" fmla="*/ 1632802 h 7294305"/>
              <a:gd name="connsiteX44" fmla="*/ 0 w 5029200"/>
              <a:gd name="connsiteY44" fmla="*/ 1290531 h 7294305"/>
              <a:gd name="connsiteX45" fmla="*/ 0 w 5029200"/>
              <a:gd name="connsiteY45" fmla="*/ 583544 h 7294305"/>
              <a:gd name="connsiteX46" fmla="*/ 0 w 5029200"/>
              <a:gd name="connsiteY46" fmla="*/ 0 h 72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29200" h="7294305" fill="none" extrusionOk="0">
                <a:moveTo>
                  <a:pt x="0" y="0"/>
                </a:moveTo>
                <a:cubicBezTo>
                  <a:pt x="167337" y="-38473"/>
                  <a:pt x="368143" y="56776"/>
                  <a:pt x="609092" y="0"/>
                </a:cubicBezTo>
                <a:cubicBezTo>
                  <a:pt x="850041" y="-56776"/>
                  <a:pt x="970235" y="29525"/>
                  <a:pt x="1167892" y="0"/>
                </a:cubicBezTo>
                <a:cubicBezTo>
                  <a:pt x="1365549" y="-29525"/>
                  <a:pt x="1406130" y="48520"/>
                  <a:pt x="1575816" y="0"/>
                </a:cubicBezTo>
                <a:cubicBezTo>
                  <a:pt x="1745502" y="-48520"/>
                  <a:pt x="1968293" y="22634"/>
                  <a:pt x="2235200" y="0"/>
                </a:cubicBezTo>
                <a:cubicBezTo>
                  <a:pt x="2502107" y="-22634"/>
                  <a:pt x="2678813" y="5406"/>
                  <a:pt x="2794000" y="0"/>
                </a:cubicBezTo>
                <a:cubicBezTo>
                  <a:pt x="2909187" y="-5406"/>
                  <a:pt x="3049766" y="51261"/>
                  <a:pt x="3252216" y="0"/>
                </a:cubicBezTo>
                <a:cubicBezTo>
                  <a:pt x="3454666" y="-51261"/>
                  <a:pt x="3644601" y="40118"/>
                  <a:pt x="3760724" y="0"/>
                </a:cubicBezTo>
                <a:cubicBezTo>
                  <a:pt x="3876847" y="-40118"/>
                  <a:pt x="4176769" y="32032"/>
                  <a:pt x="4420108" y="0"/>
                </a:cubicBezTo>
                <a:cubicBezTo>
                  <a:pt x="4663447" y="-32032"/>
                  <a:pt x="4813479" y="9278"/>
                  <a:pt x="5029200" y="0"/>
                </a:cubicBezTo>
                <a:cubicBezTo>
                  <a:pt x="5039296" y="154841"/>
                  <a:pt x="5019337" y="219629"/>
                  <a:pt x="5029200" y="342271"/>
                </a:cubicBezTo>
                <a:cubicBezTo>
                  <a:pt x="5039063" y="464913"/>
                  <a:pt x="5023472" y="741333"/>
                  <a:pt x="5029200" y="903372"/>
                </a:cubicBezTo>
                <a:cubicBezTo>
                  <a:pt x="5034928" y="1065411"/>
                  <a:pt x="5020313" y="1117741"/>
                  <a:pt x="5029200" y="1245643"/>
                </a:cubicBezTo>
                <a:cubicBezTo>
                  <a:pt x="5038087" y="1373545"/>
                  <a:pt x="4971006" y="1584678"/>
                  <a:pt x="5029200" y="1806743"/>
                </a:cubicBezTo>
                <a:cubicBezTo>
                  <a:pt x="5087394" y="2028808"/>
                  <a:pt x="5004876" y="2163571"/>
                  <a:pt x="5029200" y="2440787"/>
                </a:cubicBezTo>
                <a:cubicBezTo>
                  <a:pt x="5053524" y="2718003"/>
                  <a:pt x="5013563" y="2729889"/>
                  <a:pt x="5029200" y="2928944"/>
                </a:cubicBezTo>
                <a:cubicBezTo>
                  <a:pt x="5044837" y="3127999"/>
                  <a:pt x="5009110" y="3244790"/>
                  <a:pt x="5029200" y="3490044"/>
                </a:cubicBezTo>
                <a:cubicBezTo>
                  <a:pt x="5049290" y="3735298"/>
                  <a:pt x="5022058" y="3788852"/>
                  <a:pt x="5029200" y="3978202"/>
                </a:cubicBezTo>
                <a:cubicBezTo>
                  <a:pt x="5036342" y="4167552"/>
                  <a:pt x="4959832" y="4490263"/>
                  <a:pt x="5029200" y="4685188"/>
                </a:cubicBezTo>
                <a:cubicBezTo>
                  <a:pt x="5098568" y="4880113"/>
                  <a:pt x="5021638" y="4958508"/>
                  <a:pt x="5029200" y="5173346"/>
                </a:cubicBezTo>
                <a:cubicBezTo>
                  <a:pt x="5036762" y="5388184"/>
                  <a:pt x="5017290" y="5536962"/>
                  <a:pt x="5029200" y="5661503"/>
                </a:cubicBezTo>
                <a:cubicBezTo>
                  <a:pt x="5041110" y="5786044"/>
                  <a:pt x="5015140" y="6105845"/>
                  <a:pt x="5029200" y="6295546"/>
                </a:cubicBezTo>
                <a:cubicBezTo>
                  <a:pt x="5043260" y="6485247"/>
                  <a:pt x="5012148" y="6507767"/>
                  <a:pt x="5029200" y="6710761"/>
                </a:cubicBezTo>
                <a:cubicBezTo>
                  <a:pt x="5046252" y="6913756"/>
                  <a:pt x="5024514" y="7084940"/>
                  <a:pt x="5029200" y="7294305"/>
                </a:cubicBezTo>
                <a:cubicBezTo>
                  <a:pt x="4830473" y="7317797"/>
                  <a:pt x="4714872" y="7280383"/>
                  <a:pt x="4570984" y="7294305"/>
                </a:cubicBezTo>
                <a:cubicBezTo>
                  <a:pt x="4427096" y="7308227"/>
                  <a:pt x="4275914" y="7262824"/>
                  <a:pt x="4012184" y="7294305"/>
                </a:cubicBezTo>
                <a:cubicBezTo>
                  <a:pt x="3748454" y="7325786"/>
                  <a:pt x="3620725" y="7263207"/>
                  <a:pt x="3453384" y="7294305"/>
                </a:cubicBezTo>
                <a:cubicBezTo>
                  <a:pt x="3286043" y="7325403"/>
                  <a:pt x="3145935" y="7293138"/>
                  <a:pt x="3045460" y="7294305"/>
                </a:cubicBezTo>
                <a:cubicBezTo>
                  <a:pt x="2944985" y="7295472"/>
                  <a:pt x="2723178" y="7281181"/>
                  <a:pt x="2587244" y="7294305"/>
                </a:cubicBezTo>
                <a:cubicBezTo>
                  <a:pt x="2451310" y="7307429"/>
                  <a:pt x="2324019" y="7293533"/>
                  <a:pt x="2179320" y="7294305"/>
                </a:cubicBezTo>
                <a:cubicBezTo>
                  <a:pt x="2034621" y="7295077"/>
                  <a:pt x="1692786" y="7225079"/>
                  <a:pt x="1570228" y="7294305"/>
                </a:cubicBezTo>
                <a:cubicBezTo>
                  <a:pt x="1447670" y="7363531"/>
                  <a:pt x="1236850" y="7260674"/>
                  <a:pt x="961136" y="7294305"/>
                </a:cubicBezTo>
                <a:cubicBezTo>
                  <a:pt x="685422" y="7327936"/>
                  <a:pt x="307087" y="7226896"/>
                  <a:pt x="0" y="7294305"/>
                </a:cubicBezTo>
                <a:cubicBezTo>
                  <a:pt x="-36112" y="7116586"/>
                  <a:pt x="45819" y="6822275"/>
                  <a:pt x="0" y="6660262"/>
                </a:cubicBezTo>
                <a:cubicBezTo>
                  <a:pt x="-45819" y="6498249"/>
                  <a:pt x="20638" y="6406586"/>
                  <a:pt x="0" y="6172104"/>
                </a:cubicBezTo>
                <a:cubicBezTo>
                  <a:pt x="-20638" y="5937622"/>
                  <a:pt x="47511" y="5857450"/>
                  <a:pt x="0" y="5756890"/>
                </a:cubicBezTo>
                <a:cubicBezTo>
                  <a:pt x="-47511" y="5656330"/>
                  <a:pt x="34386" y="5515469"/>
                  <a:pt x="0" y="5341676"/>
                </a:cubicBezTo>
                <a:cubicBezTo>
                  <a:pt x="-34386" y="5167883"/>
                  <a:pt x="55553" y="4954020"/>
                  <a:pt x="0" y="4780575"/>
                </a:cubicBezTo>
                <a:cubicBezTo>
                  <a:pt x="-55553" y="4607130"/>
                  <a:pt x="46676" y="4461752"/>
                  <a:pt x="0" y="4292418"/>
                </a:cubicBezTo>
                <a:cubicBezTo>
                  <a:pt x="-46676" y="4123084"/>
                  <a:pt x="16509" y="3840599"/>
                  <a:pt x="0" y="3585431"/>
                </a:cubicBezTo>
                <a:cubicBezTo>
                  <a:pt x="-16509" y="3330263"/>
                  <a:pt x="46505" y="3216951"/>
                  <a:pt x="0" y="3024331"/>
                </a:cubicBezTo>
                <a:cubicBezTo>
                  <a:pt x="-46505" y="2831711"/>
                  <a:pt x="54027" y="2651427"/>
                  <a:pt x="0" y="2463231"/>
                </a:cubicBezTo>
                <a:cubicBezTo>
                  <a:pt x="-54027" y="2275035"/>
                  <a:pt x="33262" y="2200931"/>
                  <a:pt x="0" y="2120959"/>
                </a:cubicBezTo>
                <a:cubicBezTo>
                  <a:pt x="-33262" y="2040987"/>
                  <a:pt x="56719" y="1856796"/>
                  <a:pt x="0" y="1632802"/>
                </a:cubicBezTo>
                <a:cubicBezTo>
                  <a:pt x="-56719" y="1408808"/>
                  <a:pt x="15756" y="1445608"/>
                  <a:pt x="0" y="1290531"/>
                </a:cubicBezTo>
                <a:cubicBezTo>
                  <a:pt x="-15756" y="1135454"/>
                  <a:pt x="30071" y="851335"/>
                  <a:pt x="0" y="583544"/>
                </a:cubicBezTo>
                <a:cubicBezTo>
                  <a:pt x="-30071" y="315753"/>
                  <a:pt x="11570" y="263717"/>
                  <a:pt x="0" y="0"/>
                </a:cubicBezTo>
                <a:close/>
              </a:path>
              <a:path w="5029200" h="7294305" stroke="0" extrusionOk="0">
                <a:moveTo>
                  <a:pt x="0" y="0"/>
                </a:moveTo>
                <a:cubicBezTo>
                  <a:pt x="150730" y="-28247"/>
                  <a:pt x="519919" y="75248"/>
                  <a:pt x="659384" y="0"/>
                </a:cubicBezTo>
                <a:cubicBezTo>
                  <a:pt x="798849" y="-75248"/>
                  <a:pt x="962461" y="47694"/>
                  <a:pt x="1067308" y="0"/>
                </a:cubicBezTo>
                <a:cubicBezTo>
                  <a:pt x="1172155" y="-47694"/>
                  <a:pt x="1468385" y="15011"/>
                  <a:pt x="1726692" y="0"/>
                </a:cubicBezTo>
                <a:cubicBezTo>
                  <a:pt x="1984999" y="-15011"/>
                  <a:pt x="2052815" y="59246"/>
                  <a:pt x="2285492" y="0"/>
                </a:cubicBezTo>
                <a:cubicBezTo>
                  <a:pt x="2518169" y="-59246"/>
                  <a:pt x="2637495" y="40564"/>
                  <a:pt x="2743708" y="0"/>
                </a:cubicBezTo>
                <a:cubicBezTo>
                  <a:pt x="2849921" y="-40564"/>
                  <a:pt x="3073932" y="21929"/>
                  <a:pt x="3352800" y="0"/>
                </a:cubicBezTo>
                <a:cubicBezTo>
                  <a:pt x="3631668" y="-21929"/>
                  <a:pt x="3750791" y="20959"/>
                  <a:pt x="3861308" y="0"/>
                </a:cubicBezTo>
                <a:cubicBezTo>
                  <a:pt x="3971825" y="-20959"/>
                  <a:pt x="4171110" y="46288"/>
                  <a:pt x="4319524" y="0"/>
                </a:cubicBezTo>
                <a:cubicBezTo>
                  <a:pt x="4467938" y="-46288"/>
                  <a:pt x="4804067" y="55513"/>
                  <a:pt x="5029200" y="0"/>
                </a:cubicBezTo>
                <a:cubicBezTo>
                  <a:pt x="5052574" y="73761"/>
                  <a:pt x="5007366" y="172651"/>
                  <a:pt x="5029200" y="342271"/>
                </a:cubicBezTo>
                <a:cubicBezTo>
                  <a:pt x="5051034" y="511891"/>
                  <a:pt x="5004756" y="652000"/>
                  <a:pt x="5029200" y="830429"/>
                </a:cubicBezTo>
                <a:cubicBezTo>
                  <a:pt x="5053644" y="1008858"/>
                  <a:pt x="5014195" y="1176468"/>
                  <a:pt x="5029200" y="1318586"/>
                </a:cubicBezTo>
                <a:cubicBezTo>
                  <a:pt x="5044205" y="1460704"/>
                  <a:pt x="5007392" y="1508934"/>
                  <a:pt x="5029200" y="1660857"/>
                </a:cubicBezTo>
                <a:cubicBezTo>
                  <a:pt x="5051008" y="1812780"/>
                  <a:pt x="4979683" y="1912048"/>
                  <a:pt x="5029200" y="2149014"/>
                </a:cubicBezTo>
                <a:cubicBezTo>
                  <a:pt x="5078717" y="2385980"/>
                  <a:pt x="5025216" y="2455036"/>
                  <a:pt x="5029200" y="2564229"/>
                </a:cubicBezTo>
                <a:cubicBezTo>
                  <a:pt x="5033184" y="2673422"/>
                  <a:pt x="5005646" y="2803067"/>
                  <a:pt x="5029200" y="2906500"/>
                </a:cubicBezTo>
                <a:cubicBezTo>
                  <a:pt x="5052754" y="3009933"/>
                  <a:pt x="4980347" y="3351314"/>
                  <a:pt x="5029200" y="3467600"/>
                </a:cubicBezTo>
                <a:cubicBezTo>
                  <a:pt x="5078053" y="3583886"/>
                  <a:pt x="4986556" y="3765942"/>
                  <a:pt x="5029200" y="3882815"/>
                </a:cubicBezTo>
                <a:cubicBezTo>
                  <a:pt x="5071844" y="3999688"/>
                  <a:pt x="5026902" y="4358280"/>
                  <a:pt x="5029200" y="4516858"/>
                </a:cubicBezTo>
                <a:cubicBezTo>
                  <a:pt x="5031498" y="4675436"/>
                  <a:pt x="4969399" y="5042751"/>
                  <a:pt x="5029200" y="5223845"/>
                </a:cubicBezTo>
                <a:cubicBezTo>
                  <a:pt x="5089001" y="5404939"/>
                  <a:pt x="5003332" y="5512989"/>
                  <a:pt x="5029200" y="5784945"/>
                </a:cubicBezTo>
                <a:cubicBezTo>
                  <a:pt x="5055068" y="6056901"/>
                  <a:pt x="4973178" y="6127221"/>
                  <a:pt x="5029200" y="6346045"/>
                </a:cubicBezTo>
                <a:cubicBezTo>
                  <a:pt x="5085222" y="6564869"/>
                  <a:pt x="5019446" y="6913669"/>
                  <a:pt x="5029200" y="7294305"/>
                </a:cubicBezTo>
                <a:cubicBezTo>
                  <a:pt x="4873994" y="7328159"/>
                  <a:pt x="4658830" y="7248479"/>
                  <a:pt x="4470400" y="7294305"/>
                </a:cubicBezTo>
                <a:cubicBezTo>
                  <a:pt x="4281970" y="7340131"/>
                  <a:pt x="3963009" y="7263073"/>
                  <a:pt x="3811016" y="7294305"/>
                </a:cubicBezTo>
                <a:cubicBezTo>
                  <a:pt x="3659023" y="7325537"/>
                  <a:pt x="3547147" y="7286460"/>
                  <a:pt x="3403092" y="7294305"/>
                </a:cubicBezTo>
                <a:cubicBezTo>
                  <a:pt x="3259037" y="7302150"/>
                  <a:pt x="3042219" y="7289497"/>
                  <a:pt x="2944876" y="7294305"/>
                </a:cubicBezTo>
                <a:cubicBezTo>
                  <a:pt x="2847533" y="7299113"/>
                  <a:pt x="2629810" y="7293225"/>
                  <a:pt x="2486660" y="7294305"/>
                </a:cubicBezTo>
                <a:cubicBezTo>
                  <a:pt x="2343510" y="7295385"/>
                  <a:pt x="2236727" y="7263000"/>
                  <a:pt x="2078736" y="7294305"/>
                </a:cubicBezTo>
                <a:cubicBezTo>
                  <a:pt x="1920745" y="7325610"/>
                  <a:pt x="1732299" y="7281786"/>
                  <a:pt x="1419352" y="7294305"/>
                </a:cubicBezTo>
                <a:cubicBezTo>
                  <a:pt x="1106405" y="7306824"/>
                  <a:pt x="1070715" y="7284069"/>
                  <a:pt x="759968" y="7294305"/>
                </a:cubicBezTo>
                <a:cubicBezTo>
                  <a:pt x="449221" y="7304541"/>
                  <a:pt x="252841" y="7233566"/>
                  <a:pt x="0" y="7294305"/>
                </a:cubicBezTo>
                <a:cubicBezTo>
                  <a:pt x="-66885" y="7015151"/>
                  <a:pt x="66651" y="6833698"/>
                  <a:pt x="0" y="6660262"/>
                </a:cubicBezTo>
                <a:cubicBezTo>
                  <a:pt x="-66651" y="6486826"/>
                  <a:pt x="45404" y="6297687"/>
                  <a:pt x="0" y="5953275"/>
                </a:cubicBezTo>
                <a:cubicBezTo>
                  <a:pt x="-45404" y="5608863"/>
                  <a:pt x="55922" y="5595134"/>
                  <a:pt x="0" y="5392175"/>
                </a:cubicBezTo>
                <a:cubicBezTo>
                  <a:pt x="-55922" y="5189216"/>
                  <a:pt x="21631" y="5100514"/>
                  <a:pt x="0" y="4904017"/>
                </a:cubicBezTo>
                <a:cubicBezTo>
                  <a:pt x="-21631" y="4707520"/>
                  <a:pt x="8585" y="4488305"/>
                  <a:pt x="0" y="4342917"/>
                </a:cubicBezTo>
                <a:cubicBezTo>
                  <a:pt x="-8585" y="4197529"/>
                  <a:pt x="33738" y="4134293"/>
                  <a:pt x="0" y="4000646"/>
                </a:cubicBezTo>
                <a:cubicBezTo>
                  <a:pt x="-33738" y="3866999"/>
                  <a:pt x="20701" y="3808789"/>
                  <a:pt x="0" y="3658375"/>
                </a:cubicBezTo>
                <a:cubicBezTo>
                  <a:pt x="-20701" y="3507961"/>
                  <a:pt x="73745" y="3338046"/>
                  <a:pt x="0" y="3024331"/>
                </a:cubicBezTo>
                <a:cubicBezTo>
                  <a:pt x="-73745" y="2710616"/>
                  <a:pt x="40567" y="2639574"/>
                  <a:pt x="0" y="2317345"/>
                </a:cubicBezTo>
                <a:cubicBezTo>
                  <a:pt x="-40567" y="1995116"/>
                  <a:pt x="8176" y="1948399"/>
                  <a:pt x="0" y="1683301"/>
                </a:cubicBezTo>
                <a:cubicBezTo>
                  <a:pt x="-8176" y="1418203"/>
                  <a:pt x="1593" y="1354743"/>
                  <a:pt x="0" y="1049258"/>
                </a:cubicBezTo>
                <a:cubicBezTo>
                  <a:pt x="-1593" y="743773"/>
                  <a:pt x="33482" y="661684"/>
                  <a:pt x="0" y="561100"/>
                </a:cubicBezTo>
                <a:cubicBezTo>
                  <a:pt x="-33482" y="460516"/>
                  <a:pt x="15749" y="158405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0457181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Quá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trình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lập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triển</a:t>
            </a:r>
            <a:r>
              <a:rPr lang="en-US" sz="3600" b="1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xây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dựng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đề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án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UBND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quận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2015-2016,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vị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trí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trườngđặt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trung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phường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Ngọc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Lâm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600" dirty="0">
              <a:solidFill>
                <a:srgbClr val="0000CC"/>
              </a:solidFill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Ngôi</a:t>
            </a:r>
            <a:r>
              <a:rPr lang="en-US" sz="36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cảnh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quan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sư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phạm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luôn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“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xanh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,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sạch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đại</a:t>
            </a:r>
            <a:r>
              <a:rPr lang="en-US" sz="3600" dirty="0" smtClean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…..</a:t>
            </a:r>
            <a:endParaRPr lang="en-US" sz="3600" dirty="0">
              <a:solidFill>
                <a:srgbClr val="0000CC"/>
              </a:solidFill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CF0C76-B566-21B5-FE02-9129FF2370E5}"/>
              </a:ext>
            </a:extLst>
          </p:cNvPr>
          <p:cNvSpPr txBox="1"/>
          <p:nvPr/>
        </p:nvSpPr>
        <p:spPr>
          <a:xfrm>
            <a:off x="11090696" y="249403"/>
            <a:ext cx="4923325" cy="6740307"/>
          </a:xfrm>
          <a:custGeom>
            <a:avLst/>
            <a:gdLst>
              <a:gd name="connsiteX0" fmla="*/ 0 w 4923325"/>
              <a:gd name="connsiteY0" fmla="*/ 0 h 7294305"/>
              <a:gd name="connsiteX1" fmla="*/ 645503 w 4923325"/>
              <a:gd name="connsiteY1" fmla="*/ 0 h 7294305"/>
              <a:gd name="connsiteX2" fmla="*/ 1094072 w 4923325"/>
              <a:gd name="connsiteY2" fmla="*/ 0 h 7294305"/>
              <a:gd name="connsiteX3" fmla="*/ 1591875 w 4923325"/>
              <a:gd name="connsiteY3" fmla="*/ 0 h 7294305"/>
              <a:gd name="connsiteX4" fmla="*/ 2089678 w 4923325"/>
              <a:gd name="connsiteY4" fmla="*/ 0 h 7294305"/>
              <a:gd name="connsiteX5" fmla="*/ 2636714 w 4923325"/>
              <a:gd name="connsiteY5" fmla="*/ 0 h 7294305"/>
              <a:gd name="connsiteX6" fmla="*/ 3134517 w 4923325"/>
              <a:gd name="connsiteY6" fmla="*/ 0 h 7294305"/>
              <a:gd name="connsiteX7" fmla="*/ 3780020 w 4923325"/>
              <a:gd name="connsiteY7" fmla="*/ 0 h 7294305"/>
              <a:gd name="connsiteX8" fmla="*/ 4425522 w 4923325"/>
              <a:gd name="connsiteY8" fmla="*/ 0 h 7294305"/>
              <a:gd name="connsiteX9" fmla="*/ 4923325 w 4923325"/>
              <a:gd name="connsiteY9" fmla="*/ 0 h 7294305"/>
              <a:gd name="connsiteX10" fmla="*/ 4923325 w 4923325"/>
              <a:gd name="connsiteY10" fmla="*/ 415214 h 7294305"/>
              <a:gd name="connsiteX11" fmla="*/ 4923325 w 4923325"/>
              <a:gd name="connsiteY11" fmla="*/ 830429 h 7294305"/>
              <a:gd name="connsiteX12" fmla="*/ 4923325 w 4923325"/>
              <a:gd name="connsiteY12" fmla="*/ 1537415 h 7294305"/>
              <a:gd name="connsiteX13" fmla="*/ 4923325 w 4923325"/>
              <a:gd name="connsiteY13" fmla="*/ 2025572 h 7294305"/>
              <a:gd name="connsiteX14" fmla="*/ 4923325 w 4923325"/>
              <a:gd name="connsiteY14" fmla="*/ 2513730 h 7294305"/>
              <a:gd name="connsiteX15" fmla="*/ 4923325 w 4923325"/>
              <a:gd name="connsiteY15" fmla="*/ 2856001 h 7294305"/>
              <a:gd name="connsiteX16" fmla="*/ 4923325 w 4923325"/>
              <a:gd name="connsiteY16" fmla="*/ 3490044 h 7294305"/>
              <a:gd name="connsiteX17" fmla="*/ 4923325 w 4923325"/>
              <a:gd name="connsiteY17" fmla="*/ 4197031 h 7294305"/>
              <a:gd name="connsiteX18" fmla="*/ 4923325 w 4923325"/>
              <a:gd name="connsiteY18" fmla="*/ 4539302 h 7294305"/>
              <a:gd name="connsiteX19" fmla="*/ 4923325 w 4923325"/>
              <a:gd name="connsiteY19" fmla="*/ 4881573 h 7294305"/>
              <a:gd name="connsiteX20" fmla="*/ 4923325 w 4923325"/>
              <a:gd name="connsiteY20" fmla="*/ 5442674 h 7294305"/>
              <a:gd name="connsiteX21" fmla="*/ 4923325 w 4923325"/>
              <a:gd name="connsiteY21" fmla="*/ 6076717 h 7294305"/>
              <a:gd name="connsiteX22" fmla="*/ 4923325 w 4923325"/>
              <a:gd name="connsiteY22" fmla="*/ 6783704 h 7294305"/>
              <a:gd name="connsiteX23" fmla="*/ 4923325 w 4923325"/>
              <a:gd name="connsiteY23" fmla="*/ 7294305 h 7294305"/>
              <a:gd name="connsiteX24" fmla="*/ 4474755 w 4923325"/>
              <a:gd name="connsiteY24" fmla="*/ 7294305 h 7294305"/>
              <a:gd name="connsiteX25" fmla="*/ 4075419 w 4923325"/>
              <a:gd name="connsiteY25" fmla="*/ 7294305 h 7294305"/>
              <a:gd name="connsiteX26" fmla="*/ 3676083 w 4923325"/>
              <a:gd name="connsiteY26" fmla="*/ 7294305 h 7294305"/>
              <a:gd name="connsiteX27" fmla="*/ 3178280 w 4923325"/>
              <a:gd name="connsiteY27" fmla="*/ 7294305 h 7294305"/>
              <a:gd name="connsiteX28" fmla="*/ 2631244 w 4923325"/>
              <a:gd name="connsiteY28" fmla="*/ 7294305 h 7294305"/>
              <a:gd name="connsiteX29" fmla="*/ 2133441 w 4923325"/>
              <a:gd name="connsiteY29" fmla="*/ 7294305 h 7294305"/>
              <a:gd name="connsiteX30" fmla="*/ 1635638 w 4923325"/>
              <a:gd name="connsiteY30" fmla="*/ 7294305 h 7294305"/>
              <a:gd name="connsiteX31" fmla="*/ 1236302 w 4923325"/>
              <a:gd name="connsiteY31" fmla="*/ 7294305 h 7294305"/>
              <a:gd name="connsiteX32" fmla="*/ 836965 w 4923325"/>
              <a:gd name="connsiteY32" fmla="*/ 7294305 h 7294305"/>
              <a:gd name="connsiteX33" fmla="*/ 0 w 4923325"/>
              <a:gd name="connsiteY33" fmla="*/ 7294305 h 7294305"/>
              <a:gd name="connsiteX34" fmla="*/ 0 w 4923325"/>
              <a:gd name="connsiteY34" fmla="*/ 6879091 h 7294305"/>
              <a:gd name="connsiteX35" fmla="*/ 0 w 4923325"/>
              <a:gd name="connsiteY35" fmla="*/ 6390933 h 7294305"/>
              <a:gd name="connsiteX36" fmla="*/ 0 w 4923325"/>
              <a:gd name="connsiteY36" fmla="*/ 5902776 h 7294305"/>
              <a:gd name="connsiteX37" fmla="*/ 0 w 4923325"/>
              <a:gd name="connsiteY37" fmla="*/ 5560505 h 7294305"/>
              <a:gd name="connsiteX38" fmla="*/ 0 w 4923325"/>
              <a:gd name="connsiteY38" fmla="*/ 4999404 h 7294305"/>
              <a:gd name="connsiteX39" fmla="*/ 0 w 4923325"/>
              <a:gd name="connsiteY39" fmla="*/ 4365361 h 7294305"/>
              <a:gd name="connsiteX40" fmla="*/ 0 w 4923325"/>
              <a:gd name="connsiteY40" fmla="*/ 3950147 h 7294305"/>
              <a:gd name="connsiteX41" fmla="*/ 0 w 4923325"/>
              <a:gd name="connsiteY41" fmla="*/ 3316103 h 7294305"/>
              <a:gd name="connsiteX42" fmla="*/ 0 w 4923325"/>
              <a:gd name="connsiteY42" fmla="*/ 2973832 h 7294305"/>
              <a:gd name="connsiteX43" fmla="*/ 0 w 4923325"/>
              <a:gd name="connsiteY43" fmla="*/ 2339789 h 7294305"/>
              <a:gd name="connsiteX44" fmla="*/ 0 w 4923325"/>
              <a:gd name="connsiteY44" fmla="*/ 1705745 h 7294305"/>
              <a:gd name="connsiteX45" fmla="*/ 0 w 4923325"/>
              <a:gd name="connsiteY45" fmla="*/ 1363474 h 7294305"/>
              <a:gd name="connsiteX46" fmla="*/ 0 w 4923325"/>
              <a:gd name="connsiteY46" fmla="*/ 875317 h 7294305"/>
              <a:gd name="connsiteX47" fmla="*/ 0 w 4923325"/>
              <a:gd name="connsiteY47" fmla="*/ 0 h 729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923325" h="7294305" fill="none" extrusionOk="0">
                <a:moveTo>
                  <a:pt x="0" y="0"/>
                </a:moveTo>
                <a:cubicBezTo>
                  <a:pt x="271686" y="-21646"/>
                  <a:pt x="326240" y="72507"/>
                  <a:pt x="645503" y="0"/>
                </a:cubicBezTo>
                <a:cubicBezTo>
                  <a:pt x="964766" y="-72507"/>
                  <a:pt x="955674" y="23957"/>
                  <a:pt x="1094072" y="0"/>
                </a:cubicBezTo>
                <a:cubicBezTo>
                  <a:pt x="1232470" y="-23957"/>
                  <a:pt x="1469261" y="5986"/>
                  <a:pt x="1591875" y="0"/>
                </a:cubicBezTo>
                <a:cubicBezTo>
                  <a:pt x="1714489" y="-5986"/>
                  <a:pt x="1969814" y="15661"/>
                  <a:pt x="2089678" y="0"/>
                </a:cubicBezTo>
                <a:cubicBezTo>
                  <a:pt x="2209542" y="-15661"/>
                  <a:pt x="2421156" y="35524"/>
                  <a:pt x="2636714" y="0"/>
                </a:cubicBezTo>
                <a:cubicBezTo>
                  <a:pt x="2852272" y="-35524"/>
                  <a:pt x="2926024" y="51697"/>
                  <a:pt x="3134517" y="0"/>
                </a:cubicBezTo>
                <a:cubicBezTo>
                  <a:pt x="3343010" y="-51697"/>
                  <a:pt x="3460947" y="53438"/>
                  <a:pt x="3780020" y="0"/>
                </a:cubicBezTo>
                <a:cubicBezTo>
                  <a:pt x="4099093" y="-53438"/>
                  <a:pt x="4102993" y="74709"/>
                  <a:pt x="4425522" y="0"/>
                </a:cubicBezTo>
                <a:cubicBezTo>
                  <a:pt x="4748051" y="-74709"/>
                  <a:pt x="4701430" y="55673"/>
                  <a:pt x="4923325" y="0"/>
                </a:cubicBezTo>
                <a:cubicBezTo>
                  <a:pt x="4955540" y="86599"/>
                  <a:pt x="4896763" y="232123"/>
                  <a:pt x="4923325" y="415214"/>
                </a:cubicBezTo>
                <a:cubicBezTo>
                  <a:pt x="4949887" y="598305"/>
                  <a:pt x="4910160" y="727802"/>
                  <a:pt x="4923325" y="830429"/>
                </a:cubicBezTo>
                <a:cubicBezTo>
                  <a:pt x="4936490" y="933056"/>
                  <a:pt x="4893227" y="1228935"/>
                  <a:pt x="4923325" y="1537415"/>
                </a:cubicBezTo>
                <a:cubicBezTo>
                  <a:pt x="4953423" y="1845895"/>
                  <a:pt x="4905758" y="1909043"/>
                  <a:pt x="4923325" y="2025572"/>
                </a:cubicBezTo>
                <a:cubicBezTo>
                  <a:pt x="4940892" y="2142101"/>
                  <a:pt x="4921142" y="2401921"/>
                  <a:pt x="4923325" y="2513730"/>
                </a:cubicBezTo>
                <a:cubicBezTo>
                  <a:pt x="4925508" y="2625539"/>
                  <a:pt x="4912870" y="2701609"/>
                  <a:pt x="4923325" y="2856001"/>
                </a:cubicBezTo>
                <a:cubicBezTo>
                  <a:pt x="4933780" y="3010393"/>
                  <a:pt x="4886629" y="3346299"/>
                  <a:pt x="4923325" y="3490044"/>
                </a:cubicBezTo>
                <a:cubicBezTo>
                  <a:pt x="4960021" y="3633789"/>
                  <a:pt x="4885996" y="4024979"/>
                  <a:pt x="4923325" y="4197031"/>
                </a:cubicBezTo>
                <a:cubicBezTo>
                  <a:pt x="4960654" y="4369083"/>
                  <a:pt x="4903472" y="4460890"/>
                  <a:pt x="4923325" y="4539302"/>
                </a:cubicBezTo>
                <a:cubicBezTo>
                  <a:pt x="4943178" y="4617714"/>
                  <a:pt x="4895498" y="4778968"/>
                  <a:pt x="4923325" y="4881573"/>
                </a:cubicBezTo>
                <a:cubicBezTo>
                  <a:pt x="4951152" y="4984178"/>
                  <a:pt x="4916865" y="5249916"/>
                  <a:pt x="4923325" y="5442674"/>
                </a:cubicBezTo>
                <a:cubicBezTo>
                  <a:pt x="4929785" y="5635432"/>
                  <a:pt x="4913197" y="5906365"/>
                  <a:pt x="4923325" y="6076717"/>
                </a:cubicBezTo>
                <a:cubicBezTo>
                  <a:pt x="4933453" y="6247069"/>
                  <a:pt x="4896862" y="6524208"/>
                  <a:pt x="4923325" y="6783704"/>
                </a:cubicBezTo>
                <a:cubicBezTo>
                  <a:pt x="4949788" y="7043200"/>
                  <a:pt x="4907779" y="7051455"/>
                  <a:pt x="4923325" y="7294305"/>
                </a:cubicBezTo>
                <a:cubicBezTo>
                  <a:pt x="4731613" y="7313670"/>
                  <a:pt x="4618426" y="7289746"/>
                  <a:pt x="4474755" y="7294305"/>
                </a:cubicBezTo>
                <a:cubicBezTo>
                  <a:pt x="4331084" y="7298864"/>
                  <a:pt x="4160201" y="7251291"/>
                  <a:pt x="4075419" y="7294305"/>
                </a:cubicBezTo>
                <a:cubicBezTo>
                  <a:pt x="3990637" y="7337319"/>
                  <a:pt x="3870843" y="7274337"/>
                  <a:pt x="3676083" y="7294305"/>
                </a:cubicBezTo>
                <a:cubicBezTo>
                  <a:pt x="3481323" y="7314273"/>
                  <a:pt x="3417023" y="7282901"/>
                  <a:pt x="3178280" y="7294305"/>
                </a:cubicBezTo>
                <a:cubicBezTo>
                  <a:pt x="2939537" y="7305709"/>
                  <a:pt x="2744402" y="7243216"/>
                  <a:pt x="2631244" y="7294305"/>
                </a:cubicBezTo>
                <a:cubicBezTo>
                  <a:pt x="2518086" y="7345394"/>
                  <a:pt x="2323287" y="7291290"/>
                  <a:pt x="2133441" y="7294305"/>
                </a:cubicBezTo>
                <a:cubicBezTo>
                  <a:pt x="1943595" y="7297320"/>
                  <a:pt x="1737437" y="7251913"/>
                  <a:pt x="1635638" y="7294305"/>
                </a:cubicBezTo>
                <a:cubicBezTo>
                  <a:pt x="1533839" y="7336697"/>
                  <a:pt x="1357245" y="7250970"/>
                  <a:pt x="1236302" y="7294305"/>
                </a:cubicBezTo>
                <a:cubicBezTo>
                  <a:pt x="1115359" y="7337640"/>
                  <a:pt x="983653" y="7250532"/>
                  <a:pt x="836965" y="7294305"/>
                </a:cubicBezTo>
                <a:cubicBezTo>
                  <a:pt x="690277" y="7338078"/>
                  <a:pt x="309931" y="7259223"/>
                  <a:pt x="0" y="7294305"/>
                </a:cubicBezTo>
                <a:cubicBezTo>
                  <a:pt x="-46711" y="7122327"/>
                  <a:pt x="27198" y="6985658"/>
                  <a:pt x="0" y="6879091"/>
                </a:cubicBezTo>
                <a:cubicBezTo>
                  <a:pt x="-27198" y="6772524"/>
                  <a:pt x="14362" y="6522142"/>
                  <a:pt x="0" y="6390933"/>
                </a:cubicBezTo>
                <a:cubicBezTo>
                  <a:pt x="-14362" y="6259724"/>
                  <a:pt x="40073" y="6111299"/>
                  <a:pt x="0" y="5902776"/>
                </a:cubicBezTo>
                <a:cubicBezTo>
                  <a:pt x="-40073" y="5694253"/>
                  <a:pt x="31792" y="5639106"/>
                  <a:pt x="0" y="5560505"/>
                </a:cubicBezTo>
                <a:cubicBezTo>
                  <a:pt x="-31792" y="5481904"/>
                  <a:pt x="53115" y="5237083"/>
                  <a:pt x="0" y="4999404"/>
                </a:cubicBezTo>
                <a:cubicBezTo>
                  <a:pt x="-53115" y="4761725"/>
                  <a:pt x="11873" y="4665365"/>
                  <a:pt x="0" y="4365361"/>
                </a:cubicBezTo>
                <a:cubicBezTo>
                  <a:pt x="-11873" y="4065357"/>
                  <a:pt x="22468" y="4050212"/>
                  <a:pt x="0" y="3950147"/>
                </a:cubicBezTo>
                <a:cubicBezTo>
                  <a:pt x="-22468" y="3850082"/>
                  <a:pt x="30746" y="3530036"/>
                  <a:pt x="0" y="3316103"/>
                </a:cubicBezTo>
                <a:cubicBezTo>
                  <a:pt x="-30746" y="3102170"/>
                  <a:pt x="36678" y="3125746"/>
                  <a:pt x="0" y="2973832"/>
                </a:cubicBezTo>
                <a:cubicBezTo>
                  <a:pt x="-36678" y="2821918"/>
                  <a:pt x="58804" y="2622178"/>
                  <a:pt x="0" y="2339789"/>
                </a:cubicBezTo>
                <a:cubicBezTo>
                  <a:pt x="-58804" y="2057400"/>
                  <a:pt x="15436" y="1840578"/>
                  <a:pt x="0" y="1705745"/>
                </a:cubicBezTo>
                <a:cubicBezTo>
                  <a:pt x="-15436" y="1570912"/>
                  <a:pt x="1700" y="1483276"/>
                  <a:pt x="0" y="1363474"/>
                </a:cubicBezTo>
                <a:cubicBezTo>
                  <a:pt x="-1700" y="1243672"/>
                  <a:pt x="19583" y="1045731"/>
                  <a:pt x="0" y="875317"/>
                </a:cubicBezTo>
                <a:cubicBezTo>
                  <a:pt x="-19583" y="704903"/>
                  <a:pt x="58673" y="427163"/>
                  <a:pt x="0" y="0"/>
                </a:cubicBezTo>
                <a:close/>
              </a:path>
              <a:path w="4923325" h="7294305" stroke="0" extrusionOk="0">
                <a:moveTo>
                  <a:pt x="0" y="0"/>
                </a:moveTo>
                <a:cubicBezTo>
                  <a:pt x="208009" y="-59005"/>
                  <a:pt x="305894" y="61056"/>
                  <a:pt x="596269" y="0"/>
                </a:cubicBezTo>
                <a:cubicBezTo>
                  <a:pt x="886644" y="-61056"/>
                  <a:pt x="884151" y="32090"/>
                  <a:pt x="995606" y="0"/>
                </a:cubicBezTo>
                <a:cubicBezTo>
                  <a:pt x="1107061" y="-32090"/>
                  <a:pt x="1426125" y="64998"/>
                  <a:pt x="1542642" y="0"/>
                </a:cubicBezTo>
                <a:cubicBezTo>
                  <a:pt x="1659159" y="-64998"/>
                  <a:pt x="1751769" y="29418"/>
                  <a:pt x="1941978" y="0"/>
                </a:cubicBezTo>
                <a:cubicBezTo>
                  <a:pt x="2132187" y="-29418"/>
                  <a:pt x="2273847" y="66887"/>
                  <a:pt x="2587481" y="0"/>
                </a:cubicBezTo>
                <a:cubicBezTo>
                  <a:pt x="2901115" y="-66887"/>
                  <a:pt x="2967802" y="33780"/>
                  <a:pt x="3085284" y="0"/>
                </a:cubicBezTo>
                <a:cubicBezTo>
                  <a:pt x="3202766" y="-33780"/>
                  <a:pt x="3437487" y="57023"/>
                  <a:pt x="3681553" y="0"/>
                </a:cubicBezTo>
                <a:cubicBezTo>
                  <a:pt x="3925619" y="-57023"/>
                  <a:pt x="4124154" y="18574"/>
                  <a:pt x="4327056" y="0"/>
                </a:cubicBezTo>
                <a:cubicBezTo>
                  <a:pt x="4529958" y="-18574"/>
                  <a:pt x="4781019" y="65473"/>
                  <a:pt x="4923325" y="0"/>
                </a:cubicBezTo>
                <a:cubicBezTo>
                  <a:pt x="5006457" y="293079"/>
                  <a:pt x="4874409" y="435137"/>
                  <a:pt x="4923325" y="706986"/>
                </a:cubicBezTo>
                <a:cubicBezTo>
                  <a:pt x="4972241" y="978835"/>
                  <a:pt x="4886128" y="1234323"/>
                  <a:pt x="4923325" y="1413973"/>
                </a:cubicBezTo>
                <a:cubicBezTo>
                  <a:pt x="4960522" y="1593623"/>
                  <a:pt x="4919483" y="1734081"/>
                  <a:pt x="4923325" y="1902130"/>
                </a:cubicBezTo>
                <a:cubicBezTo>
                  <a:pt x="4927167" y="2070179"/>
                  <a:pt x="4889133" y="2129738"/>
                  <a:pt x="4923325" y="2244402"/>
                </a:cubicBezTo>
                <a:cubicBezTo>
                  <a:pt x="4957517" y="2359066"/>
                  <a:pt x="4889293" y="2571434"/>
                  <a:pt x="4923325" y="2659616"/>
                </a:cubicBezTo>
                <a:cubicBezTo>
                  <a:pt x="4957357" y="2747798"/>
                  <a:pt x="4883822" y="2989865"/>
                  <a:pt x="4923325" y="3074830"/>
                </a:cubicBezTo>
                <a:cubicBezTo>
                  <a:pt x="4962828" y="3159795"/>
                  <a:pt x="4916770" y="3579014"/>
                  <a:pt x="4923325" y="3708874"/>
                </a:cubicBezTo>
                <a:cubicBezTo>
                  <a:pt x="4929880" y="3838734"/>
                  <a:pt x="4906713" y="4186151"/>
                  <a:pt x="4923325" y="4342917"/>
                </a:cubicBezTo>
                <a:cubicBezTo>
                  <a:pt x="4939937" y="4499683"/>
                  <a:pt x="4913893" y="4559129"/>
                  <a:pt x="4923325" y="4758131"/>
                </a:cubicBezTo>
                <a:cubicBezTo>
                  <a:pt x="4932757" y="4957133"/>
                  <a:pt x="4897083" y="4996644"/>
                  <a:pt x="4923325" y="5100402"/>
                </a:cubicBezTo>
                <a:cubicBezTo>
                  <a:pt x="4949567" y="5204160"/>
                  <a:pt x="4895364" y="5445648"/>
                  <a:pt x="4923325" y="5734446"/>
                </a:cubicBezTo>
                <a:cubicBezTo>
                  <a:pt x="4951286" y="6023244"/>
                  <a:pt x="4917395" y="6033610"/>
                  <a:pt x="4923325" y="6295546"/>
                </a:cubicBezTo>
                <a:cubicBezTo>
                  <a:pt x="4929255" y="6557482"/>
                  <a:pt x="4910082" y="6556834"/>
                  <a:pt x="4923325" y="6637818"/>
                </a:cubicBezTo>
                <a:cubicBezTo>
                  <a:pt x="4936568" y="6718802"/>
                  <a:pt x="4872347" y="7043853"/>
                  <a:pt x="4923325" y="7294305"/>
                </a:cubicBezTo>
                <a:cubicBezTo>
                  <a:pt x="4653551" y="7332810"/>
                  <a:pt x="4583307" y="7259743"/>
                  <a:pt x="4327056" y="7294305"/>
                </a:cubicBezTo>
                <a:cubicBezTo>
                  <a:pt x="4070805" y="7328867"/>
                  <a:pt x="4079618" y="7261120"/>
                  <a:pt x="3878486" y="7294305"/>
                </a:cubicBezTo>
                <a:cubicBezTo>
                  <a:pt x="3677354" y="7327490"/>
                  <a:pt x="3618172" y="7262748"/>
                  <a:pt x="3429916" y="7294305"/>
                </a:cubicBezTo>
                <a:cubicBezTo>
                  <a:pt x="3241660" y="7325862"/>
                  <a:pt x="3040675" y="7272430"/>
                  <a:pt x="2932114" y="7294305"/>
                </a:cubicBezTo>
                <a:cubicBezTo>
                  <a:pt x="2823553" y="7316180"/>
                  <a:pt x="2653515" y="7258229"/>
                  <a:pt x="2385077" y="7294305"/>
                </a:cubicBezTo>
                <a:cubicBezTo>
                  <a:pt x="2116639" y="7330381"/>
                  <a:pt x="1898224" y="7251094"/>
                  <a:pt x="1739575" y="7294305"/>
                </a:cubicBezTo>
                <a:cubicBezTo>
                  <a:pt x="1580926" y="7337516"/>
                  <a:pt x="1420539" y="7279422"/>
                  <a:pt x="1340238" y="7294305"/>
                </a:cubicBezTo>
                <a:cubicBezTo>
                  <a:pt x="1259937" y="7309188"/>
                  <a:pt x="891815" y="7247300"/>
                  <a:pt x="743969" y="7294305"/>
                </a:cubicBezTo>
                <a:cubicBezTo>
                  <a:pt x="596123" y="7341310"/>
                  <a:pt x="218362" y="7220919"/>
                  <a:pt x="0" y="7294305"/>
                </a:cubicBezTo>
                <a:cubicBezTo>
                  <a:pt x="-5269" y="7158648"/>
                  <a:pt x="7168" y="7035170"/>
                  <a:pt x="0" y="6952034"/>
                </a:cubicBezTo>
                <a:cubicBezTo>
                  <a:pt x="-7168" y="6868898"/>
                  <a:pt x="30529" y="6716732"/>
                  <a:pt x="0" y="6536819"/>
                </a:cubicBezTo>
                <a:cubicBezTo>
                  <a:pt x="-30529" y="6356907"/>
                  <a:pt x="66048" y="6238224"/>
                  <a:pt x="0" y="5975719"/>
                </a:cubicBezTo>
                <a:cubicBezTo>
                  <a:pt x="-66048" y="5713214"/>
                  <a:pt x="46781" y="5671069"/>
                  <a:pt x="0" y="5560505"/>
                </a:cubicBezTo>
                <a:cubicBezTo>
                  <a:pt x="-46781" y="5449941"/>
                  <a:pt x="21148" y="5163039"/>
                  <a:pt x="0" y="4999404"/>
                </a:cubicBezTo>
                <a:cubicBezTo>
                  <a:pt x="-21148" y="4835769"/>
                  <a:pt x="43961" y="4520596"/>
                  <a:pt x="0" y="4365361"/>
                </a:cubicBezTo>
                <a:cubicBezTo>
                  <a:pt x="-43961" y="4210126"/>
                  <a:pt x="7412" y="4002044"/>
                  <a:pt x="0" y="3877204"/>
                </a:cubicBezTo>
                <a:cubicBezTo>
                  <a:pt x="-7412" y="3752364"/>
                  <a:pt x="28568" y="3581132"/>
                  <a:pt x="0" y="3461989"/>
                </a:cubicBezTo>
                <a:cubicBezTo>
                  <a:pt x="-28568" y="3342846"/>
                  <a:pt x="41983" y="3245201"/>
                  <a:pt x="0" y="3046775"/>
                </a:cubicBezTo>
                <a:cubicBezTo>
                  <a:pt x="-41983" y="2848349"/>
                  <a:pt x="15766" y="2696536"/>
                  <a:pt x="0" y="2558618"/>
                </a:cubicBezTo>
                <a:cubicBezTo>
                  <a:pt x="-15766" y="2420700"/>
                  <a:pt x="11082" y="2233243"/>
                  <a:pt x="0" y="1997517"/>
                </a:cubicBezTo>
                <a:cubicBezTo>
                  <a:pt x="-11082" y="1761791"/>
                  <a:pt x="65753" y="1441410"/>
                  <a:pt x="0" y="1290531"/>
                </a:cubicBezTo>
                <a:cubicBezTo>
                  <a:pt x="-65753" y="1139652"/>
                  <a:pt x="9689" y="1051423"/>
                  <a:pt x="0" y="948260"/>
                </a:cubicBezTo>
                <a:cubicBezTo>
                  <a:pt x="-9689" y="845097"/>
                  <a:pt x="48640" y="258574"/>
                  <a:pt x="0" y="0"/>
                </a:cubicBezTo>
                <a:close/>
              </a:path>
            </a:pathLst>
          </a:cu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40090234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tích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thưởng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giải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thưởng</a:t>
            </a:r>
            <a:r>
              <a:rPr lang="en-US" sz="3600" dirty="0" smtClean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endParaRPr lang="en-US" sz="3600" dirty="0">
              <a:solidFill>
                <a:schemeClr val="bg1"/>
              </a:solidFill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Danh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hiệu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</a:p>
          <a:p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+ GV: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Chiến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thi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đua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lao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tiên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tiến</a:t>
            </a:r>
            <a:endParaRPr lang="en-US" sz="3600" dirty="0">
              <a:solidFill>
                <a:schemeClr val="bg1"/>
              </a:solidFill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+ HS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giỏi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cấp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thành</a:t>
            </a:r>
            <a:r>
              <a:rPr lang="en-US" sz="3600" dirty="0" smtClean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phố</a:t>
            </a:r>
            <a:r>
              <a:rPr lang="en-US" sz="3600" dirty="0" smtClean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HS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sắc</a:t>
            </a:r>
            <a:endParaRPr lang="en-US" sz="3600" dirty="0">
              <a:solidFill>
                <a:schemeClr val="bg1"/>
              </a:solidFill>
              <a:latin typeface="+mn-lt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en-US" sz="3600" dirty="0" err="1" smtClean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dirty="0" smtClean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liền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đạt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danh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hiệu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lao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tiên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tiến</a:t>
            </a:r>
            <a:r>
              <a:rPr lang="en-US" sz="3600" dirty="0">
                <a:solidFill>
                  <a:schemeClr val="bg1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217C3F-67A4-9EF4-04F7-688577756775}"/>
              </a:ext>
            </a:extLst>
          </p:cNvPr>
          <p:cNvSpPr txBox="1"/>
          <p:nvPr/>
        </p:nvSpPr>
        <p:spPr>
          <a:xfrm>
            <a:off x="5451511" y="4358222"/>
            <a:ext cx="5410200" cy="3539430"/>
          </a:xfrm>
          <a:custGeom>
            <a:avLst/>
            <a:gdLst>
              <a:gd name="connsiteX0" fmla="*/ 0 w 5410200"/>
              <a:gd name="connsiteY0" fmla="*/ 0 h 4524315"/>
              <a:gd name="connsiteX1" fmla="*/ 676275 w 5410200"/>
              <a:gd name="connsiteY1" fmla="*/ 0 h 4524315"/>
              <a:gd name="connsiteX2" fmla="*/ 1460754 w 5410200"/>
              <a:gd name="connsiteY2" fmla="*/ 0 h 4524315"/>
              <a:gd name="connsiteX3" fmla="*/ 2082927 w 5410200"/>
              <a:gd name="connsiteY3" fmla="*/ 0 h 4524315"/>
              <a:gd name="connsiteX4" fmla="*/ 2705100 w 5410200"/>
              <a:gd name="connsiteY4" fmla="*/ 0 h 4524315"/>
              <a:gd name="connsiteX5" fmla="*/ 3219069 w 5410200"/>
              <a:gd name="connsiteY5" fmla="*/ 0 h 4524315"/>
              <a:gd name="connsiteX6" fmla="*/ 4003548 w 5410200"/>
              <a:gd name="connsiteY6" fmla="*/ 0 h 4524315"/>
              <a:gd name="connsiteX7" fmla="*/ 4517517 w 5410200"/>
              <a:gd name="connsiteY7" fmla="*/ 0 h 4524315"/>
              <a:gd name="connsiteX8" fmla="*/ 5410200 w 5410200"/>
              <a:gd name="connsiteY8" fmla="*/ 0 h 4524315"/>
              <a:gd name="connsiteX9" fmla="*/ 5410200 w 5410200"/>
              <a:gd name="connsiteY9" fmla="*/ 601088 h 4524315"/>
              <a:gd name="connsiteX10" fmla="*/ 5410200 w 5410200"/>
              <a:gd name="connsiteY10" fmla="*/ 1337905 h 4524315"/>
              <a:gd name="connsiteX11" fmla="*/ 5410200 w 5410200"/>
              <a:gd name="connsiteY11" fmla="*/ 2074722 h 4524315"/>
              <a:gd name="connsiteX12" fmla="*/ 5410200 w 5410200"/>
              <a:gd name="connsiteY12" fmla="*/ 2721052 h 4524315"/>
              <a:gd name="connsiteX13" fmla="*/ 5410200 w 5410200"/>
              <a:gd name="connsiteY13" fmla="*/ 3367383 h 4524315"/>
              <a:gd name="connsiteX14" fmla="*/ 5410200 w 5410200"/>
              <a:gd name="connsiteY14" fmla="*/ 3968471 h 4524315"/>
              <a:gd name="connsiteX15" fmla="*/ 5410200 w 5410200"/>
              <a:gd name="connsiteY15" fmla="*/ 4524315 h 4524315"/>
              <a:gd name="connsiteX16" fmla="*/ 4625721 w 5410200"/>
              <a:gd name="connsiteY16" fmla="*/ 4524315 h 4524315"/>
              <a:gd name="connsiteX17" fmla="*/ 3895344 w 5410200"/>
              <a:gd name="connsiteY17" fmla="*/ 4524315 h 4524315"/>
              <a:gd name="connsiteX18" fmla="*/ 3164967 w 5410200"/>
              <a:gd name="connsiteY18" fmla="*/ 4524315 h 4524315"/>
              <a:gd name="connsiteX19" fmla="*/ 2596896 w 5410200"/>
              <a:gd name="connsiteY19" fmla="*/ 4524315 h 4524315"/>
              <a:gd name="connsiteX20" fmla="*/ 1974723 w 5410200"/>
              <a:gd name="connsiteY20" fmla="*/ 4524315 h 4524315"/>
              <a:gd name="connsiteX21" fmla="*/ 1244346 w 5410200"/>
              <a:gd name="connsiteY21" fmla="*/ 4524315 h 4524315"/>
              <a:gd name="connsiteX22" fmla="*/ 676275 w 5410200"/>
              <a:gd name="connsiteY22" fmla="*/ 4524315 h 4524315"/>
              <a:gd name="connsiteX23" fmla="*/ 0 w 5410200"/>
              <a:gd name="connsiteY23" fmla="*/ 4524315 h 4524315"/>
              <a:gd name="connsiteX24" fmla="*/ 0 w 5410200"/>
              <a:gd name="connsiteY24" fmla="*/ 3787498 h 4524315"/>
              <a:gd name="connsiteX25" fmla="*/ 0 w 5410200"/>
              <a:gd name="connsiteY25" fmla="*/ 3050681 h 4524315"/>
              <a:gd name="connsiteX26" fmla="*/ 0 w 5410200"/>
              <a:gd name="connsiteY26" fmla="*/ 2449593 h 4524315"/>
              <a:gd name="connsiteX27" fmla="*/ 0 w 5410200"/>
              <a:gd name="connsiteY27" fmla="*/ 1758020 h 4524315"/>
              <a:gd name="connsiteX28" fmla="*/ 0 w 5410200"/>
              <a:gd name="connsiteY28" fmla="*/ 1247418 h 4524315"/>
              <a:gd name="connsiteX29" fmla="*/ 0 w 5410200"/>
              <a:gd name="connsiteY29" fmla="*/ 646331 h 4524315"/>
              <a:gd name="connsiteX30" fmla="*/ 0 w 5410200"/>
              <a:gd name="connsiteY30" fmla="*/ 0 h 452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10200" h="4524315" fill="none" extrusionOk="0">
                <a:moveTo>
                  <a:pt x="0" y="0"/>
                </a:moveTo>
                <a:cubicBezTo>
                  <a:pt x="153111" y="25058"/>
                  <a:pt x="492794" y="18777"/>
                  <a:pt x="676275" y="0"/>
                </a:cubicBezTo>
                <a:cubicBezTo>
                  <a:pt x="859757" y="-18777"/>
                  <a:pt x="1214705" y="-38027"/>
                  <a:pt x="1460754" y="0"/>
                </a:cubicBezTo>
                <a:cubicBezTo>
                  <a:pt x="1706803" y="38027"/>
                  <a:pt x="1898743" y="12209"/>
                  <a:pt x="2082927" y="0"/>
                </a:cubicBezTo>
                <a:cubicBezTo>
                  <a:pt x="2267111" y="-12209"/>
                  <a:pt x="2408655" y="-29012"/>
                  <a:pt x="2705100" y="0"/>
                </a:cubicBezTo>
                <a:cubicBezTo>
                  <a:pt x="3001545" y="29012"/>
                  <a:pt x="3080655" y="16666"/>
                  <a:pt x="3219069" y="0"/>
                </a:cubicBezTo>
                <a:cubicBezTo>
                  <a:pt x="3357483" y="-16666"/>
                  <a:pt x="3656363" y="30793"/>
                  <a:pt x="4003548" y="0"/>
                </a:cubicBezTo>
                <a:cubicBezTo>
                  <a:pt x="4350733" y="-30793"/>
                  <a:pt x="4384588" y="-24284"/>
                  <a:pt x="4517517" y="0"/>
                </a:cubicBezTo>
                <a:cubicBezTo>
                  <a:pt x="4650446" y="24284"/>
                  <a:pt x="5119554" y="-17319"/>
                  <a:pt x="5410200" y="0"/>
                </a:cubicBezTo>
                <a:cubicBezTo>
                  <a:pt x="5391672" y="293658"/>
                  <a:pt x="5399299" y="360777"/>
                  <a:pt x="5410200" y="601088"/>
                </a:cubicBezTo>
                <a:cubicBezTo>
                  <a:pt x="5421101" y="841399"/>
                  <a:pt x="5411275" y="1151070"/>
                  <a:pt x="5410200" y="1337905"/>
                </a:cubicBezTo>
                <a:cubicBezTo>
                  <a:pt x="5409125" y="1524740"/>
                  <a:pt x="5430182" y="1720073"/>
                  <a:pt x="5410200" y="2074722"/>
                </a:cubicBezTo>
                <a:cubicBezTo>
                  <a:pt x="5390218" y="2429371"/>
                  <a:pt x="5404749" y="2447370"/>
                  <a:pt x="5410200" y="2721052"/>
                </a:cubicBezTo>
                <a:cubicBezTo>
                  <a:pt x="5415652" y="2994734"/>
                  <a:pt x="5414005" y="3055308"/>
                  <a:pt x="5410200" y="3367383"/>
                </a:cubicBezTo>
                <a:cubicBezTo>
                  <a:pt x="5406395" y="3679458"/>
                  <a:pt x="5409516" y="3710934"/>
                  <a:pt x="5410200" y="3968471"/>
                </a:cubicBezTo>
                <a:cubicBezTo>
                  <a:pt x="5410884" y="4226008"/>
                  <a:pt x="5401409" y="4314969"/>
                  <a:pt x="5410200" y="4524315"/>
                </a:cubicBezTo>
                <a:cubicBezTo>
                  <a:pt x="5152984" y="4522040"/>
                  <a:pt x="4840269" y="4522651"/>
                  <a:pt x="4625721" y="4524315"/>
                </a:cubicBezTo>
                <a:cubicBezTo>
                  <a:pt x="4411173" y="4525979"/>
                  <a:pt x="4181382" y="4547397"/>
                  <a:pt x="3895344" y="4524315"/>
                </a:cubicBezTo>
                <a:cubicBezTo>
                  <a:pt x="3609306" y="4501233"/>
                  <a:pt x="3502868" y="4518815"/>
                  <a:pt x="3164967" y="4524315"/>
                </a:cubicBezTo>
                <a:cubicBezTo>
                  <a:pt x="2827066" y="4529815"/>
                  <a:pt x="2817938" y="4551626"/>
                  <a:pt x="2596896" y="4524315"/>
                </a:cubicBezTo>
                <a:cubicBezTo>
                  <a:pt x="2375854" y="4497004"/>
                  <a:pt x="2166371" y="4541101"/>
                  <a:pt x="1974723" y="4524315"/>
                </a:cubicBezTo>
                <a:cubicBezTo>
                  <a:pt x="1783075" y="4507529"/>
                  <a:pt x="1454842" y="4508405"/>
                  <a:pt x="1244346" y="4524315"/>
                </a:cubicBezTo>
                <a:cubicBezTo>
                  <a:pt x="1033850" y="4540225"/>
                  <a:pt x="900184" y="4513471"/>
                  <a:pt x="676275" y="4524315"/>
                </a:cubicBezTo>
                <a:cubicBezTo>
                  <a:pt x="452366" y="4535159"/>
                  <a:pt x="180431" y="4509736"/>
                  <a:pt x="0" y="4524315"/>
                </a:cubicBezTo>
                <a:cubicBezTo>
                  <a:pt x="-21537" y="4231067"/>
                  <a:pt x="-745" y="4123853"/>
                  <a:pt x="0" y="3787498"/>
                </a:cubicBezTo>
                <a:cubicBezTo>
                  <a:pt x="745" y="3451143"/>
                  <a:pt x="9538" y="3265339"/>
                  <a:pt x="0" y="3050681"/>
                </a:cubicBezTo>
                <a:cubicBezTo>
                  <a:pt x="-9538" y="2836023"/>
                  <a:pt x="17409" y="2667939"/>
                  <a:pt x="0" y="2449593"/>
                </a:cubicBezTo>
                <a:cubicBezTo>
                  <a:pt x="-17409" y="2231247"/>
                  <a:pt x="1937" y="2049302"/>
                  <a:pt x="0" y="1758020"/>
                </a:cubicBezTo>
                <a:cubicBezTo>
                  <a:pt x="-1937" y="1466738"/>
                  <a:pt x="21415" y="1437242"/>
                  <a:pt x="0" y="1247418"/>
                </a:cubicBezTo>
                <a:cubicBezTo>
                  <a:pt x="-21415" y="1057594"/>
                  <a:pt x="23082" y="863899"/>
                  <a:pt x="0" y="646331"/>
                </a:cubicBezTo>
                <a:cubicBezTo>
                  <a:pt x="-23082" y="428763"/>
                  <a:pt x="18027" y="299157"/>
                  <a:pt x="0" y="0"/>
                </a:cubicBezTo>
                <a:close/>
              </a:path>
              <a:path w="5410200" h="4524315" stroke="0" extrusionOk="0">
                <a:moveTo>
                  <a:pt x="0" y="0"/>
                </a:moveTo>
                <a:cubicBezTo>
                  <a:pt x="285453" y="10087"/>
                  <a:pt x="364382" y="-2148"/>
                  <a:pt x="676275" y="0"/>
                </a:cubicBezTo>
                <a:cubicBezTo>
                  <a:pt x="988168" y="2148"/>
                  <a:pt x="1146224" y="-9857"/>
                  <a:pt x="1406652" y="0"/>
                </a:cubicBezTo>
                <a:cubicBezTo>
                  <a:pt x="1667080" y="9857"/>
                  <a:pt x="1834284" y="-6442"/>
                  <a:pt x="2191131" y="0"/>
                </a:cubicBezTo>
                <a:cubicBezTo>
                  <a:pt x="2547978" y="6442"/>
                  <a:pt x="2572164" y="21126"/>
                  <a:pt x="2813304" y="0"/>
                </a:cubicBezTo>
                <a:cubicBezTo>
                  <a:pt x="3054444" y="-21126"/>
                  <a:pt x="3329807" y="-680"/>
                  <a:pt x="3489579" y="0"/>
                </a:cubicBezTo>
                <a:cubicBezTo>
                  <a:pt x="3649351" y="680"/>
                  <a:pt x="3888967" y="-335"/>
                  <a:pt x="4057650" y="0"/>
                </a:cubicBezTo>
                <a:cubicBezTo>
                  <a:pt x="4226333" y="335"/>
                  <a:pt x="4426132" y="3450"/>
                  <a:pt x="4679823" y="0"/>
                </a:cubicBezTo>
                <a:cubicBezTo>
                  <a:pt x="4933514" y="-3450"/>
                  <a:pt x="5228286" y="9614"/>
                  <a:pt x="5410200" y="0"/>
                </a:cubicBezTo>
                <a:cubicBezTo>
                  <a:pt x="5411126" y="121811"/>
                  <a:pt x="5392756" y="381502"/>
                  <a:pt x="5410200" y="510601"/>
                </a:cubicBezTo>
                <a:cubicBezTo>
                  <a:pt x="5427644" y="639700"/>
                  <a:pt x="5400621" y="898457"/>
                  <a:pt x="5410200" y="1156932"/>
                </a:cubicBezTo>
                <a:cubicBezTo>
                  <a:pt x="5419779" y="1415407"/>
                  <a:pt x="5392733" y="1439789"/>
                  <a:pt x="5410200" y="1667533"/>
                </a:cubicBezTo>
                <a:cubicBezTo>
                  <a:pt x="5427667" y="1895277"/>
                  <a:pt x="5428835" y="2095409"/>
                  <a:pt x="5410200" y="2359107"/>
                </a:cubicBezTo>
                <a:cubicBezTo>
                  <a:pt x="5391565" y="2622805"/>
                  <a:pt x="5403454" y="2737445"/>
                  <a:pt x="5410200" y="3005438"/>
                </a:cubicBezTo>
                <a:cubicBezTo>
                  <a:pt x="5416946" y="3273431"/>
                  <a:pt x="5428361" y="3543483"/>
                  <a:pt x="5410200" y="3742255"/>
                </a:cubicBezTo>
                <a:cubicBezTo>
                  <a:pt x="5392039" y="3941027"/>
                  <a:pt x="5411164" y="4354345"/>
                  <a:pt x="5410200" y="4524315"/>
                </a:cubicBezTo>
                <a:cubicBezTo>
                  <a:pt x="5177256" y="4520313"/>
                  <a:pt x="5031635" y="4518243"/>
                  <a:pt x="4896231" y="4524315"/>
                </a:cubicBezTo>
                <a:cubicBezTo>
                  <a:pt x="4760827" y="4530387"/>
                  <a:pt x="4422769" y="4510213"/>
                  <a:pt x="4274058" y="4524315"/>
                </a:cubicBezTo>
                <a:cubicBezTo>
                  <a:pt x="4125347" y="4538417"/>
                  <a:pt x="3813649" y="4513597"/>
                  <a:pt x="3597783" y="4524315"/>
                </a:cubicBezTo>
                <a:cubicBezTo>
                  <a:pt x="3381917" y="4535033"/>
                  <a:pt x="3243749" y="4538005"/>
                  <a:pt x="3029712" y="4524315"/>
                </a:cubicBezTo>
                <a:cubicBezTo>
                  <a:pt x="2815675" y="4510625"/>
                  <a:pt x="2617539" y="4508469"/>
                  <a:pt x="2461641" y="4524315"/>
                </a:cubicBezTo>
                <a:cubicBezTo>
                  <a:pt x="2305743" y="4540161"/>
                  <a:pt x="1848938" y="4518448"/>
                  <a:pt x="1677162" y="4524315"/>
                </a:cubicBezTo>
                <a:cubicBezTo>
                  <a:pt x="1505386" y="4530182"/>
                  <a:pt x="1275583" y="4535625"/>
                  <a:pt x="946785" y="4524315"/>
                </a:cubicBezTo>
                <a:cubicBezTo>
                  <a:pt x="617987" y="4513005"/>
                  <a:pt x="376648" y="4477240"/>
                  <a:pt x="0" y="4524315"/>
                </a:cubicBezTo>
                <a:cubicBezTo>
                  <a:pt x="-28966" y="4160284"/>
                  <a:pt x="34842" y="3961984"/>
                  <a:pt x="0" y="3787498"/>
                </a:cubicBezTo>
                <a:cubicBezTo>
                  <a:pt x="-34842" y="3613012"/>
                  <a:pt x="15136" y="3413173"/>
                  <a:pt x="0" y="3276897"/>
                </a:cubicBezTo>
                <a:cubicBezTo>
                  <a:pt x="-15136" y="3140621"/>
                  <a:pt x="-14304" y="2893353"/>
                  <a:pt x="0" y="2721052"/>
                </a:cubicBezTo>
                <a:cubicBezTo>
                  <a:pt x="14304" y="2548752"/>
                  <a:pt x="12487" y="2291010"/>
                  <a:pt x="0" y="1984235"/>
                </a:cubicBezTo>
                <a:cubicBezTo>
                  <a:pt x="-12487" y="1677460"/>
                  <a:pt x="6407" y="1668510"/>
                  <a:pt x="0" y="1473634"/>
                </a:cubicBezTo>
                <a:cubicBezTo>
                  <a:pt x="-6407" y="1278758"/>
                  <a:pt x="17508" y="1101438"/>
                  <a:pt x="0" y="736817"/>
                </a:cubicBezTo>
                <a:cubicBezTo>
                  <a:pt x="-17508" y="372196"/>
                  <a:pt x="7247" y="229622"/>
                  <a:pt x="0" y="0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9927895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Hàng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luôn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đợt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quyên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góp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nghèo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Kế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ủng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hộ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học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sinh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hoàn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cảnh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khó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khăn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kỉ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niệm</a:t>
            </a:r>
            <a:r>
              <a:rPr lang="en-US" sz="3200" dirty="0">
                <a:solidFill>
                  <a:srgbClr val="0000CC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HĐNK….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2CF0993E-5F6A-4846-118C-57786B0E21A6}"/>
              </a:ext>
            </a:extLst>
          </p:cNvPr>
          <p:cNvSpPr/>
          <p:nvPr/>
        </p:nvSpPr>
        <p:spPr>
          <a:xfrm>
            <a:off x="8020882" y="3896556"/>
            <a:ext cx="457200" cy="46166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xmlns="" id="{6A381C6A-3289-6F4B-B067-DAF5ADAE944C}"/>
              </a:ext>
            </a:extLst>
          </p:cNvPr>
          <p:cNvSpPr/>
          <p:nvPr/>
        </p:nvSpPr>
        <p:spPr>
          <a:xfrm>
            <a:off x="10348119" y="2675346"/>
            <a:ext cx="742577" cy="53339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xmlns="" id="{2EF74B0F-1734-D84F-40D0-6A2CB97FF3FB}"/>
              </a:ext>
            </a:extLst>
          </p:cNvPr>
          <p:cNvSpPr/>
          <p:nvPr/>
        </p:nvSpPr>
        <p:spPr>
          <a:xfrm>
            <a:off x="5381163" y="2675346"/>
            <a:ext cx="858007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094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80889" y="901481"/>
            <a:ext cx="13499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Lựa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dung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truyền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thống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+mn-lt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89A2F2-BC9C-928B-571E-C1AEDBF0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750" y="2209800"/>
            <a:ext cx="6946170" cy="5224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1655E2-9D31-6AC6-6983-8036BE7BB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720" y="2209800"/>
            <a:ext cx="6794539" cy="5080033"/>
          </a:xfrm>
          <a:prstGeom prst="rect">
            <a:avLst/>
          </a:prstGeom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4B0907B-1BF8-37F7-A8F6-7775E19227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9" y="7284753"/>
            <a:ext cx="4760468" cy="47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499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909719" y="152400"/>
            <a:ext cx="2971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 Ý</a:t>
            </a:r>
            <a:endParaRPr lang="en-US" sz="6000" b="1" u="sng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B35CF6-197A-9647-83CA-9F0BD45F0AB2}"/>
              </a:ext>
            </a:extLst>
          </p:cNvPr>
          <p:cNvSpPr txBox="1"/>
          <p:nvPr/>
        </p:nvSpPr>
        <p:spPr>
          <a:xfrm>
            <a:off x="1260675" y="1066800"/>
            <a:ext cx="1375528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3333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vi-VN" sz="3600" b="1" i="0" dirty="0">
                <a:solidFill>
                  <a:srgbClr val="3333FF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Ai: 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+ Ai là người đạt được thành tích cao nhất?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+ Thế hệ ban giám hiệu nào dẫn dắt trường đạt được nhiều thành tích rực rỡ nhất?</a:t>
            </a:r>
          </a:p>
          <a:p>
            <a:pPr algn="just"/>
            <a:r>
              <a:rPr lang="vi-VN" sz="3600" b="1" i="0" dirty="0">
                <a:solidFill>
                  <a:srgbClr val="3333FF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- Ở đâu: </a:t>
            </a:r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Thành tích cao nhất trường đạt được là ở đâu?</a:t>
            </a:r>
          </a:p>
          <a:p>
            <a:pPr algn="just"/>
            <a:r>
              <a:rPr lang="vi-VN" sz="3600" b="1" i="0" dirty="0">
                <a:solidFill>
                  <a:srgbClr val="3333FF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- Khi nào: </a:t>
            </a:r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Các thành tích của trường đạt được khi nào?</a:t>
            </a:r>
          </a:p>
          <a:p>
            <a:pPr algn="just"/>
            <a:r>
              <a:rPr lang="vi-VN" sz="3600" b="1" i="0" dirty="0">
                <a:solidFill>
                  <a:srgbClr val="3333FF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- Cái gì: </a:t>
            </a:r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Thành tích gì nổi bật nhất?</a:t>
            </a:r>
          </a:p>
          <a:p>
            <a:pPr algn="just"/>
            <a:r>
              <a:rPr lang="vi-VN" sz="3600" b="1" i="0" dirty="0">
                <a:solidFill>
                  <a:srgbClr val="3333FF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- Vì sao: </a:t>
            </a:r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Vì sao trường đạt được nhiều thành tích như thế?</a:t>
            </a:r>
          </a:p>
          <a:p>
            <a:pPr algn="just"/>
            <a:r>
              <a:rPr lang="vi-VN" sz="3600" b="1" i="0" dirty="0" smtClean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+ </a:t>
            </a:r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Các thế hệ học sinh sau này cảm thấy thế nào trước bề dày thành tích của trường</a:t>
            </a:r>
          </a:p>
          <a:p>
            <a:pPr algn="just"/>
            <a:r>
              <a:rPr lang="vi-VN" sz="3600" b="1" i="0" dirty="0">
                <a:solidFill>
                  <a:srgbClr val="00B050"/>
                </a:solidFill>
                <a:effectLst/>
                <a:latin typeface="+mj-lt"/>
                <a:ea typeface="AvantGarde" panose="00000400000000000000" pitchFamily="2" charset="0"/>
                <a:cs typeface="AvantGarde" panose="00000400000000000000" pitchFamily="2" charset="0"/>
              </a:rPr>
              <a:t>+ Khi đạt được thành tích như thế, học sinh, giáo viên, nhà trường cảm thấy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849687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11604</TotalTime>
  <Words>379</Words>
  <Application>Microsoft Office PowerPoint</Application>
  <PresentationFormat>Custom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#9Slide05 Brannboll Ny</vt:lpstr>
      <vt:lpstr>Arial</vt:lpstr>
      <vt:lpstr>AvantGarde</vt:lpstr>
      <vt:lpstr>Calibri</vt:lpstr>
      <vt:lpstr>Calibri Light</vt:lpstr>
      <vt:lpstr>FrankRuehl</vt:lpstr>
      <vt:lpstr>SVN-Anastasia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1146</cp:revision>
  <dcterms:created xsi:type="dcterms:W3CDTF">2008-09-09T22:52:10Z</dcterms:created>
  <dcterms:modified xsi:type="dcterms:W3CDTF">2023-10-03T09:41:52Z</dcterms:modified>
</cp:coreProperties>
</file>