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6" r:id="rId9"/>
    <p:sldId id="1206" r:id="rId10"/>
    <p:sldId id="1578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2.emf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png"/><Relationship Id="rId11" Type="http://schemas.openxmlformats.org/officeDocument/2006/relationships/image" Target="../media/image49.png"/><Relationship Id="rId5" Type="http://schemas.openxmlformats.org/officeDocument/2006/relationships/image" Target="../media/image62.emf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54.png"/><Relationship Id="rId15" Type="http://schemas.openxmlformats.org/officeDocument/2006/relationships/image" Target="../media/image64.gif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xmlns="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xmlns="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xmlns="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xmlns="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xmlns="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xmlns="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xmlns="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xmlns="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xmlns="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xmlns="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xmlns="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xmlns="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xmlns="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xmlns="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xmlns="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xmlns="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473</Words>
  <Application>Microsoft Office PowerPoint</Application>
  <PresentationFormat>Widescreen</PresentationFormat>
  <Paragraphs>59</Paragraphs>
  <Slides>23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等线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2022-07-21T10:38:28Z</dcterms:created>
  <dcterms:modified xsi:type="dcterms:W3CDTF">2022-10-10T06:31:20Z</dcterms:modified>
</cp:coreProperties>
</file>