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07/10/2022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 xmlns:a16="http://schemas.microsoft.com/office/drawing/2014/main"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 xmlns:a16="http://schemas.microsoft.com/office/drawing/2014/main"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 xmlns:a16="http://schemas.microsoft.com/office/drawing/2014/main"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 xmlns:a16="http://schemas.microsoft.com/office/drawing/2014/main"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2022/10/7</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2022/10/7</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2022/10/7</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2022/10/7</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2022/10/7</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2022/10/7</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2022/10/7</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5.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7.svg"/><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7.xml"/><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 xmlns:a16="http://schemas.microsoft.com/office/drawing/2014/main" id="{111F87BF-1ADF-4147-9D2D-A93D9DE643D0}"/>
              </a:ext>
            </a:extLst>
          </p:cNvPr>
          <p:cNvSpPr/>
          <p:nvPr/>
        </p:nvSpPr>
        <p:spPr>
          <a:xfrm>
            <a:off x="4232036" y="1923297"/>
            <a:ext cx="513794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ngày</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năm</a:t>
            </a:r>
            <a:endPar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endParaRPr>
          </a:p>
        </p:txBody>
      </p:sp>
      <p:sp>
        <p:nvSpPr>
          <p:cNvPr id="10" name="Rectangle 9">
            <a:extLst>
              <a:ext uri="{FF2B5EF4-FFF2-40B4-BE49-F238E27FC236}">
                <a16:creationId xmlns=""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 xmlns:a16="http://schemas.microsoft.com/office/drawing/2014/main" id="{8BAFB609-9198-496E-8D3B-D02D315D998E}"/>
              </a:ext>
            </a:extLst>
          </p:cNvPr>
          <p:cNvSpPr txBox="1"/>
          <p:nvPr/>
        </p:nvSpPr>
        <p:spPr>
          <a:xfrm>
            <a:off x="3587181" y="229309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 xmlns:a16="http://schemas.microsoft.com/office/drawing/2014/main" id="{2C944B3B-ED0D-4C3F-9BA6-95E3AE9A7BD8}"/>
              </a:ext>
            </a:extLst>
          </p:cNvPr>
          <p:cNvSpPr txBox="1"/>
          <p:nvPr/>
        </p:nvSpPr>
        <p:spPr>
          <a:xfrm>
            <a:off x="3332810" y="496372"/>
            <a:ext cx="2093843"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smtClean="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2.</a:t>
            </a:r>
            <a:endPar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endParaRPr>
          </a:p>
        </p:txBody>
      </p:sp>
      <p:sp>
        <p:nvSpPr>
          <p:cNvPr id="15" name="TextBox 14">
            <a:extLst>
              <a:ext uri="{FF2B5EF4-FFF2-40B4-BE49-F238E27FC236}">
                <a16:creationId xmlns=""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 xmlns:a16="http://schemas.microsoft.com/office/drawing/2014/main" id="{F52F7DAB-8476-412A-8817-670328E94E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 xmlns:a16="http://schemas.microsoft.com/office/drawing/2014/main" id="{2C944B3B-ED0D-4C3F-9BA6-95E3AE9A7BD8}"/>
              </a:ext>
            </a:extLst>
          </p:cNvPr>
          <p:cNvSpPr txBox="1"/>
          <p:nvPr/>
        </p:nvSpPr>
        <p:spPr>
          <a:xfrm>
            <a:off x="3332810" y="496372"/>
            <a:ext cx="2097049"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smtClean="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3.</a:t>
            </a:r>
            <a:endPar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endParaRPr>
          </a:p>
        </p:txBody>
      </p:sp>
      <p:sp>
        <p:nvSpPr>
          <p:cNvPr id="15" name="TextBox 14">
            <a:extLst>
              <a:ext uri="{FF2B5EF4-FFF2-40B4-BE49-F238E27FC236}">
                <a16:creationId xmlns=""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 xmlns:a16="http://schemas.microsoft.com/office/drawing/2014/main" id="{295809A8-4240-47B3-AB53-F764642EFB6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 xmlns:a16="http://schemas.microsoft.com/office/drawing/2014/main" id="{295809A8-4240-47B3-AB53-F764642EFB6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 xmlns:a16="http://schemas.microsoft.com/office/drawing/2014/main" id="{2C944B3B-ED0D-4C3F-9BA6-95E3AE9A7BD8}"/>
              </a:ext>
            </a:extLst>
          </p:cNvPr>
          <p:cNvSpPr txBox="1"/>
          <p:nvPr/>
        </p:nvSpPr>
        <p:spPr>
          <a:xfrm>
            <a:off x="3332810" y="496372"/>
            <a:ext cx="2092239"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smtClean="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1.</a:t>
            </a:r>
            <a:endPar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endParaRPr>
          </a:p>
        </p:txBody>
      </p:sp>
      <p:sp>
        <p:nvSpPr>
          <p:cNvPr id="15" name="TextBox 14">
            <a:extLst>
              <a:ext uri="{FF2B5EF4-FFF2-40B4-BE49-F238E27FC236}">
                <a16:creationId xmlns=""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 xmlns:a16="http://schemas.microsoft.com/office/drawing/2014/main" id="{68D46184-D1BB-4EB9-9E53-B7B120A9E063}"/>
              </a:ext>
            </a:extLst>
          </p:cNvPr>
          <p:cNvSpPr txBox="1"/>
          <p:nvPr/>
        </p:nvSpPr>
        <p:spPr>
          <a:xfrm>
            <a:off x="-270910" y="3020810"/>
            <a:ext cx="1003688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 xmlns:a16="http://schemas.microsoft.com/office/drawing/2014/main"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 xmlns:a16="http://schemas.microsoft.com/office/drawing/2014/main"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 xmlns:a16="http://schemas.microsoft.com/office/drawing/2014/main"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401</Words>
  <Application>Microsoft Office PowerPoint</Application>
  <PresentationFormat>Widescreen</PresentationFormat>
  <Paragraphs>60</Paragraphs>
  <Slides>20</Slides>
  <Notes>19</Notes>
  <HiddenSlides>0</HiddenSlides>
  <MMClips>11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微软雅黑</vt:lpstr>
      <vt:lpstr>Arial</vt:lpstr>
      <vt:lpstr>Baloo</vt:lpstr>
      <vt:lpstr>Calibri</vt:lpstr>
      <vt:lpstr>Calibri Light</vt:lpstr>
      <vt:lpstr>Coiny</vt:lpstr>
      <vt:lpstr>Times New Roman</vt:lpstr>
      <vt:lpstr>字魂27号-布丁体</vt:lpstr>
      <vt:lpstr>字魂59号-创粗黑</vt:lpstr>
      <vt:lpstr>思源黑体 CN Light</vt:lpstr>
      <vt:lpstr>等线</vt:lpstr>
      <vt:lpstr>迷你简细行楷</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MrsOanh</cp:lastModifiedBy>
  <cp:revision>20</cp:revision>
  <dcterms:created xsi:type="dcterms:W3CDTF">2022-06-25T00:47:11Z</dcterms:created>
  <dcterms:modified xsi:type="dcterms:W3CDTF">2022-10-07T17:01:28Z</dcterms:modified>
</cp:coreProperties>
</file>