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tmp" ContentType="image/png"/>
  <Default Extension="wav" ContentType="audio/x-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295" r:id="rId2"/>
    <p:sldId id="300" r:id="rId3"/>
    <p:sldId id="259" r:id="rId4"/>
    <p:sldId id="285" r:id="rId5"/>
    <p:sldId id="260" r:id="rId6"/>
    <p:sldId id="261" r:id="rId7"/>
    <p:sldId id="262" r:id="rId8"/>
    <p:sldId id="263" r:id="rId9"/>
    <p:sldId id="264" r:id="rId10"/>
    <p:sldId id="279" r:id="rId11"/>
    <p:sldId id="286" r:id="rId12"/>
    <p:sldId id="287" r:id="rId13"/>
    <p:sldId id="291" r:id="rId14"/>
    <p:sldId id="288" r:id="rId15"/>
    <p:sldId id="292" r:id="rId16"/>
    <p:sldId id="293" r:id="rId17"/>
    <p:sldId id="294" r:id="rId18"/>
    <p:sldId id="290" r:id="rId19"/>
    <p:sldId id="281" r:id="rId20"/>
  </p:sldIdLst>
  <p:sldSz cx="12192000" cy="6858000"/>
  <p:notesSz cx="6858000" cy="9144000"/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4EF9522-E1EA-4760-83E3-02F7290C4C9A}" type="datetimeFigureOut">
              <a:rPr lang="vi-VN" smtClean="0"/>
              <a:t>03/10/2022</a:t>
            </a:fld>
            <a:endParaRPr lang="vi-V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vi-V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B6A45DC-E752-499C-8D35-07E870A62733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3256699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Thầy cô bấm vào ngôi sao để đến câu hỏi, khi hết câu hỏi bấm vào chữ Win để chuyển slide bài mới</a:t>
            </a:r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8D46B89-F200-43AA-B36B-6A2EF4B500BB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45261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GV </a:t>
            </a:r>
            <a:r>
              <a:rPr lang="en-US" dirty="0" err="1"/>
              <a:t>cho</a:t>
            </a:r>
            <a:r>
              <a:rPr lang="en-US" dirty="0"/>
              <a:t> </a:t>
            </a:r>
            <a:r>
              <a:rPr lang="en-US" dirty="0" err="1"/>
              <a:t>hs</a:t>
            </a:r>
            <a:r>
              <a:rPr lang="en-US" dirty="0"/>
              <a:t> </a:t>
            </a:r>
            <a:r>
              <a:rPr lang="en-US" dirty="0" err="1"/>
              <a:t>lên</a:t>
            </a:r>
            <a:r>
              <a:rPr lang="en-US" dirty="0"/>
              <a:t> </a:t>
            </a:r>
            <a:r>
              <a:rPr lang="en-US" dirty="0" err="1"/>
              <a:t>bảng</a:t>
            </a:r>
            <a:r>
              <a:rPr lang="en-US" dirty="0"/>
              <a:t> </a:t>
            </a:r>
            <a:r>
              <a:rPr lang="en-US" dirty="0" err="1"/>
              <a:t>bấm</a:t>
            </a:r>
            <a:r>
              <a:rPr lang="en-US" dirty="0"/>
              <a:t> </a:t>
            </a:r>
            <a:r>
              <a:rPr lang="en-US" dirty="0" err="1"/>
              <a:t>vào</a:t>
            </a:r>
            <a:r>
              <a:rPr lang="en-US" dirty="0"/>
              <a:t> </a:t>
            </a:r>
            <a:r>
              <a:rPr lang="en-US" dirty="0" err="1"/>
              <a:t>bàn</a:t>
            </a:r>
            <a:r>
              <a:rPr lang="en-US" dirty="0"/>
              <a:t> </a:t>
            </a:r>
            <a:r>
              <a:rPr lang="en-US" dirty="0" err="1"/>
              <a:t>phím</a:t>
            </a:r>
            <a:r>
              <a:rPr lang="en-US" dirty="0"/>
              <a:t> </a:t>
            </a:r>
            <a:r>
              <a:rPr lang="en-US" dirty="0" err="1"/>
              <a:t>máy</a:t>
            </a:r>
            <a:r>
              <a:rPr lang="en-US" dirty="0"/>
              <a:t> </a:t>
            </a:r>
            <a:r>
              <a:rPr lang="en-US" dirty="0" err="1"/>
              <a:t>tính</a:t>
            </a:r>
            <a:r>
              <a:rPr lang="en-US" dirty="0"/>
              <a:t> </a:t>
            </a:r>
            <a:r>
              <a:rPr lang="en-US" dirty="0" err="1"/>
              <a:t>khi</a:t>
            </a:r>
            <a:r>
              <a:rPr lang="en-US" dirty="0"/>
              <a:t> </a:t>
            </a:r>
            <a:r>
              <a:rPr lang="en-US" dirty="0" err="1"/>
              <a:t>đang</a:t>
            </a:r>
            <a:r>
              <a:rPr lang="en-US" dirty="0"/>
              <a:t> </a:t>
            </a:r>
            <a:r>
              <a:rPr lang="en-US" dirty="0" err="1"/>
              <a:t>trình</a:t>
            </a:r>
            <a:r>
              <a:rPr lang="en-US" dirty="0"/>
              <a:t> </a:t>
            </a:r>
            <a:r>
              <a:rPr lang="en-US" dirty="0" err="1"/>
              <a:t>chiếu</a:t>
            </a:r>
            <a:r>
              <a:rPr lang="en-US" dirty="0"/>
              <a:t> </a:t>
            </a:r>
            <a:r>
              <a:rPr lang="en-US" dirty="0" err="1"/>
              <a:t>cho</a:t>
            </a:r>
            <a:r>
              <a:rPr lang="en-US" dirty="0"/>
              <a:t> HS </a:t>
            </a:r>
            <a:r>
              <a:rPr lang="en-US" dirty="0" err="1"/>
              <a:t>phấn</a:t>
            </a:r>
            <a:r>
              <a:rPr lang="en-US" dirty="0"/>
              <a:t> </a:t>
            </a:r>
            <a:r>
              <a:rPr lang="en-US" dirty="0" err="1"/>
              <a:t>khởi</a:t>
            </a:r>
            <a:endParaRPr lang="vi-VN" dirty="0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8D46B89-F200-43AA-B36B-6A2EF4B500BB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584675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Nếu</a:t>
            </a:r>
            <a:r>
              <a:rPr lang="en-US" dirty="0"/>
              <a:t> </a:t>
            </a:r>
            <a:r>
              <a:rPr lang="en-US" dirty="0" err="1"/>
              <a:t>còn</a:t>
            </a:r>
            <a:r>
              <a:rPr lang="en-US" dirty="0"/>
              <a:t> </a:t>
            </a:r>
            <a:r>
              <a:rPr lang="en-US" dirty="0" err="1"/>
              <a:t>thừa</a:t>
            </a:r>
            <a:r>
              <a:rPr lang="en-US" dirty="0"/>
              <a:t> </a:t>
            </a:r>
            <a:r>
              <a:rPr lang="en-US" dirty="0" err="1"/>
              <a:t>thời</a:t>
            </a:r>
            <a:r>
              <a:rPr lang="en-US" dirty="0"/>
              <a:t> </a:t>
            </a:r>
            <a:r>
              <a:rPr lang="en-US" dirty="0" err="1"/>
              <a:t>gian</a:t>
            </a:r>
            <a:r>
              <a:rPr lang="en-US" dirty="0"/>
              <a:t> </a:t>
            </a:r>
            <a:r>
              <a:rPr lang="en-US" dirty="0" err="1"/>
              <a:t>thì</a:t>
            </a:r>
            <a:r>
              <a:rPr lang="en-US" dirty="0"/>
              <a:t> GV </a:t>
            </a:r>
            <a:r>
              <a:rPr lang="en-US" dirty="0" err="1"/>
              <a:t>cho</a:t>
            </a:r>
            <a:r>
              <a:rPr lang="en-US" dirty="0"/>
              <a:t> HS </a:t>
            </a:r>
            <a:r>
              <a:rPr lang="en-US" dirty="0" err="1"/>
              <a:t>liên</a:t>
            </a:r>
            <a:r>
              <a:rPr lang="en-US" dirty="0"/>
              <a:t> </a:t>
            </a:r>
            <a:r>
              <a:rPr lang="en-US" dirty="0" err="1"/>
              <a:t>hệ</a:t>
            </a:r>
            <a:r>
              <a:rPr lang="en-US" dirty="0"/>
              <a:t> </a:t>
            </a:r>
            <a:r>
              <a:rPr lang="en-US" dirty="0" err="1"/>
              <a:t>kể</a:t>
            </a:r>
            <a:r>
              <a:rPr lang="en-US" dirty="0"/>
              <a:t> </a:t>
            </a:r>
            <a:r>
              <a:rPr lang="en-US" dirty="0" err="1"/>
              <a:t>tình</a:t>
            </a:r>
            <a:r>
              <a:rPr lang="en-US" dirty="0"/>
              <a:t> </a:t>
            </a:r>
            <a:r>
              <a:rPr lang="en-US" dirty="0" err="1"/>
              <a:t>huống</a:t>
            </a:r>
            <a:r>
              <a:rPr lang="en-US" dirty="0"/>
              <a:t>. </a:t>
            </a:r>
            <a:r>
              <a:rPr lang="en-US" dirty="0" err="1"/>
              <a:t>Cháy</a:t>
            </a:r>
            <a:r>
              <a:rPr lang="en-US" dirty="0"/>
              <a:t> </a:t>
            </a:r>
            <a:r>
              <a:rPr lang="en-US" dirty="0" err="1"/>
              <a:t>thì</a:t>
            </a:r>
            <a:r>
              <a:rPr lang="en-US" dirty="0"/>
              <a:t> </a:t>
            </a:r>
            <a:r>
              <a:rPr lang="en-US" dirty="0" err="1"/>
              <a:t>bỏ</a:t>
            </a:r>
            <a:r>
              <a:rPr lang="en-US" dirty="0"/>
              <a:t> qua :D</a:t>
            </a:r>
            <a:endParaRPr lang="vi-VN" dirty="0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8D46B89-F200-43AA-B36B-6A2EF4B500BB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285674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D45333-9906-6265-64E8-182BA777778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A13A904-49DE-2AE9-B533-15050F7A5BA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067DADF-AE0B-9FF7-58CC-141C195191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13C29D-E309-41EC-B448-47C781F4BC44}" type="datetimeFigureOut">
              <a:rPr lang="vi-VN" smtClean="0"/>
              <a:t>03/10/2022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FEE09A3-98C6-3D40-E6F3-6F76E3B7AC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AB8E898-9ABF-41AC-8D1A-9E1740381E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0E4CE-7C3D-43D8-8431-05258D23120F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310844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1B82B0-1DF2-0420-0C4A-85EE46D704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AD0D9F6-DDEB-E7C1-2BD1-23660293F32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0671CCA-A2D8-67E4-4C56-13C841D704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13C29D-E309-41EC-B448-47C781F4BC44}" type="datetimeFigureOut">
              <a:rPr lang="vi-VN" smtClean="0"/>
              <a:t>03/10/2022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C7346CF-BFC5-88DE-19F0-BE3195119E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AEDD6F2-FC70-B462-BF47-A408A97CDF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0E4CE-7C3D-43D8-8431-05258D23120F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50663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E301891-6163-EDAD-C06F-269A69254B0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BEC5927-4663-3737-50F9-1B29D5488CE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ECA0667-097C-C381-3110-54431B21F6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13C29D-E309-41EC-B448-47C781F4BC44}" type="datetimeFigureOut">
              <a:rPr lang="vi-VN" smtClean="0"/>
              <a:t>03/10/2022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40C41E8-EB0B-A011-96A0-14B4EB83FE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DE70A88-4073-8B78-DC79-7208E766D8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0E4CE-7C3D-43D8-8431-05258D23120F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09757291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70D28F20-4900-0903-11A9-70353157D071}"/>
              </a:ext>
            </a:extLst>
          </p:cNvPr>
          <p:cNvGrpSpPr/>
          <p:nvPr userDrawn="1"/>
        </p:nvGrpSpPr>
        <p:grpSpPr>
          <a:xfrm>
            <a:off x="0" y="5949574"/>
            <a:ext cx="12192000" cy="908426"/>
            <a:chOff x="-251460" y="5305036"/>
            <a:chExt cx="12694920" cy="4572004"/>
          </a:xfrm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D8F07F4C-47CF-4565-BB18-97000E818F97}"/>
                </a:ext>
              </a:extLst>
            </p:cNvPr>
            <p:cNvSpPr/>
            <p:nvPr userDrawn="1"/>
          </p:nvSpPr>
          <p:spPr>
            <a:xfrm>
              <a:off x="-251460" y="5305036"/>
              <a:ext cx="12694920" cy="3048001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96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530465B1-8DA9-44A4-B274-2B78C71B6159}"/>
                </a:ext>
              </a:extLst>
            </p:cNvPr>
            <p:cNvSpPr/>
            <p:nvPr userDrawn="1"/>
          </p:nvSpPr>
          <p:spPr>
            <a:xfrm>
              <a:off x="-251460" y="6067035"/>
              <a:ext cx="12694920" cy="3048001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96"/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DD1A1DE6-B996-4C2F-8008-452B46218B2C}"/>
                </a:ext>
              </a:extLst>
            </p:cNvPr>
            <p:cNvSpPr/>
            <p:nvPr userDrawn="1"/>
          </p:nvSpPr>
          <p:spPr>
            <a:xfrm>
              <a:off x="-251460" y="6829039"/>
              <a:ext cx="12694920" cy="3048001"/>
            </a:xfrm>
            <a:prstGeom prst="rect">
              <a:avLst/>
            </a:prstGeom>
            <a:solidFill>
              <a:srgbClr val="F36A1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96"/>
            </a:p>
          </p:txBody>
        </p:sp>
      </p:grpSp>
    </p:spTree>
    <p:extLst>
      <p:ext uri="{BB962C8B-B14F-4D97-AF65-F5344CB8AC3E}">
        <p14:creationId xmlns:p14="http://schemas.microsoft.com/office/powerpoint/2010/main" val="5547135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15444D-5F56-2A97-526D-55F624A361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0FB6C19-D3BC-7741-62C9-72F4A99E8C9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05CD452-5B6F-4D26-2AF4-6884D40DD4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13C29D-E309-41EC-B448-47C781F4BC44}" type="datetimeFigureOut">
              <a:rPr lang="vi-VN" smtClean="0"/>
              <a:t>03/10/2022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8BFD73B-5CD2-9716-E2F9-7DF016A7FB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583C92E-9EF1-BDD9-2212-7F6F56134D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0E4CE-7C3D-43D8-8431-05258D23120F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0506204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A2C6B3-CE0B-FBE4-9393-2EEC7168A9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0F1F50B-ABF5-9CA5-D089-2CE6DE2054B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CAC2CD9-392F-A708-9B6A-1AD01D6744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13C29D-E309-41EC-B448-47C781F4BC44}" type="datetimeFigureOut">
              <a:rPr lang="vi-VN" smtClean="0"/>
              <a:t>03/10/2022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D75F9ED-3E94-8242-38F5-D1F741E28D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57F2B26-0C07-8C44-3546-C95CC6D639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0E4CE-7C3D-43D8-8431-05258D23120F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0278178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6007E4-A13A-ACE0-0C83-5B2B1A9A17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CE92E88-9B6F-754B-1CF9-0572F9F1599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35145C2-4486-658B-BD6E-DEFFFA09506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0625749-A748-0914-CAF6-AF770917AA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13C29D-E309-41EC-B448-47C781F4BC44}" type="datetimeFigureOut">
              <a:rPr lang="vi-VN" smtClean="0"/>
              <a:t>03/10/2022</a:t>
            </a:fld>
            <a:endParaRPr lang="vi-V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13D5842-B15A-3D19-7FAD-2E78F84FFB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FEC9514-8233-6789-AF5C-42A87BA1E5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0E4CE-7C3D-43D8-8431-05258D23120F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7965570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06B0F6-A09B-73F1-215B-3D366EF460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94FDCCD-E886-EA3A-BE9F-708401E145E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2AD1597-6890-4F5C-EB3A-01292F20367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843F12E-1998-BA3A-DC80-8E32DC80C38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AD256EF-E436-259B-B3E5-E91DAE8D62F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A3DEBFC-5A48-925F-746D-4380C7EFFB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13C29D-E309-41EC-B448-47C781F4BC44}" type="datetimeFigureOut">
              <a:rPr lang="vi-VN" smtClean="0"/>
              <a:t>03/10/2022</a:t>
            </a:fld>
            <a:endParaRPr lang="vi-VN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AA28510-9D99-E35F-EDDA-31FF645C03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42F3447-BA7D-86F4-9E1D-D9B4B13061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0E4CE-7C3D-43D8-8431-05258D23120F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3175507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BAC2BF-0626-9B33-D5EB-0D9B696CBF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B356C61-39D2-D1AC-EC0F-9A502B6330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13C29D-E309-41EC-B448-47C781F4BC44}" type="datetimeFigureOut">
              <a:rPr lang="vi-VN" smtClean="0"/>
              <a:t>03/10/2022</a:t>
            </a:fld>
            <a:endParaRPr lang="vi-VN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D1F1F7B-793B-F9BA-CF37-14AA0BF04D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C2C6985-2E31-A77B-BA5D-2C49E7604F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0E4CE-7C3D-43D8-8431-05258D23120F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8403928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0B67026-A54E-DF74-89DF-BCAE5EDB08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13C29D-E309-41EC-B448-47C781F4BC44}" type="datetimeFigureOut">
              <a:rPr lang="vi-VN" smtClean="0"/>
              <a:t>03/10/2022</a:t>
            </a:fld>
            <a:endParaRPr lang="vi-VN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612C1AA-B31E-E8FB-DBF0-2F7D12D2A2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985AD7E-D394-246B-2FD6-5A60239D48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0E4CE-7C3D-43D8-8431-05258D23120F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2618578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F3290A-CCBA-8293-27AF-5797940BE3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0B408F9-5979-FDEE-ACA0-6F8DFE6328E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28F629A-5227-DD93-1767-8DB3EB6EDCD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81B2537-B43A-9297-32FF-D3F3921692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13C29D-E309-41EC-B448-47C781F4BC44}" type="datetimeFigureOut">
              <a:rPr lang="vi-VN" smtClean="0"/>
              <a:t>03/10/2022</a:t>
            </a:fld>
            <a:endParaRPr lang="vi-V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7286C0C-9F0E-3FFD-B490-A4F759C516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6706413-7B45-31BD-86A5-AC4C7C657E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0E4CE-7C3D-43D8-8431-05258D23120F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7566402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A61974-53D3-89AB-430F-3C00DE5059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5B973D2-B42A-4674-068E-9A69016EE2E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73CC9BF-3576-5A78-CC87-B35AC11F0A7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3583BD8-57A1-CBEC-B98C-90BB594257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13C29D-E309-41EC-B448-47C781F4BC44}" type="datetimeFigureOut">
              <a:rPr lang="vi-VN" smtClean="0"/>
              <a:t>03/10/2022</a:t>
            </a:fld>
            <a:endParaRPr lang="vi-V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9C24232-AD47-2E58-3C60-23D97B80D7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D3F53D0-18C6-E6E7-5BE1-7C9FBEE6B3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0E4CE-7C3D-43D8-8431-05258D23120F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6138096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BE0CF41-A16B-A48A-7BFE-118E689F8C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B1EF1AF-51AF-715C-DD37-892BD0B4E70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FCC0368-8E08-1045-5B25-C165FB3C4B5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13C29D-E309-41EC-B448-47C781F4BC44}" type="datetimeFigureOut">
              <a:rPr lang="vi-VN" smtClean="0"/>
              <a:t>03/10/2022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7C31AB7-62C8-981A-E91F-BDC9CF8E636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30CDAD5-CCDD-0BA1-554C-62BBA1BE47A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50E4CE-7C3D-43D8-8431-05258D23120F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0692954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tmp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tmp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tmp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8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2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slide" Target="slide7.xml"/><Relationship Id="rId13" Type="http://schemas.openxmlformats.org/officeDocument/2006/relationships/slide" Target="slide9.xml"/><Relationship Id="rId3" Type="http://schemas.openxmlformats.org/officeDocument/2006/relationships/audio" Target="../media/audio1.wav"/><Relationship Id="rId7" Type="http://schemas.openxmlformats.org/officeDocument/2006/relationships/image" Target="../media/image11.png"/><Relationship Id="rId12" Type="http://schemas.openxmlformats.org/officeDocument/2006/relationships/slide" Target="slide5.xml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4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11" Type="http://schemas.openxmlformats.org/officeDocument/2006/relationships/slide" Target="slide8.xml"/><Relationship Id="rId5" Type="http://schemas.openxmlformats.org/officeDocument/2006/relationships/image" Target="../media/image9.png"/><Relationship Id="rId15" Type="http://schemas.openxmlformats.org/officeDocument/2006/relationships/slide" Target="slide11.xml"/><Relationship Id="rId10" Type="http://schemas.openxmlformats.org/officeDocument/2006/relationships/slide" Target="slide6.xml"/><Relationship Id="rId4" Type="http://schemas.openxmlformats.org/officeDocument/2006/relationships/audio" Target="../media/audio2.wav"/><Relationship Id="rId9" Type="http://schemas.openxmlformats.org/officeDocument/2006/relationships/image" Target="../media/image12.png"/><Relationship Id="rId14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svg"/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svg"/><Relationship Id="rId5" Type="http://schemas.openxmlformats.org/officeDocument/2006/relationships/image" Target="../media/image17.png"/><Relationship Id="rId10" Type="http://schemas.openxmlformats.org/officeDocument/2006/relationships/image" Target="../media/image21.png"/><Relationship Id="rId4" Type="http://schemas.openxmlformats.org/officeDocument/2006/relationships/image" Target="../media/image16.png"/><Relationship Id="rId9" Type="http://schemas.openxmlformats.org/officeDocument/2006/relationships/slide" Target="slide4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svg"/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svg"/><Relationship Id="rId5" Type="http://schemas.openxmlformats.org/officeDocument/2006/relationships/image" Target="../media/image17.png"/><Relationship Id="rId10" Type="http://schemas.openxmlformats.org/officeDocument/2006/relationships/image" Target="../media/image21.png"/><Relationship Id="rId4" Type="http://schemas.openxmlformats.org/officeDocument/2006/relationships/image" Target="../media/image16.png"/><Relationship Id="rId9" Type="http://schemas.openxmlformats.org/officeDocument/2006/relationships/slide" Target="slide4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svg"/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svg"/><Relationship Id="rId5" Type="http://schemas.openxmlformats.org/officeDocument/2006/relationships/image" Target="../media/image17.png"/><Relationship Id="rId10" Type="http://schemas.openxmlformats.org/officeDocument/2006/relationships/image" Target="../media/image21.png"/><Relationship Id="rId4" Type="http://schemas.openxmlformats.org/officeDocument/2006/relationships/image" Target="../media/image16.png"/><Relationship Id="rId9" Type="http://schemas.openxmlformats.org/officeDocument/2006/relationships/slide" Target="slide4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svg"/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svg"/><Relationship Id="rId5" Type="http://schemas.openxmlformats.org/officeDocument/2006/relationships/image" Target="../media/image17.png"/><Relationship Id="rId10" Type="http://schemas.openxmlformats.org/officeDocument/2006/relationships/image" Target="../media/image21.png"/><Relationship Id="rId4" Type="http://schemas.openxmlformats.org/officeDocument/2006/relationships/image" Target="../media/image16.png"/><Relationship Id="rId9" Type="http://schemas.openxmlformats.org/officeDocument/2006/relationships/slide" Target="slide4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svg"/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svg"/><Relationship Id="rId5" Type="http://schemas.openxmlformats.org/officeDocument/2006/relationships/image" Target="../media/image17.png"/><Relationship Id="rId10" Type="http://schemas.openxmlformats.org/officeDocument/2006/relationships/image" Target="../media/image21.png"/><Relationship Id="rId4" Type="http://schemas.openxmlformats.org/officeDocument/2006/relationships/image" Target="../media/image16.png"/><Relationship Id="rId9" Type="http://schemas.openxmlformats.org/officeDocument/2006/relationships/slide" Target="slide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Nhóm 21">
            <a:extLst>
              <a:ext uri="{FF2B5EF4-FFF2-40B4-BE49-F238E27FC236}">
                <a16:creationId xmlns:a16="http://schemas.microsoft.com/office/drawing/2014/main" id="{8323581E-9856-ACB1-55AC-0DD27AA1F194}"/>
              </a:ext>
            </a:extLst>
          </p:cNvPr>
          <p:cNvGrpSpPr/>
          <p:nvPr/>
        </p:nvGrpSpPr>
        <p:grpSpPr>
          <a:xfrm>
            <a:off x="2412999" y="2139751"/>
            <a:ext cx="8437683" cy="1305312"/>
            <a:chOff x="5395119" y="3904156"/>
            <a:chExt cx="7750289" cy="1508760"/>
          </a:xfrm>
        </p:grpSpPr>
        <p:sp>
          <p:nvSpPr>
            <p:cNvPr id="10" name="Rectangle: Rounded Corners 8">
              <a:extLst>
                <a:ext uri="{FF2B5EF4-FFF2-40B4-BE49-F238E27FC236}">
                  <a16:creationId xmlns:a16="http://schemas.microsoft.com/office/drawing/2014/main" id="{E114C02D-075B-BBFE-578A-20762FBA8D2F}"/>
                </a:ext>
              </a:extLst>
            </p:cNvPr>
            <p:cNvSpPr/>
            <p:nvPr userDrawn="1"/>
          </p:nvSpPr>
          <p:spPr>
            <a:xfrm>
              <a:off x="5395119" y="3904156"/>
              <a:ext cx="7597889" cy="1356360"/>
            </a:xfrm>
            <a:prstGeom prst="roundRect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: Rounded Corners 8">
              <a:extLst>
                <a:ext uri="{FF2B5EF4-FFF2-40B4-BE49-F238E27FC236}">
                  <a16:creationId xmlns:a16="http://schemas.microsoft.com/office/drawing/2014/main" id="{54786FF4-3440-7392-6BE0-ADF2FFED118C}"/>
                </a:ext>
              </a:extLst>
            </p:cNvPr>
            <p:cNvSpPr/>
            <p:nvPr userDrawn="1"/>
          </p:nvSpPr>
          <p:spPr>
            <a:xfrm>
              <a:off x="5547519" y="4056556"/>
              <a:ext cx="7597889" cy="1356360"/>
            </a:xfrm>
            <a:prstGeom prst="round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" name="Nhóm 10">
            <a:extLst>
              <a:ext uri="{FF2B5EF4-FFF2-40B4-BE49-F238E27FC236}">
                <a16:creationId xmlns:a16="http://schemas.microsoft.com/office/drawing/2014/main" id="{0C945CCD-B735-91CA-F486-32899F0965E0}"/>
              </a:ext>
            </a:extLst>
          </p:cNvPr>
          <p:cNvGrpSpPr/>
          <p:nvPr/>
        </p:nvGrpSpPr>
        <p:grpSpPr>
          <a:xfrm>
            <a:off x="0" y="-53065"/>
            <a:ext cx="12192000" cy="1966549"/>
            <a:chOff x="-198120" y="-1143000"/>
            <a:chExt cx="12694920" cy="3657600"/>
          </a:xfrm>
        </p:grpSpPr>
        <p:sp>
          <p:nvSpPr>
            <p:cNvPr id="4" name="Rectangle 12">
              <a:extLst>
                <a:ext uri="{FF2B5EF4-FFF2-40B4-BE49-F238E27FC236}">
                  <a16:creationId xmlns:a16="http://schemas.microsoft.com/office/drawing/2014/main" id="{55BFA75F-037E-B890-AB63-D3AE7DC9C41C}"/>
                </a:ext>
              </a:extLst>
            </p:cNvPr>
            <p:cNvSpPr/>
            <p:nvPr userDrawn="1"/>
          </p:nvSpPr>
          <p:spPr>
            <a:xfrm>
              <a:off x="-198120" y="-533400"/>
              <a:ext cx="12694920" cy="304800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Rectangle 13">
              <a:extLst>
                <a:ext uri="{FF2B5EF4-FFF2-40B4-BE49-F238E27FC236}">
                  <a16:creationId xmlns:a16="http://schemas.microsoft.com/office/drawing/2014/main" id="{FEE8E0A4-257F-65DD-D495-C3233E4C3A3A}"/>
                </a:ext>
              </a:extLst>
            </p:cNvPr>
            <p:cNvSpPr/>
            <p:nvPr userDrawn="1"/>
          </p:nvSpPr>
          <p:spPr>
            <a:xfrm>
              <a:off x="-198120" y="-838200"/>
              <a:ext cx="12694920" cy="3048000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ectangle 14">
              <a:extLst>
                <a:ext uri="{FF2B5EF4-FFF2-40B4-BE49-F238E27FC236}">
                  <a16:creationId xmlns:a16="http://schemas.microsoft.com/office/drawing/2014/main" id="{78FAD5B2-AAAB-27C5-A33D-8C23E97CF886}"/>
                </a:ext>
              </a:extLst>
            </p:cNvPr>
            <p:cNvSpPr/>
            <p:nvPr userDrawn="1"/>
          </p:nvSpPr>
          <p:spPr>
            <a:xfrm>
              <a:off x="-198120" y="-1143000"/>
              <a:ext cx="12694920" cy="3048000"/>
            </a:xfrm>
            <a:prstGeom prst="rect">
              <a:avLst/>
            </a:prstGeom>
            <a:solidFill>
              <a:srgbClr val="F36A1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7" name="Picture 6" descr="A group of children's toys&#10;&#10;Description automatically generated with low confidence">
            <a:extLst>
              <a:ext uri="{FF2B5EF4-FFF2-40B4-BE49-F238E27FC236}">
                <a16:creationId xmlns:a16="http://schemas.microsoft.com/office/drawing/2014/main" id="{C9156996-CE34-5902-A0D8-F399CA9A43D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3853" y="4229100"/>
            <a:ext cx="8182292" cy="2790075"/>
          </a:xfrm>
          <a:prstGeom prst="rect">
            <a:avLst/>
          </a:prstGeom>
        </p:spPr>
      </p:pic>
      <p:pic>
        <p:nvPicPr>
          <p:cNvPr id="8" name="Picture 2">
            <a:extLst>
              <a:ext uri="{FF2B5EF4-FFF2-40B4-BE49-F238E27FC236}">
                <a16:creationId xmlns:a16="http://schemas.microsoft.com/office/drawing/2014/main" id="{A5AD831D-3C9A-53B3-02C4-1434D0EEF6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889" b="98000" l="1404" r="96348">
                        <a14:foregroundMark x1="7022" y1="45333" x2="11236" y2="41778"/>
                        <a14:foregroundMark x1="2809" y1="46444" x2="2809" y2="46444"/>
                        <a14:foregroundMark x1="22753" y1="50444" x2="25281" y2="52444"/>
                        <a14:foregroundMark x1="60955" y1="22889" x2="64045" y2="20000"/>
                        <a14:foregroundMark x1="50562" y1="15111" x2="54494" y2="9111"/>
                        <a14:foregroundMark x1="64607" y1="5111" x2="68258" y2="4667"/>
                        <a14:foregroundMark x1="62360" y1="34000" x2="68820" y2="41111"/>
                        <a14:foregroundMark x1="67416" y1="34444" x2="85955" y2="27556"/>
                        <a14:foregroundMark x1="58427" y1="38444" x2="62921" y2="35556"/>
                        <a14:foregroundMark x1="71629" y1="36444" x2="72753" y2="41778"/>
                        <a14:foregroundMark x1="78652" y1="52889" x2="80618" y2="56667"/>
                        <a14:foregroundMark x1="84831" y1="51111" x2="94101" y2="53778"/>
                        <a14:foregroundMark x1="91854" y1="51778" x2="94944" y2="51333"/>
                        <a14:foregroundMark x1="62360" y1="73778" x2="85674" y2="93333"/>
                        <a14:foregroundMark x1="25562" y1="62889" x2="28933" y2="71111"/>
                        <a14:foregroundMark x1="3652" y1="86222" x2="14045" y2="80889"/>
                        <a14:foregroundMark x1="95787" y1="69111" x2="97191" y2="80222"/>
                        <a14:foregroundMark x1="97191" y1="80222" x2="93258" y2="90889"/>
                        <a14:foregroundMark x1="93258" y1="90889" x2="90730" y2="76889"/>
                        <a14:foregroundMark x1="90730" y1="76889" x2="91854" y2="70444"/>
                        <a14:foregroundMark x1="19663" y1="91556" x2="22753" y2="87333"/>
                        <a14:foregroundMark x1="21910" y1="93111" x2="42135" y2="98000"/>
                        <a14:foregroundMark x1="42135" y1="98000" x2="57584" y2="93778"/>
                        <a14:foregroundMark x1="66292" y1="48889" x2="66573" y2="30667"/>
                        <a14:foregroundMark x1="66573" y1="30667" x2="71348" y2="18889"/>
                        <a14:foregroundMark x1="71348" y1="18889" x2="63764" y2="12222"/>
                        <a14:foregroundMark x1="54494" y1="26444" x2="48034" y2="11111"/>
                        <a14:foregroundMark x1="48034" y1="11111" x2="70225" y2="3333"/>
                        <a14:foregroundMark x1="70225" y1="3333" x2="72472" y2="17778"/>
                        <a14:foregroundMark x1="72472" y1="17778" x2="66292" y2="22667"/>
                        <a14:foregroundMark x1="1685" y1="61778" x2="24438" y2="64000"/>
                        <a14:foregroundMark x1="21067" y1="63556" x2="25281" y2="75556"/>
                        <a14:foregroundMark x1="25281" y1="75556" x2="25281" y2="75556"/>
                        <a14:foregroundMark x1="27809" y1="62000" x2="34551" y2="66667"/>
                        <a14:foregroundMark x1="5337" y1="85556" x2="10393" y2="88667"/>
                        <a14:foregroundMark x1="20506" y1="90889" x2="25281" y2="91778"/>
                        <a14:foregroundMark x1="10955" y1="88667" x2="9831" y2="88444"/>
                        <a14:foregroundMark x1="2247" y1="88000" x2="8427" y2="88667"/>
                        <a14:foregroundMark x1="3090" y1="87333" x2="3371" y2="85333"/>
                        <a14:foregroundMark x1="10112" y1="89333" x2="12360" y2="88667"/>
                        <a14:foregroundMark x1="2247" y1="86667" x2="4494" y2="85556"/>
                        <a14:foregroundMark x1="2247" y1="86222" x2="6180" y2="84889"/>
                        <a14:foregroundMark x1="79775" y1="59333" x2="92978" y2="54667"/>
                        <a14:foregroundMark x1="92978" y1="54667" x2="89607" y2="51778"/>
                        <a14:foregroundMark x1="93258" y1="54000" x2="94944" y2="50889"/>
                        <a14:foregroundMark x1="94944" y1="54667" x2="96348" y2="51778"/>
                        <a14:foregroundMark x1="95787" y1="51111" x2="95506" y2="50889"/>
                        <a14:foregroundMark x1="72191" y1="19333" x2="71910" y2="24222"/>
                        <a14:foregroundMark x1="88483" y1="28000" x2="85674" y2="24667"/>
                        <a14:foregroundMark x1="88764" y1="26000" x2="88764" y2="26000"/>
                        <a14:foregroundMark x1="88764" y1="24667" x2="88764" y2="24667"/>
                        <a14:foregroundMark x1="11517" y1="52000" x2="14607" y2="56000"/>
                        <a14:foregroundMark x1="82303" y1="24222" x2="82303" y2="2422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430" y="3519685"/>
            <a:ext cx="2638084" cy="33346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Hình ảnh 22">
            <a:extLst>
              <a:ext uri="{FF2B5EF4-FFF2-40B4-BE49-F238E27FC236}">
                <a16:creationId xmlns:a16="http://schemas.microsoft.com/office/drawing/2014/main" id="{411B1570-3C92-E052-8C33-94C90EAB47A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41666" y="-324363"/>
            <a:ext cx="5802802" cy="2725967"/>
          </a:xfrm>
          <a:prstGeom prst="rect">
            <a:avLst/>
          </a:prstGeom>
        </p:spPr>
      </p:pic>
      <p:pic>
        <p:nvPicPr>
          <p:cNvPr id="13" name="Hình ảnh 24">
            <a:extLst>
              <a:ext uri="{FF2B5EF4-FFF2-40B4-BE49-F238E27FC236}">
                <a16:creationId xmlns:a16="http://schemas.microsoft.com/office/drawing/2014/main" id="{7FDEEBA1-83D3-AE35-1500-03DD87DFA594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462" y="60725"/>
            <a:ext cx="1071037" cy="1356360"/>
          </a:xfrm>
          <a:prstGeom prst="rect">
            <a:avLst/>
          </a:prstGeom>
        </p:spPr>
      </p:pic>
      <p:sp>
        <p:nvSpPr>
          <p:cNvPr id="14" name="Hộp Văn bản 2">
            <a:extLst>
              <a:ext uri="{FF2B5EF4-FFF2-40B4-BE49-F238E27FC236}">
                <a16:creationId xmlns:a16="http://schemas.microsoft.com/office/drawing/2014/main" id="{5A8348B3-CB2D-E2EF-972D-EB623E0AF026}"/>
              </a:ext>
            </a:extLst>
          </p:cNvPr>
          <p:cNvSpPr txBox="1"/>
          <p:nvPr/>
        </p:nvSpPr>
        <p:spPr>
          <a:xfrm>
            <a:off x="3641666" y="2168512"/>
            <a:ext cx="623378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Ôn</a:t>
            </a:r>
            <a:r>
              <a:rPr lang="en-US" sz="4000" b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tập</a:t>
            </a:r>
            <a:r>
              <a:rPr lang="en-US" sz="4000" b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về</a:t>
            </a:r>
            <a:r>
              <a:rPr lang="en-US" sz="4000" b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phép</a:t>
            </a:r>
            <a:r>
              <a:rPr lang="en-US" sz="4000" b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chia, </a:t>
            </a:r>
            <a:r>
              <a:rPr lang="en-US" sz="4000" b="1" dirty="0" err="1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bảng</a:t>
            </a:r>
            <a:r>
              <a:rPr lang="en-US" sz="4000" b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chia 2, </a:t>
            </a:r>
            <a:r>
              <a:rPr lang="en-US" sz="4000" b="1" dirty="0" err="1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bảng</a:t>
            </a:r>
            <a:r>
              <a:rPr lang="en-US" sz="4000" b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chia 5</a:t>
            </a:r>
          </a:p>
        </p:txBody>
      </p:sp>
    </p:spTree>
    <p:extLst>
      <p:ext uri="{BB962C8B-B14F-4D97-AF65-F5344CB8AC3E}">
        <p14:creationId xmlns:p14="http://schemas.microsoft.com/office/powerpoint/2010/main" val="3248168253"/>
      </p:ext>
    </p:extLst>
  </p:cSld>
  <p:clrMapOvr>
    <a:masterClrMapping/>
  </p:clrMapOvr>
  <p:transition spd="slow">
    <p:wip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Hình ảnh 2" descr="Ảnh có chứa văn bản, bánh xe&#10;&#10;Mô tả được tạo tự động">
            <a:extLst>
              <a:ext uri="{FF2B5EF4-FFF2-40B4-BE49-F238E27FC236}">
                <a16:creationId xmlns:a16="http://schemas.microsoft.com/office/drawing/2014/main" id="{A37F6013-4772-AC93-5E05-E00FAEBC0F5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33" y="0"/>
            <a:ext cx="12151467" cy="5882511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7A7F9B0F-D8B6-1260-724E-050B51BE395F}"/>
              </a:ext>
            </a:extLst>
          </p:cNvPr>
          <p:cNvSpPr/>
          <p:nvPr/>
        </p:nvSpPr>
        <p:spPr>
          <a:xfrm>
            <a:off x="3698744" y="2345463"/>
            <a:ext cx="5365288" cy="1394782"/>
          </a:xfrm>
          <a:prstGeom prst="rect">
            <a:avLst/>
          </a:prstGeom>
          <a:noFill/>
        </p:spPr>
        <p:txBody>
          <a:bodyPr wrap="square" lIns="68493" tIns="34247" rIns="68493" bIns="34247">
            <a:spAutoFit/>
          </a:bodyPr>
          <a:lstStyle/>
          <a:p>
            <a:pPr algn="ctr"/>
            <a:r>
              <a:rPr lang="en-US" sz="8614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6882E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Luyện</a:t>
            </a:r>
            <a:r>
              <a:rPr lang="en-US" sz="8614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6882E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8614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6882E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tập</a:t>
            </a:r>
            <a:endParaRPr lang="en-US" sz="8614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6882E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933442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Hình ảnh 2">
            <a:extLst>
              <a:ext uri="{FF2B5EF4-FFF2-40B4-BE49-F238E27FC236}">
                <a16:creationId xmlns:a16="http://schemas.microsoft.com/office/drawing/2014/main" id="{0D61A3BD-9534-D8B8-DDE0-9B3DC4F3DC1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200" t="12500" r="11807" b="53095"/>
          <a:stretch/>
        </p:blipFill>
        <p:spPr>
          <a:xfrm>
            <a:off x="2699887" y="615893"/>
            <a:ext cx="6792227" cy="2356487"/>
          </a:xfrm>
          <a:prstGeom prst="rect">
            <a:avLst/>
          </a:prstGeom>
        </p:spPr>
      </p:pic>
      <p:sp>
        <p:nvSpPr>
          <p:cNvPr id="8" name="Hình chữ nhật: Góc Tròn 7">
            <a:extLst>
              <a:ext uri="{FF2B5EF4-FFF2-40B4-BE49-F238E27FC236}">
                <a16:creationId xmlns:a16="http://schemas.microsoft.com/office/drawing/2014/main" id="{9CA15004-0422-CC5C-C593-8DD453BDF250}"/>
              </a:ext>
            </a:extLst>
          </p:cNvPr>
          <p:cNvSpPr/>
          <p:nvPr/>
        </p:nvSpPr>
        <p:spPr>
          <a:xfrm>
            <a:off x="4263075" y="2422673"/>
            <a:ext cx="524210" cy="519530"/>
          </a:xfrm>
          <a:prstGeom prst="roundRect">
            <a:avLst>
              <a:gd name="adj" fmla="val 8889"/>
            </a:avLst>
          </a:prstGeom>
          <a:solidFill>
            <a:schemeClr val="bg1"/>
          </a:solidFill>
          <a:ln w="28575">
            <a:solidFill>
              <a:srgbClr val="E2007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97" b="1" dirty="0">
                <a:solidFill>
                  <a:srgbClr val="FF0000"/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16</a:t>
            </a:r>
          </a:p>
        </p:txBody>
      </p:sp>
      <p:sp>
        <p:nvSpPr>
          <p:cNvPr id="9" name="Hình chữ nhật: Góc Tròn 8">
            <a:extLst>
              <a:ext uri="{FF2B5EF4-FFF2-40B4-BE49-F238E27FC236}">
                <a16:creationId xmlns:a16="http://schemas.microsoft.com/office/drawing/2014/main" id="{EAD17996-51B3-0003-F073-0A6583276C3B}"/>
              </a:ext>
            </a:extLst>
          </p:cNvPr>
          <p:cNvSpPr/>
          <p:nvPr/>
        </p:nvSpPr>
        <p:spPr>
          <a:xfrm>
            <a:off x="5449121" y="2440121"/>
            <a:ext cx="524210" cy="519531"/>
          </a:xfrm>
          <a:prstGeom prst="roundRect">
            <a:avLst>
              <a:gd name="adj" fmla="val 8889"/>
            </a:avLst>
          </a:prstGeom>
          <a:solidFill>
            <a:schemeClr val="bg1"/>
          </a:solidFill>
          <a:ln w="28575">
            <a:solidFill>
              <a:srgbClr val="E2007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97" b="1" dirty="0">
                <a:solidFill>
                  <a:srgbClr val="FF0000"/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10" name="Hình chữ nhật: Góc Tròn 9">
            <a:extLst>
              <a:ext uri="{FF2B5EF4-FFF2-40B4-BE49-F238E27FC236}">
                <a16:creationId xmlns:a16="http://schemas.microsoft.com/office/drawing/2014/main" id="{81ECBF6D-6CB8-610F-B07A-74F38BD2D6E6}"/>
              </a:ext>
            </a:extLst>
          </p:cNvPr>
          <p:cNvSpPr/>
          <p:nvPr/>
        </p:nvSpPr>
        <p:spPr>
          <a:xfrm>
            <a:off x="6274206" y="2440122"/>
            <a:ext cx="501521" cy="497044"/>
          </a:xfrm>
          <a:prstGeom prst="roundRect">
            <a:avLst>
              <a:gd name="adj" fmla="val 8889"/>
            </a:avLst>
          </a:prstGeom>
          <a:solidFill>
            <a:schemeClr val="bg1"/>
          </a:solidFill>
          <a:ln w="28575">
            <a:solidFill>
              <a:srgbClr val="E2007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97" b="1" dirty="0">
                <a:solidFill>
                  <a:srgbClr val="FF0000"/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8</a:t>
            </a:r>
          </a:p>
        </p:txBody>
      </p:sp>
      <p:sp>
        <p:nvSpPr>
          <p:cNvPr id="11" name="Hình Bầu dục 10">
            <a:extLst>
              <a:ext uri="{FF2B5EF4-FFF2-40B4-BE49-F238E27FC236}">
                <a16:creationId xmlns:a16="http://schemas.microsoft.com/office/drawing/2014/main" id="{99964A85-4B3E-09D4-3B2D-DB0CD72463F9}"/>
              </a:ext>
            </a:extLst>
          </p:cNvPr>
          <p:cNvSpPr/>
          <p:nvPr/>
        </p:nvSpPr>
        <p:spPr>
          <a:xfrm>
            <a:off x="4889761" y="2466233"/>
            <a:ext cx="460857" cy="456743"/>
          </a:xfrm>
          <a:prstGeom prst="ellipse">
            <a:avLst/>
          </a:prstGeom>
          <a:solidFill>
            <a:schemeClr val="bg1"/>
          </a:solidFill>
          <a:ln w="285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397" b="1" dirty="0">
                <a:solidFill>
                  <a:srgbClr val="FF0000"/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:</a:t>
            </a:r>
          </a:p>
        </p:txBody>
      </p:sp>
      <p:sp>
        <p:nvSpPr>
          <p:cNvPr id="16" name="Hộp Văn bản 15">
            <a:extLst>
              <a:ext uri="{FF2B5EF4-FFF2-40B4-BE49-F238E27FC236}">
                <a16:creationId xmlns:a16="http://schemas.microsoft.com/office/drawing/2014/main" id="{744FA789-B116-132B-DED6-C6EE16C4D736}"/>
              </a:ext>
            </a:extLst>
          </p:cNvPr>
          <p:cNvSpPr txBox="1"/>
          <p:nvPr/>
        </p:nvSpPr>
        <p:spPr>
          <a:xfrm>
            <a:off x="787789" y="55852"/>
            <a:ext cx="9589026" cy="5995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96" b="1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Nêu</a:t>
            </a:r>
            <a:r>
              <a:rPr lang="en-US" sz="3296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 </a:t>
            </a:r>
            <a:r>
              <a:rPr lang="en-US" sz="3296" b="1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phép</a:t>
            </a:r>
            <a:r>
              <a:rPr lang="en-US" sz="3296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 chia </a:t>
            </a:r>
            <a:r>
              <a:rPr lang="en-US" sz="3296" b="1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thích</a:t>
            </a:r>
            <a:r>
              <a:rPr lang="en-US" sz="3296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 </a:t>
            </a:r>
            <a:r>
              <a:rPr lang="en-US" sz="3296" b="1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hợp</a:t>
            </a:r>
            <a:r>
              <a:rPr lang="en-US" sz="3296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 </a:t>
            </a:r>
            <a:r>
              <a:rPr lang="en-US" sz="3296" b="1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với</a:t>
            </a:r>
            <a:r>
              <a:rPr lang="en-US" sz="3296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 </a:t>
            </a:r>
            <a:r>
              <a:rPr lang="en-US" sz="3296" b="1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mỗi</a:t>
            </a:r>
            <a:r>
              <a:rPr lang="en-US" sz="3296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 </a:t>
            </a:r>
            <a:r>
              <a:rPr lang="en-US" sz="3296" b="1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tranh</a:t>
            </a:r>
            <a:r>
              <a:rPr lang="en-US" sz="3296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 </a:t>
            </a:r>
            <a:r>
              <a:rPr lang="en-US" sz="3296" b="1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vẽ</a:t>
            </a:r>
            <a:r>
              <a:rPr lang="en-US" sz="3296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:</a:t>
            </a:r>
          </a:p>
        </p:txBody>
      </p:sp>
      <p:pic>
        <p:nvPicPr>
          <p:cNvPr id="4" name="Hình ảnh 3">
            <a:extLst>
              <a:ext uri="{FF2B5EF4-FFF2-40B4-BE49-F238E27FC236}">
                <a16:creationId xmlns:a16="http://schemas.microsoft.com/office/drawing/2014/main" id="{7CC83D44-6428-4329-E473-A654CFD0A35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832" t="50000" r="13755" b="4166"/>
          <a:stretch/>
        </p:blipFill>
        <p:spPr>
          <a:xfrm>
            <a:off x="2271805" y="2995211"/>
            <a:ext cx="7049076" cy="3139265"/>
          </a:xfrm>
          <a:prstGeom prst="rect">
            <a:avLst/>
          </a:prstGeom>
        </p:spPr>
      </p:pic>
      <p:sp>
        <p:nvSpPr>
          <p:cNvPr id="12" name="Hình chữ nhật: Góc Tròn 11">
            <a:extLst>
              <a:ext uri="{FF2B5EF4-FFF2-40B4-BE49-F238E27FC236}">
                <a16:creationId xmlns:a16="http://schemas.microsoft.com/office/drawing/2014/main" id="{D9A82A23-3613-2531-FFE6-E6203044C1C9}"/>
              </a:ext>
            </a:extLst>
          </p:cNvPr>
          <p:cNvSpPr/>
          <p:nvPr/>
        </p:nvSpPr>
        <p:spPr>
          <a:xfrm>
            <a:off x="4357344" y="5624128"/>
            <a:ext cx="478815" cy="478815"/>
          </a:xfrm>
          <a:prstGeom prst="roundRect">
            <a:avLst>
              <a:gd name="adj" fmla="val 8889"/>
            </a:avLst>
          </a:prstGeom>
          <a:solidFill>
            <a:schemeClr val="bg1"/>
          </a:solidFill>
          <a:ln w="28575">
            <a:solidFill>
              <a:srgbClr val="E2007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97" b="1" dirty="0">
                <a:solidFill>
                  <a:srgbClr val="FF000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20</a:t>
            </a:r>
          </a:p>
        </p:txBody>
      </p:sp>
      <p:sp>
        <p:nvSpPr>
          <p:cNvPr id="13" name="Hình chữ nhật: Góc Tròn 12">
            <a:extLst>
              <a:ext uri="{FF2B5EF4-FFF2-40B4-BE49-F238E27FC236}">
                <a16:creationId xmlns:a16="http://schemas.microsoft.com/office/drawing/2014/main" id="{49C02919-5A7E-2BFA-55EE-EA7F897DBA2A}"/>
              </a:ext>
            </a:extLst>
          </p:cNvPr>
          <p:cNvSpPr/>
          <p:nvPr/>
        </p:nvSpPr>
        <p:spPr>
          <a:xfrm>
            <a:off x="5484130" y="5633260"/>
            <a:ext cx="478815" cy="478815"/>
          </a:xfrm>
          <a:prstGeom prst="roundRect">
            <a:avLst>
              <a:gd name="adj" fmla="val 8889"/>
            </a:avLst>
          </a:prstGeom>
          <a:solidFill>
            <a:schemeClr val="bg1"/>
          </a:solidFill>
          <a:ln w="28575">
            <a:solidFill>
              <a:srgbClr val="E2007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97" b="1" dirty="0">
                <a:solidFill>
                  <a:srgbClr val="FF000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5</a:t>
            </a:r>
          </a:p>
        </p:txBody>
      </p:sp>
      <p:sp>
        <p:nvSpPr>
          <p:cNvPr id="14" name="Hình chữ nhật: Góc Tròn 13">
            <a:extLst>
              <a:ext uri="{FF2B5EF4-FFF2-40B4-BE49-F238E27FC236}">
                <a16:creationId xmlns:a16="http://schemas.microsoft.com/office/drawing/2014/main" id="{D22052DE-519D-76B2-375B-470CC0274329}"/>
              </a:ext>
            </a:extLst>
          </p:cNvPr>
          <p:cNvSpPr/>
          <p:nvPr/>
        </p:nvSpPr>
        <p:spPr>
          <a:xfrm>
            <a:off x="6296913" y="5633260"/>
            <a:ext cx="478815" cy="478815"/>
          </a:xfrm>
          <a:prstGeom prst="roundRect">
            <a:avLst>
              <a:gd name="adj" fmla="val 8889"/>
            </a:avLst>
          </a:prstGeom>
          <a:solidFill>
            <a:schemeClr val="bg1"/>
          </a:solidFill>
          <a:ln w="28575">
            <a:solidFill>
              <a:srgbClr val="E2007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97" b="1" dirty="0">
                <a:solidFill>
                  <a:srgbClr val="FF000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4</a:t>
            </a:r>
          </a:p>
        </p:txBody>
      </p:sp>
      <p:sp>
        <p:nvSpPr>
          <p:cNvPr id="15" name="Hình Bầu dục 14">
            <a:extLst>
              <a:ext uri="{FF2B5EF4-FFF2-40B4-BE49-F238E27FC236}">
                <a16:creationId xmlns:a16="http://schemas.microsoft.com/office/drawing/2014/main" id="{D5146D4E-486E-071D-CE8E-E6A11026A78A}"/>
              </a:ext>
            </a:extLst>
          </p:cNvPr>
          <p:cNvSpPr/>
          <p:nvPr/>
        </p:nvSpPr>
        <p:spPr>
          <a:xfrm>
            <a:off x="4911070" y="5636759"/>
            <a:ext cx="477222" cy="477222"/>
          </a:xfrm>
          <a:prstGeom prst="ellipse">
            <a:avLst/>
          </a:prstGeom>
          <a:solidFill>
            <a:schemeClr val="bg1"/>
          </a:solidFill>
          <a:ln w="285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397" b="1" dirty="0">
                <a:solidFill>
                  <a:srgbClr val="FF000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:</a:t>
            </a:r>
          </a:p>
        </p:txBody>
      </p:sp>
      <p:grpSp>
        <p:nvGrpSpPr>
          <p:cNvPr id="2" name="Nhóm 39">
            <a:extLst>
              <a:ext uri="{FF2B5EF4-FFF2-40B4-BE49-F238E27FC236}">
                <a16:creationId xmlns:a16="http://schemas.microsoft.com/office/drawing/2014/main" id="{842685E0-D80C-999A-879B-346160782FC0}"/>
              </a:ext>
            </a:extLst>
          </p:cNvPr>
          <p:cNvGrpSpPr/>
          <p:nvPr/>
        </p:nvGrpSpPr>
        <p:grpSpPr>
          <a:xfrm>
            <a:off x="86766" y="119768"/>
            <a:ext cx="701023" cy="599523"/>
            <a:chOff x="289719" y="228600"/>
            <a:chExt cx="1268951" cy="1268951"/>
          </a:xfrm>
        </p:grpSpPr>
        <p:sp>
          <p:nvSpPr>
            <p:cNvPr id="5" name="Hình Bầu dục 37">
              <a:extLst>
                <a:ext uri="{FF2B5EF4-FFF2-40B4-BE49-F238E27FC236}">
                  <a16:creationId xmlns:a16="http://schemas.microsoft.com/office/drawing/2014/main" id="{A2076B10-804C-933A-E343-2843E93B69DC}"/>
                </a:ext>
              </a:extLst>
            </p:cNvPr>
            <p:cNvSpPr/>
            <p:nvPr/>
          </p:nvSpPr>
          <p:spPr>
            <a:xfrm>
              <a:off x="289719" y="228600"/>
              <a:ext cx="1268951" cy="1268951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48"/>
            </a:p>
          </p:txBody>
        </p:sp>
        <p:sp>
          <p:nvSpPr>
            <p:cNvPr id="6" name="Hình Bầu dục 38">
              <a:extLst>
                <a:ext uri="{FF2B5EF4-FFF2-40B4-BE49-F238E27FC236}">
                  <a16:creationId xmlns:a16="http://schemas.microsoft.com/office/drawing/2014/main" id="{1D1D5ACC-4988-970F-3F72-F490296DB53A}"/>
                </a:ext>
              </a:extLst>
            </p:cNvPr>
            <p:cNvSpPr/>
            <p:nvPr/>
          </p:nvSpPr>
          <p:spPr>
            <a:xfrm>
              <a:off x="390794" y="329675"/>
              <a:ext cx="1066800" cy="1066800"/>
            </a:xfrm>
            <a:prstGeom prst="ellipse">
              <a:avLst/>
            </a:prstGeom>
            <a:solidFill>
              <a:srgbClr val="00B0F0"/>
            </a:solidFill>
            <a:ln w="38100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5393" b="1" dirty="0"/>
                <a:t>1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5327034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Hộp Văn bản 2">
            <a:extLst>
              <a:ext uri="{FF2B5EF4-FFF2-40B4-BE49-F238E27FC236}">
                <a16:creationId xmlns:a16="http://schemas.microsoft.com/office/drawing/2014/main" id="{4D7472E2-714F-A5AE-E86F-36571C38E5AE}"/>
              </a:ext>
            </a:extLst>
          </p:cNvPr>
          <p:cNvSpPr txBox="1"/>
          <p:nvPr/>
        </p:nvSpPr>
        <p:spPr>
          <a:xfrm>
            <a:off x="892719" y="112930"/>
            <a:ext cx="9589026" cy="5995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96" b="1" dirty="0">
                <a:solidFill>
                  <a:srgbClr val="0070C0"/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Quan </a:t>
            </a:r>
            <a:r>
              <a:rPr lang="en-US" sz="3296" b="1" dirty="0" err="1">
                <a:solidFill>
                  <a:srgbClr val="0070C0"/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sát</a:t>
            </a:r>
            <a:r>
              <a:rPr lang="en-US" sz="3296" b="1" dirty="0">
                <a:solidFill>
                  <a:srgbClr val="0070C0"/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 </a:t>
            </a:r>
            <a:r>
              <a:rPr lang="en-US" sz="3296" b="1" dirty="0" err="1">
                <a:solidFill>
                  <a:srgbClr val="0070C0"/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tranh</a:t>
            </a:r>
            <a:r>
              <a:rPr lang="en-US" sz="3296" b="1" dirty="0">
                <a:solidFill>
                  <a:srgbClr val="0070C0"/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, </a:t>
            </a:r>
            <a:r>
              <a:rPr lang="en-US" sz="3296" b="1" dirty="0" err="1">
                <a:solidFill>
                  <a:srgbClr val="0070C0"/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nêu</a:t>
            </a:r>
            <a:r>
              <a:rPr lang="en-US" sz="3296" b="1" dirty="0">
                <a:solidFill>
                  <a:srgbClr val="0070C0"/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 </a:t>
            </a:r>
            <a:r>
              <a:rPr lang="en-US" sz="3296" b="1" dirty="0" err="1">
                <a:solidFill>
                  <a:srgbClr val="0070C0"/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các</a:t>
            </a:r>
            <a:r>
              <a:rPr lang="en-US" sz="3296" b="1" dirty="0">
                <a:solidFill>
                  <a:srgbClr val="0070C0"/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 </a:t>
            </a:r>
            <a:r>
              <a:rPr lang="en-US" sz="3296" b="1" dirty="0" err="1">
                <a:solidFill>
                  <a:srgbClr val="0070C0"/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phép</a:t>
            </a:r>
            <a:r>
              <a:rPr lang="en-US" sz="3296" b="1" dirty="0">
                <a:solidFill>
                  <a:srgbClr val="0070C0"/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 </a:t>
            </a:r>
            <a:r>
              <a:rPr lang="en-US" sz="3296" b="1" dirty="0" err="1">
                <a:solidFill>
                  <a:srgbClr val="0070C0"/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tính</a:t>
            </a:r>
            <a:r>
              <a:rPr lang="en-US" sz="3296" b="1" dirty="0">
                <a:solidFill>
                  <a:srgbClr val="0070C0"/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 </a:t>
            </a:r>
            <a:r>
              <a:rPr lang="en-US" sz="3296" b="1" dirty="0" err="1">
                <a:solidFill>
                  <a:srgbClr val="0070C0"/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thích</a:t>
            </a:r>
            <a:r>
              <a:rPr lang="en-US" sz="3296" b="1" dirty="0">
                <a:solidFill>
                  <a:srgbClr val="0070C0"/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 </a:t>
            </a:r>
            <a:r>
              <a:rPr lang="en-US" sz="3296" b="1" dirty="0" err="1">
                <a:solidFill>
                  <a:srgbClr val="0070C0"/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hợp</a:t>
            </a:r>
            <a:r>
              <a:rPr lang="en-US" sz="3296" b="1" dirty="0">
                <a:solidFill>
                  <a:srgbClr val="0070C0"/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:</a:t>
            </a:r>
          </a:p>
        </p:txBody>
      </p:sp>
      <p:pic>
        <p:nvPicPr>
          <p:cNvPr id="5" name="Hình ảnh 4">
            <a:extLst>
              <a:ext uri="{FF2B5EF4-FFF2-40B4-BE49-F238E27FC236}">
                <a16:creationId xmlns:a16="http://schemas.microsoft.com/office/drawing/2014/main" id="{D6ABC362-03B4-5915-7791-5F988E22876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556" t="29999" r="10802" b="11504"/>
          <a:stretch/>
        </p:blipFill>
        <p:spPr>
          <a:xfrm>
            <a:off x="58953" y="1602519"/>
            <a:ext cx="12074095" cy="3139265"/>
          </a:xfrm>
          <a:prstGeom prst="rect">
            <a:avLst/>
          </a:prstGeom>
        </p:spPr>
      </p:pic>
      <p:sp>
        <p:nvSpPr>
          <p:cNvPr id="7" name="Hình chữ nhật: Góc Tròn 6">
            <a:extLst>
              <a:ext uri="{FF2B5EF4-FFF2-40B4-BE49-F238E27FC236}">
                <a16:creationId xmlns:a16="http://schemas.microsoft.com/office/drawing/2014/main" id="{7D735486-0B59-98E2-D717-B922D087F9EC}"/>
              </a:ext>
            </a:extLst>
          </p:cNvPr>
          <p:cNvSpPr/>
          <p:nvPr/>
        </p:nvSpPr>
        <p:spPr>
          <a:xfrm>
            <a:off x="9138234" y="1707298"/>
            <a:ext cx="684929" cy="678816"/>
          </a:xfrm>
          <a:prstGeom prst="roundRect">
            <a:avLst>
              <a:gd name="adj" fmla="val 8889"/>
            </a:avLst>
          </a:prstGeom>
          <a:solidFill>
            <a:schemeClr val="bg1"/>
          </a:solidFill>
          <a:ln w="28575">
            <a:solidFill>
              <a:srgbClr val="E2007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96" b="1" dirty="0">
                <a:solidFill>
                  <a:srgbClr val="FF0000"/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8" name="Hình chữ nhật: Góc Tròn 7">
            <a:extLst>
              <a:ext uri="{FF2B5EF4-FFF2-40B4-BE49-F238E27FC236}">
                <a16:creationId xmlns:a16="http://schemas.microsoft.com/office/drawing/2014/main" id="{D0B0BA22-5B9D-D6E7-1189-F77B9BDB60D0}"/>
              </a:ext>
            </a:extLst>
          </p:cNvPr>
          <p:cNvSpPr/>
          <p:nvPr/>
        </p:nvSpPr>
        <p:spPr>
          <a:xfrm>
            <a:off x="10236660" y="1707299"/>
            <a:ext cx="684929" cy="678814"/>
          </a:xfrm>
          <a:prstGeom prst="roundRect">
            <a:avLst>
              <a:gd name="adj" fmla="val 8889"/>
            </a:avLst>
          </a:prstGeom>
          <a:solidFill>
            <a:schemeClr val="bg1"/>
          </a:solidFill>
          <a:ln w="28575">
            <a:solidFill>
              <a:srgbClr val="E2007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96" b="1" dirty="0">
                <a:solidFill>
                  <a:srgbClr val="FF0000"/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5</a:t>
            </a:r>
          </a:p>
        </p:txBody>
      </p:sp>
      <p:sp>
        <p:nvSpPr>
          <p:cNvPr id="9" name="Hình chữ nhật: Góc Tròn 8">
            <a:extLst>
              <a:ext uri="{FF2B5EF4-FFF2-40B4-BE49-F238E27FC236}">
                <a16:creationId xmlns:a16="http://schemas.microsoft.com/office/drawing/2014/main" id="{C9FADCE6-4C33-859D-0BC2-BA7A343327F6}"/>
              </a:ext>
            </a:extLst>
          </p:cNvPr>
          <p:cNvSpPr/>
          <p:nvPr/>
        </p:nvSpPr>
        <p:spPr>
          <a:xfrm>
            <a:off x="11318596" y="1707299"/>
            <a:ext cx="684929" cy="678814"/>
          </a:xfrm>
          <a:prstGeom prst="roundRect">
            <a:avLst>
              <a:gd name="adj" fmla="val 8889"/>
            </a:avLst>
          </a:prstGeom>
          <a:solidFill>
            <a:schemeClr val="bg1"/>
          </a:solidFill>
          <a:ln w="28575">
            <a:solidFill>
              <a:srgbClr val="E2007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96" b="1" dirty="0">
                <a:solidFill>
                  <a:srgbClr val="FF0000"/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10</a:t>
            </a:r>
          </a:p>
        </p:txBody>
      </p:sp>
      <p:sp>
        <p:nvSpPr>
          <p:cNvPr id="10" name="Hình chữ nhật: Góc Tròn 9">
            <a:extLst>
              <a:ext uri="{FF2B5EF4-FFF2-40B4-BE49-F238E27FC236}">
                <a16:creationId xmlns:a16="http://schemas.microsoft.com/office/drawing/2014/main" id="{93E72FC1-C74D-A9F7-58DE-D471564C0532}"/>
              </a:ext>
            </a:extLst>
          </p:cNvPr>
          <p:cNvSpPr/>
          <p:nvPr/>
        </p:nvSpPr>
        <p:spPr>
          <a:xfrm>
            <a:off x="9138234" y="2862301"/>
            <a:ext cx="684929" cy="678816"/>
          </a:xfrm>
          <a:prstGeom prst="roundRect">
            <a:avLst>
              <a:gd name="adj" fmla="val 8889"/>
            </a:avLst>
          </a:prstGeom>
          <a:solidFill>
            <a:schemeClr val="bg1"/>
          </a:solidFill>
          <a:ln w="28575">
            <a:solidFill>
              <a:srgbClr val="E2007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96" b="1" dirty="0">
                <a:solidFill>
                  <a:srgbClr val="FF0000"/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10</a:t>
            </a:r>
          </a:p>
        </p:txBody>
      </p:sp>
      <p:sp>
        <p:nvSpPr>
          <p:cNvPr id="11" name="Hình chữ nhật: Góc Tròn 10">
            <a:extLst>
              <a:ext uri="{FF2B5EF4-FFF2-40B4-BE49-F238E27FC236}">
                <a16:creationId xmlns:a16="http://schemas.microsoft.com/office/drawing/2014/main" id="{BEB9FFEB-F1EA-DB49-5222-BE34AE5E4927}"/>
              </a:ext>
            </a:extLst>
          </p:cNvPr>
          <p:cNvSpPr/>
          <p:nvPr/>
        </p:nvSpPr>
        <p:spPr>
          <a:xfrm>
            <a:off x="10236660" y="2862302"/>
            <a:ext cx="684929" cy="678814"/>
          </a:xfrm>
          <a:prstGeom prst="roundRect">
            <a:avLst>
              <a:gd name="adj" fmla="val 8889"/>
            </a:avLst>
          </a:prstGeom>
          <a:solidFill>
            <a:schemeClr val="bg1"/>
          </a:solidFill>
          <a:ln w="28575">
            <a:solidFill>
              <a:srgbClr val="E2007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96" b="1" dirty="0">
                <a:solidFill>
                  <a:srgbClr val="FF0000"/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12" name="Hình chữ nhật: Góc Tròn 11">
            <a:extLst>
              <a:ext uri="{FF2B5EF4-FFF2-40B4-BE49-F238E27FC236}">
                <a16:creationId xmlns:a16="http://schemas.microsoft.com/office/drawing/2014/main" id="{C463ACC4-CFCB-1061-3232-74284FEF2C19}"/>
              </a:ext>
            </a:extLst>
          </p:cNvPr>
          <p:cNvSpPr/>
          <p:nvPr/>
        </p:nvSpPr>
        <p:spPr>
          <a:xfrm>
            <a:off x="11318596" y="2862302"/>
            <a:ext cx="684929" cy="678814"/>
          </a:xfrm>
          <a:prstGeom prst="roundRect">
            <a:avLst>
              <a:gd name="adj" fmla="val 8889"/>
            </a:avLst>
          </a:prstGeom>
          <a:solidFill>
            <a:schemeClr val="bg1"/>
          </a:solidFill>
          <a:ln w="28575">
            <a:solidFill>
              <a:srgbClr val="E2007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96" b="1" dirty="0">
                <a:solidFill>
                  <a:srgbClr val="FF0000"/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5</a:t>
            </a:r>
          </a:p>
        </p:txBody>
      </p:sp>
      <p:sp>
        <p:nvSpPr>
          <p:cNvPr id="13" name="Hình chữ nhật: Góc Tròn 12">
            <a:extLst>
              <a:ext uri="{FF2B5EF4-FFF2-40B4-BE49-F238E27FC236}">
                <a16:creationId xmlns:a16="http://schemas.microsoft.com/office/drawing/2014/main" id="{7B164FCB-12A4-141B-94CE-3ADE054A05E4}"/>
              </a:ext>
            </a:extLst>
          </p:cNvPr>
          <p:cNvSpPr/>
          <p:nvPr/>
        </p:nvSpPr>
        <p:spPr>
          <a:xfrm>
            <a:off x="9138234" y="4005888"/>
            <a:ext cx="684929" cy="678816"/>
          </a:xfrm>
          <a:prstGeom prst="roundRect">
            <a:avLst>
              <a:gd name="adj" fmla="val 8889"/>
            </a:avLst>
          </a:prstGeom>
          <a:solidFill>
            <a:schemeClr val="bg1"/>
          </a:solidFill>
          <a:ln w="28575">
            <a:solidFill>
              <a:srgbClr val="E2007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96" b="1" dirty="0">
                <a:solidFill>
                  <a:srgbClr val="FF0000"/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10</a:t>
            </a:r>
          </a:p>
        </p:txBody>
      </p:sp>
      <p:sp>
        <p:nvSpPr>
          <p:cNvPr id="14" name="Hình chữ nhật: Góc Tròn 13">
            <a:extLst>
              <a:ext uri="{FF2B5EF4-FFF2-40B4-BE49-F238E27FC236}">
                <a16:creationId xmlns:a16="http://schemas.microsoft.com/office/drawing/2014/main" id="{BEE968F7-5D8E-D924-0DC9-0E9DEFE4A1AF}"/>
              </a:ext>
            </a:extLst>
          </p:cNvPr>
          <p:cNvSpPr/>
          <p:nvPr/>
        </p:nvSpPr>
        <p:spPr>
          <a:xfrm>
            <a:off x="10236660" y="4005889"/>
            <a:ext cx="684929" cy="678814"/>
          </a:xfrm>
          <a:prstGeom prst="roundRect">
            <a:avLst>
              <a:gd name="adj" fmla="val 8889"/>
            </a:avLst>
          </a:prstGeom>
          <a:solidFill>
            <a:schemeClr val="bg1"/>
          </a:solidFill>
          <a:ln w="28575">
            <a:solidFill>
              <a:srgbClr val="E2007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96" b="1" dirty="0">
                <a:solidFill>
                  <a:srgbClr val="FF0000"/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5</a:t>
            </a:r>
          </a:p>
        </p:txBody>
      </p:sp>
      <p:sp>
        <p:nvSpPr>
          <p:cNvPr id="15" name="Hình chữ nhật: Góc Tròn 14">
            <a:extLst>
              <a:ext uri="{FF2B5EF4-FFF2-40B4-BE49-F238E27FC236}">
                <a16:creationId xmlns:a16="http://schemas.microsoft.com/office/drawing/2014/main" id="{32E2F313-23E1-C926-4729-2423DDB45BEF}"/>
              </a:ext>
            </a:extLst>
          </p:cNvPr>
          <p:cNvSpPr/>
          <p:nvPr/>
        </p:nvSpPr>
        <p:spPr>
          <a:xfrm>
            <a:off x="11318596" y="4005889"/>
            <a:ext cx="684929" cy="678814"/>
          </a:xfrm>
          <a:prstGeom prst="roundRect">
            <a:avLst>
              <a:gd name="adj" fmla="val 8889"/>
            </a:avLst>
          </a:prstGeom>
          <a:solidFill>
            <a:schemeClr val="bg1"/>
          </a:solidFill>
          <a:ln w="28575">
            <a:solidFill>
              <a:srgbClr val="E2007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96" b="1" dirty="0">
                <a:solidFill>
                  <a:srgbClr val="FF0000"/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2</a:t>
            </a:r>
          </a:p>
        </p:txBody>
      </p:sp>
      <p:grpSp>
        <p:nvGrpSpPr>
          <p:cNvPr id="2" name="Nhóm 6">
            <a:extLst>
              <a:ext uri="{FF2B5EF4-FFF2-40B4-BE49-F238E27FC236}">
                <a16:creationId xmlns:a16="http://schemas.microsoft.com/office/drawing/2014/main" id="{DC9855CB-F2DA-F7E7-A910-B7910A1EF537}"/>
              </a:ext>
            </a:extLst>
          </p:cNvPr>
          <p:cNvGrpSpPr/>
          <p:nvPr/>
        </p:nvGrpSpPr>
        <p:grpSpPr>
          <a:xfrm>
            <a:off x="155533" y="42550"/>
            <a:ext cx="745613" cy="712824"/>
            <a:chOff x="289719" y="228600"/>
            <a:chExt cx="1268951" cy="1268951"/>
          </a:xfrm>
        </p:grpSpPr>
        <p:sp>
          <p:nvSpPr>
            <p:cNvPr id="4" name="Hình Bầu dục 18">
              <a:extLst>
                <a:ext uri="{FF2B5EF4-FFF2-40B4-BE49-F238E27FC236}">
                  <a16:creationId xmlns:a16="http://schemas.microsoft.com/office/drawing/2014/main" id="{F4EC0ACC-4D43-C5D0-A978-88EFD27E3ADD}"/>
                </a:ext>
              </a:extLst>
            </p:cNvPr>
            <p:cNvSpPr/>
            <p:nvPr/>
          </p:nvSpPr>
          <p:spPr>
            <a:xfrm>
              <a:off x="289719" y="228600"/>
              <a:ext cx="1268951" cy="1268951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48"/>
            </a:p>
          </p:txBody>
        </p:sp>
        <p:sp>
          <p:nvSpPr>
            <p:cNvPr id="6" name="Hình Bầu dục 19">
              <a:extLst>
                <a:ext uri="{FF2B5EF4-FFF2-40B4-BE49-F238E27FC236}">
                  <a16:creationId xmlns:a16="http://schemas.microsoft.com/office/drawing/2014/main" id="{9D7BF6C6-508E-0137-1223-E7B60134A215}"/>
                </a:ext>
              </a:extLst>
            </p:cNvPr>
            <p:cNvSpPr/>
            <p:nvPr/>
          </p:nvSpPr>
          <p:spPr>
            <a:xfrm>
              <a:off x="390794" y="329676"/>
              <a:ext cx="1066801" cy="1066799"/>
            </a:xfrm>
            <a:prstGeom prst="ellipse">
              <a:avLst/>
            </a:prstGeom>
            <a:solidFill>
              <a:srgbClr val="00B0F0"/>
            </a:solidFill>
            <a:ln w="38100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5393" b="1" dirty="0"/>
                <a:t>2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2164711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Hình ảnh 2" descr="Ảnh có chứa bàn&#10;&#10;Mô tả được tạo tự động">
            <a:extLst>
              <a:ext uri="{FF2B5EF4-FFF2-40B4-BE49-F238E27FC236}">
                <a16:creationId xmlns:a16="http://schemas.microsoft.com/office/drawing/2014/main" id="{070545A6-3802-4743-D2CB-D9ED0EBA31D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521" t="39872" r="75577" b="16459"/>
          <a:stretch/>
        </p:blipFill>
        <p:spPr>
          <a:xfrm>
            <a:off x="486143" y="1806680"/>
            <a:ext cx="1642460" cy="2905892"/>
          </a:xfrm>
          <a:prstGeom prst="rect">
            <a:avLst/>
          </a:prstGeom>
        </p:spPr>
      </p:pic>
      <p:sp>
        <p:nvSpPr>
          <p:cNvPr id="4" name="Hộp Văn bản 3">
            <a:extLst>
              <a:ext uri="{FF2B5EF4-FFF2-40B4-BE49-F238E27FC236}">
                <a16:creationId xmlns:a16="http://schemas.microsoft.com/office/drawing/2014/main" id="{3AC85600-F6B1-509A-A7CD-1ACFD4616FAE}"/>
              </a:ext>
            </a:extLst>
          </p:cNvPr>
          <p:cNvSpPr txBox="1"/>
          <p:nvPr/>
        </p:nvSpPr>
        <p:spPr>
          <a:xfrm>
            <a:off x="923198" y="173541"/>
            <a:ext cx="2689929" cy="5995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96" b="1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Tính</a:t>
            </a:r>
            <a:r>
              <a:rPr lang="en-US" sz="3296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 </a:t>
            </a:r>
            <a:r>
              <a:rPr lang="en-US" sz="3296" b="1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nhẩm</a:t>
            </a:r>
            <a:r>
              <a:rPr lang="en-US" sz="3296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:</a:t>
            </a:r>
          </a:p>
        </p:txBody>
      </p:sp>
      <p:pic>
        <p:nvPicPr>
          <p:cNvPr id="5" name="Hình ảnh 4" descr="Ảnh có chứa bàn&#10;&#10;Mô tả được tạo tự động">
            <a:extLst>
              <a:ext uri="{FF2B5EF4-FFF2-40B4-BE49-F238E27FC236}">
                <a16:creationId xmlns:a16="http://schemas.microsoft.com/office/drawing/2014/main" id="{5A67BC4A-43D8-3049-FC1E-DD250BC9E18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454" t="41137" r="54644" b="15194"/>
          <a:stretch/>
        </p:blipFill>
        <p:spPr>
          <a:xfrm>
            <a:off x="3458792" y="1792420"/>
            <a:ext cx="1642460" cy="2905892"/>
          </a:xfrm>
          <a:prstGeom prst="rect">
            <a:avLst/>
          </a:prstGeom>
        </p:spPr>
      </p:pic>
      <p:pic>
        <p:nvPicPr>
          <p:cNvPr id="6" name="Hình ảnh 5" descr="Ảnh có chứa bàn&#10;&#10;Mô tả được tạo tự động">
            <a:extLst>
              <a:ext uri="{FF2B5EF4-FFF2-40B4-BE49-F238E27FC236}">
                <a16:creationId xmlns:a16="http://schemas.microsoft.com/office/drawing/2014/main" id="{5D274A32-97BC-673E-A711-A2BD396D37C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817" t="39962" r="33939" b="16369"/>
          <a:stretch/>
        </p:blipFill>
        <p:spPr>
          <a:xfrm>
            <a:off x="6601913" y="1799549"/>
            <a:ext cx="1486035" cy="2905891"/>
          </a:xfrm>
          <a:prstGeom prst="rect">
            <a:avLst/>
          </a:prstGeom>
        </p:spPr>
      </p:pic>
      <p:pic>
        <p:nvPicPr>
          <p:cNvPr id="7" name="Hình ảnh 6" descr="Ảnh có chứa bàn&#10;&#10;Mô tả được tạo tự động">
            <a:extLst>
              <a:ext uri="{FF2B5EF4-FFF2-40B4-BE49-F238E27FC236}">
                <a16:creationId xmlns:a16="http://schemas.microsoft.com/office/drawing/2014/main" id="{727E0379-0EF6-1328-1430-1AE7751298A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523" t="39962" r="13232" b="16369"/>
          <a:stretch/>
        </p:blipFill>
        <p:spPr>
          <a:xfrm>
            <a:off x="9460407" y="1754579"/>
            <a:ext cx="1486035" cy="2905891"/>
          </a:xfrm>
          <a:prstGeom prst="rect">
            <a:avLst/>
          </a:prstGeom>
        </p:spPr>
      </p:pic>
      <p:grpSp>
        <p:nvGrpSpPr>
          <p:cNvPr id="2" name="Nhóm 13">
            <a:extLst>
              <a:ext uri="{FF2B5EF4-FFF2-40B4-BE49-F238E27FC236}">
                <a16:creationId xmlns:a16="http://schemas.microsoft.com/office/drawing/2014/main" id="{D513C528-DF85-F9CB-DE93-0CEB932D248F}"/>
              </a:ext>
            </a:extLst>
          </p:cNvPr>
          <p:cNvGrpSpPr/>
          <p:nvPr/>
        </p:nvGrpSpPr>
        <p:grpSpPr>
          <a:xfrm>
            <a:off x="102859" y="118504"/>
            <a:ext cx="766571" cy="690966"/>
            <a:chOff x="289719" y="228600"/>
            <a:chExt cx="1268951" cy="1268951"/>
          </a:xfrm>
        </p:grpSpPr>
        <p:sp>
          <p:nvSpPr>
            <p:cNvPr id="20" name="Hình Bầu dục 14">
              <a:extLst>
                <a:ext uri="{FF2B5EF4-FFF2-40B4-BE49-F238E27FC236}">
                  <a16:creationId xmlns:a16="http://schemas.microsoft.com/office/drawing/2014/main" id="{3EED7A57-9D1D-17EA-836A-179AC317C832}"/>
                </a:ext>
              </a:extLst>
            </p:cNvPr>
            <p:cNvSpPr/>
            <p:nvPr/>
          </p:nvSpPr>
          <p:spPr>
            <a:xfrm>
              <a:off x="289719" y="228600"/>
              <a:ext cx="1268951" cy="1268951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48"/>
            </a:p>
          </p:txBody>
        </p:sp>
        <p:sp>
          <p:nvSpPr>
            <p:cNvPr id="21" name="Hình Bầu dục 15">
              <a:extLst>
                <a:ext uri="{FF2B5EF4-FFF2-40B4-BE49-F238E27FC236}">
                  <a16:creationId xmlns:a16="http://schemas.microsoft.com/office/drawing/2014/main" id="{4BD9E398-9B62-1287-E208-4418261E5701}"/>
                </a:ext>
              </a:extLst>
            </p:cNvPr>
            <p:cNvSpPr/>
            <p:nvPr/>
          </p:nvSpPr>
          <p:spPr>
            <a:xfrm>
              <a:off x="390794" y="329675"/>
              <a:ext cx="1066800" cy="1066800"/>
            </a:xfrm>
            <a:prstGeom prst="ellipse">
              <a:avLst/>
            </a:prstGeom>
            <a:solidFill>
              <a:srgbClr val="00B0F0"/>
            </a:solidFill>
            <a:ln w="38100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5393" b="1" dirty="0"/>
                <a:t>3</a:t>
              </a:r>
            </a:p>
          </p:txBody>
        </p:sp>
      </p:grpSp>
      <p:sp>
        <p:nvSpPr>
          <p:cNvPr id="22" name="TextBox 21">
            <a:extLst>
              <a:ext uri="{FF2B5EF4-FFF2-40B4-BE49-F238E27FC236}">
                <a16:creationId xmlns:a16="http://schemas.microsoft.com/office/drawing/2014/main" id="{E58726DC-2D38-3755-F0C8-CDD101C41247}"/>
              </a:ext>
            </a:extLst>
          </p:cNvPr>
          <p:cNvSpPr txBox="1"/>
          <p:nvPr/>
        </p:nvSpPr>
        <p:spPr>
          <a:xfrm>
            <a:off x="2101123" y="3952584"/>
            <a:ext cx="91242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=</a:t>
            </a:r>
            <a:r>
              <a:rPr lang="en-US" sz="4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</a:t>
            </a:r>
            <a:endParaRPr lang="vi-VN" sz="40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3520EEE5-7563-8AFD-99B4-489EC71CA31D}"/>
              </a:ext>
            </a:extLst>
          </p:cNvPr>
          <p:cNvSpPr txBox="1"/>
          <p:nvPr/>
        </p:nvSpPr>
        <p:spPr>
          <a:xfrm>
            <a:off x="2101123" y="2970549"/>
            <a:ext cx="91242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=</a:t>
            </a:r>
            <a:r>
              <a:rPr lang="en-US" sz="4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5</a:t>
            </a:r>
            <a:endParaRPr lang="vi-VN" sz="40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CA505A08-B267-B40B-1B24-8A18209FB380}"/>
              </a:ext>
            </a:extLst>
          </p:cNvPr>
          <p:cNvSpPr txBox="1"/>
          <p:nvPr/>
        </p:nvSpPr>
        <p:spPr>
          <a:xfrm>
            <a:off x="2101122" y="2008881"/>
            <a:ext cx="91242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=</a:t>
            </a:r>
            <a:r>
              <a:rPr lang="en-US" sz="4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9</a:t>
            </a:r>
            <a:endParaRPr lang="vi-VN" sz="40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8FF97DE1-F27C-E157-D870-7078EDAF0DF8}"/>
              </a:ext>
            </a:extLst>
          </p:cNvPr>
          <p:cNvSpPr txBox="1"/>
          <p:nvPr/>
        </p:nvSpPr>
        <p:spPr>
          <a:xfrm>
            <a:off x="5041691" y="3880134"/>
            <a:ext cx="91242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=</a:t>
            </a:r>
            <a:r>
              <a:rPr lang="en-US" sz="4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</a:t>
            </a:r>
            <a:endParaRPr lang="vi-VN" sz="40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A9ECF7A6-4C56-D7D0-0A68-38DF8C4EFED5}"/>
              </a:ext>
            </a:extLst>
          </p:cNvPr>
          <p:cNvSpPr txBox="1"/>
          <p:nvPr/>
        </p:nvSpPr>
        <p:spPr>
          <a:xfrm>
            <a:off x="5041691" y="2898099"/>
            <a:ext cx="119776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=</a:t>
            </a:r>
            <a:r>
              <a:rPr lang="en-US" sz="4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10</a:t>
            </a:r>
            <a:endParaRPr lang="vi-VN" sz="40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AD2C6605-CB55-B702-CA17-612461109FC3}"/>
              </a:ext>
            </a:extLst>
          </p:cNvPr>
          <p:cNvSpPr txBox="1"/>
          <p:nvPr/>
        </p:nvSpPr>
        <p:spPr>
          <a:xfrm>
            <a:off x="5071670" y="1936431"/>
            <a:ext cx="91242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=</a:t>
            </a:r>
            <a:r>
              <a:rPr lang="en-US" sz="4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7</a:t>
            </a:r>
            <a:endParaRPr lang="vi-VN" sz="40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7567302F-D9C6-6170-C9B9-60A9784D0715}"/>
              </a:ext>
            </a:extLst>
          </p:cNvPr>
          <p:cNvSpPr txBox="1"/>
          <p:nvPr/>
        </p:nvSpPr>
        <p:spPr>
          <a:xfrm>
            <a:off x="8012233" y="3912614"/>
            <a:ext cx="91242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=</a:t>
            </a:r>
            <a:r>
              <a:rPr lang="en-US" sz="4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5</a:t>
            </a:r>
            <a:endParaRPr lang="vi-VN" sz="40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1A58E748-52EC-B569-3F08-E4CC21CB1595}"/>
              </a:ext>
            </a:extLst>
          </p:cNvPr>
          <p:cNvSpPr txBox="1"/>
          <p:nvPr/>
        </p:nvSpPr>
        <p:spPr>
          <a:xfrm>
            <a:off x="8012233" y="2930579"/>
            <a:ext cx="91242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=</a:t>
            </a:r>
            <a:r>
              <a:rPr lang="en-US" sz="4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</a:t>
            </a:r>
            <a:endParaRPr lang="vi-VN" sz="40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2B916B06-B5B2-9AD2-28B6-E1263010D74C}"/>
              </a:ext>
            </a:extLst>
          </p:cNvPr>
          <p:cNvSpPr txBox="1"/>
          <p:nvPr/>
        </p:nvSpPr>
        <p:spPr>
          <a:xfrm>
            <a:off x="8042212" y="1968911"/>
            <a:ext cx="91242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=</a:t>
            </a:r>
            <a:r>
              <a:rPr lang="en-US" sz="4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6</a:t>
            </a:r>
            <a:endParaRPr lang="vi-VN" sz="40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19BA71D4-24F6-4361-E867-815992648C46}"/>
              </a:ext>
            </a:extLst>
          </p:cNvPr>
          <p:cNvSpPr txBox="1"/>
          <p:nvPr/>
        </p:nvSpPr>
        <p:spPr>
          <a:xfrm>
            <a:off x="10862857" y="3915114"/>
            <a:ext cx="91242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=</a:t>
            </a:r>
            <a:r>
              <a:rPr lang="en-US" sz="4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9</a:t>
            </a:r>
            <a:endParaRPr lang="vi-VN" sz="40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5019A9D6-79D5-3A8D-580A-965A34C8F962}"/>
              </a:ext>
            </a:extLst>
          </p:cNvPr>
          <p:cNvSpPr txBox="1"/>
          <p:nvPr/>
        </p:nvSpPr>
        <p:spPr>
          <a:xfrm>
            <a:off x="10862857" y="2933079"/>
            <a:ext cx="91242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=</a:t>
            </a:r>
            <a:r>
              <a:rPr lang="en-US" sz="4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7</a:t>
            </a:r>
            <a:endParaRPr lang="vi-VN" sz="40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579E208F-EC11-64EF-8FF2-10E9075AE4BB}"/>
              </a:ext>
            </a:extLst>
          </p:cNvPr>
          <p:cNvSpPr txBox="1"/>
          <p:nvPr/>
        </p:nvSpPr>
        <p:spPr>
          <a:xfrm>
            <a:off x="10862856" y="1971411"/>
            <a:ext cx="119776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=</a:t>
            </a:r>
            <a:r>
              <a:rPr lang="en-US" sz="4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10</a:t>
            </a:r>
            <a:endParaRPr lang="vi-VN" sz="40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065556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3" grpId="0"/>
      <p:bldP spid="24" grpId="0"/>
      <p:bldP spid="25" grpId="0"/>
      <p:bldP spid="26" grpId="0"/>
      <p:bldP spid="27" grpId="0"/>
      <p:bldP spid="28" grpId="0"/>
      <p:bldP spid="29" grpId="0"/>
      <p:bldP spid="30" grpId="0"/>
      <p:bldP spid="31" grpId="0"/>
      <p:bldP spid="32" grpId="0"/>
      <p:bldP spid="3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Hộp Văn bản 2">
            <a:extLst>
              <a:ext uri="{FF2B5EF4-FFF2-40B4-BE49-F238E27FC236}">
                <a16:creationId xmlns:a16="http://schemas.microsoft.com/office/drawing/2014/main" id="{02C11110-1D21-7A06-74DC-62009508521F}"/>
              </a:ext>
            </a:extLst>
          </p:cNvPr>
          <p:cNvSpPr txBox="1"/>
          <p:nvPr/>
        </p:nvSpPr>
        <p:spPr>
          <a:xfrm>
            <a:off x="1015781" y="839624"/>
            <a:ext cx="11130120" cy="16139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96" b="1" dirty="0" err="1"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Mẫu</a:t>
            </a:r>
            <a:r>
              <a:rPr lang="en-US" sz="3296" b="1" dirty="0"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:</a:t>
            </a:r>
          </a:p>
          <a:p>
            <a:r>
              <a:rPr lang="en-US" sz="3296" b="1" dirty="0" err="1"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Mẹ</a:t>
            </a:r>
            <a:r>
              <a:rPr lang="en-US" sz="3296" b="1" dirty="0"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 </a:t>
            </a:r>
            <a:r>
              <a:rPr lang="en-US" sz="3296" b="1" dirty="0" err="1"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làm</a:t>
            </a:r>
            <a:r>
              <a:rPr lang="en-US" sz="3296" b="1" dirty="0"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 </a:t>
            </a:r>
            <a:r>
              <a:rPr lang="en-US" sz="3296" b="1" dirty="0" err="1"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được</a:t>
            </a:r>
            <a:r>
              <a:rPr lang="en-US" sz="3296" b="1" dirty="0"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 10 </a:t>
            </a:r>
            <a:r>
              <a:rPr lang="en-US" sz="3296" b="1" dirty="0" err="1"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chiếc</a:t>
            </a:r>
            <a:r>
              <a:rPr lang="en-US" sz="3296" b="1" dirty="0"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 bánh, </a:t>
            </a:r>
            <a:r>
              <a:rPr lang="en-US" sz="3296" b="1" dirty="0" err="1"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Đức</a:t>
            </a:r>
            <a:r>
              <a:rPr lang="en-US" sz="3296" b="1" dirty="0"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 </a:t>
            </a:r>
            <a:r>
              <a:rPr lang="en-US" sz="3296" b="1" dirty="0" err="1"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giúp</a:t>
            </a:r>
            <a:r>
              <a:rPr lang="en-US" sz="3296" b="1" dirty="0"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 </a:t>
            </a:r>
            <a:r>
              <a:rPr lang="en-US" sz="3296" b="1" dirty="0" err="1"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mẹ</a:t>
            </a:r>
            <a:r>
              <a:rPr lang="en-US" sz="3296" b="1" dirty="0"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 </a:t>
            </a:r>
            <a:r>
              <a:rPr lang="en-US" sz="3296" b="1" dirty="0" err="1"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xếp</a:t>
            </a:r>
            <a:r>
              <a:rPr lang="en-US" sz="3296" b="1" dirty="0"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 </a:t>
            </a:r>
            <a:r>
              <a:rPr lang="en-US" sz="3296" b="1" dirty="0" err="1"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đều</a:t>
            </a:r>
            <a:r>
              <a:rPr lang="en-US" sz="3296" b="1" dirty="0"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 </a:t>
            </a:r>
            <a:r>
              <a:rPr lang="en-US" sz="3296" b="1" dirty="0" err="1"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vào</a:t>
            </a:r>
            <a:r>
              <a:rPr lang="en-US" sz="3296" b="1" dirty="0"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 2 </a:t>
            </a:r>
            <a:r>
              <a:rPr lang="en-US" sz="3296" b="1" dirty="0" err="1"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đĩa</a:t>
            </a:r>
            <a:r>
              <a:rPr lang="en-US" sz="3296" b="1" dirty="0"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. </a:t>
            </a:r>
            <a:r>
              <a:rPr lang="en-US" sz="3296" b="1" dirty="0" err="1"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Hỏi</a:t>
            </a:r>
            <a:r>
              <a:rPr lang="en-US" sz="3296" b="1" dirty="0"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 </a:t>
            </a:r>
            <a:r>
              <a:rPr lang="en-US" sz="3296" b="1" dirty="0" err="1"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mỗi</a:t>
            </a:r>
            <a:r>
              <a:rPr lang="en-US" sz="3296" b="1" dirty="0"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 </a:t>
            </a:r>
            <a:r>
              <a:rPr lang="en-US" sz="3296" b="1" dirty="0" err="1"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đĩa</a:t>
            </a:r>
            <a:r>
              <a:rPr lang="en-US" sz="3296" b="1" dirty="0"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 </a:t>
            </a:r>
            <a:r>
              <a:rPr lang="en-US" sz="3296" b="1" dirty="0" err="1"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có</a:t>
            </a:r>
            <a:r>
              <a:rPr lang="en-US" sz="3296" b="1" dirty="0"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 </a:t>
            </a:r>
            <a:r>
              <a:rPr lang="en-US" sz="3296" b="1" dirty="0" err="1"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mấy</a:t>
            </a:r>
            <a:r>
              <a:rPr lang="en-US" sz="3296" b="1" dirty="0"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 </a:t>
            </a:r>
            <a:r>
              <a:rPr lang="en-US" sz="3296" b="1" dirty="0" err="1"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chiếc</a:t>
            </a:r>
            <a:r>
              <a:rPr lang="en-US" sz="3296" b="1" dirty="0"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 bánh?</a:t>
            </a:r>
          </a:p>
        </p:txBody>
      </p:sp>
      <p:cxnSp>
        <p:nvCxnSpPr>
          <p:cNvPr id="5" name="Đường nối Thẳng 4">
            <a:extLst>
              <a:ext uri="{FF2B5EF4-FFF2-40B4-BE49-F238E27FC236}">
                <a16:creationId xmlns:a16="http://schemas.microsoft.com/office/drawing/2014/main" id="{272B19D0-7CC5-E9F3-1B79-FF2DBF56B697}"/>
              </a:ext>
            </a:extLst>
          </p:cNvPr>
          <p:cNvCxnSpPr>
            <a:cxnSpLocks/>
          </p:cNvCxnSpPr>
          <p:nvPr/>
        </p:nvCxnSpPr>
        <p:spPr>
          <a:xfrm>
            <a:off x="3940577" y="1816190"/>
            <a:ext cx="2640264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Đường nối Thẳng 7">
            <a:extLst>
              <a:ext uri="{FF2B5EF4-FFF2-40B4-BE49-F238E27FC236}">
                <a16:creationId xmlns:a16="http://schemas.microsoft.com/office/drawing/2014/main" id="{26F59345-FAE0-CFE3-6ACD-5449F41AA22C}"/>
              </a:ext>
            </a:extLst>
          </p:cNvPr>
          <p:cNvCxnSpPr>
            <a:cxnSpLocks/>
          </p:cNvCxnSpPr>
          <p:nvPr/>
        </p:nvCxnSpPr>
        <p:spPr>
          <a:xfrm>
            <a:off x="9485589" y="1924597"/>
            <a:ext cx="1513715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Đường nối Thẳng 9">
            <a:extLst>
              <a:ext uri="{FF2B5EF4-FFF2-40B4-BE49-F238E27FC236}">
                <a16:creationId xmlns:a16="http://schemas.microsoft.com/office/drawing/2014/main" id="{7E713A94-31D9-6918-0565-4F3E0644D436}"/>
              </a:ext>
            </a:extLst>
          </p:cNvPr>
          <p:cNvCxnSpPr>
            <a:cxnSpLocks/>
          </p:cNvCxnSpPr>
          <p:nvPr/>
        </p:nvCxnSpPr>
        <p:spPr>
          <a:xfrm>
            <a:off x="1149689" y="2410936"/>
            <a:ext cx="903963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Đường nối Thẳng 11">
            <a:extLst>
              <a:ext uri="{FF2B5EF4-FFF2-40B4-BE49-F238E27FC236}">
                <a16:creationId xmlns:a16="http://schemas.microsoft.com/office/drawing/2014/main" id="{20F4A0C3-E490-37ED-C0F3-338435E5729A}"/>
              </a:ext>
            </a:extLst>
          </p:cNvPr>
          <p:cNvCxnSpPr>
            <a:cxnSpLocks/>
          </p:cNvCxnSpPr>
          <p:nvPr/>
        </p:nvCxnSpPr>
        <p:spPr>
          <a:xfrm>
            <a:off x="3050813" y="2410936"/>
            <a:ext cx="1521187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Hình ảnh 6" descr="Ảnh có chứa văn bản&#10;&#10;Mô tả được tạo tự động">
            <a:extLst>
              <a:ext uri="{FF2B5EF4-FFF2-40B4-BE49-F238E27FC236}">
                <a16:creationId xmlns:a16="http://schemas.microsoft.com/office/drawing/2014/main" id="{140E3B65-E0C7-7D67-DAAF-2C45B5DD91A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62" t="18443" r="11762" b="59890"/>
          <a:stretch/>
        </p:blipFill>
        <p:spPr>
          <a:xfrm>
            <a:off x="1015781" y="2724471"/>
            <a:ext cx="9834897" cy="3652961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493AFBE4-DC34-752E-B642-7007E1A9EDF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267" y="2073"/>
            <a:ext cx="876422" cy="1028844"/>
          </a:xfrm>
          <a:prstGeom prst="rect">
            <a:avLst/>
          </a:prstGeom>
        </p:spPr>
      </p:pic>
      <p:cxnSp>
        <p:nvCxnSpPr>
          <p:cNvPr id="13" name="Đường nối Thẳng 11">
            <a:extLst>
              <a:ext uri="{FF2B5EF4-FFF2-40B4-BE49-F238E27FC236}">
                <a16:creationId xmlns:a16="http://schemas.microsoft.com/office/drawing/2014/main" id="{4CF43DB8-8CED-A665-7C03-074317F736F5}"/>
              </a:ext>
            </a:extLst>
          </p:cNvPr>
          <p:cNvCxnSpPr>
            <a:cxnSpLocks/>
          </p:cNvCxnSpPr>
          <p:nvPr/>
        </p:nvCxnSpPr>
        <p:spPr>
          <a:xfrm>
            <a:off x="5260709" y="2365966"/>
            <a:ext cx="3133783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965333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Hình ảnh 3" descr="Ảnh có chứa văn bản&#10;&#10;Mô tả được tạo tự động">
            <a:extLst>
              <a:ext uri="{FF2B5EF4-FFF2-40B4-BE49-F238E27FC236}">
                <a16:creationId xmlns:a16="http://schemas.microsoft.com/office/drawing/2014/main" id="{28DF56F2-7C20-E4A7-4EA5-ACC9D43413F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62" t="18443" r="11762" b="59890"/>
          <a:stretch/>
        </p:blipFill>
        <p:spPr>
          <a:xfrm>
            <a:off x="82420" y="2430900"/>
            <a:ext cx="6284734" cy="2334329"/>
          </a:xfrm>
          <a:prstGeom prst="rect">
            <a:avLst/>
          </a:prstGeom>
        </p:spPr>
      </p:pic>
      <p:pic>
        <p:nvPicPr>
          <p:cNvPr id="7" name="Hình ảnh 6" descr="Ảnh có chứa văn bản&#10;&#10;Mô tả được tạo tự động">
            <a:extLst>
              <a:ext uri="{FF2B5EF4-FFF2-40B4-BE49-F238E27FC236}">
                <a16:creationId xmlns:a16="http://schemas.microsoft.com/office/drawing/2014/main" id="{140E3B65-E0C7-7D67-DAAF-2C45B5DD91A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624" t="41427" r="32088" b="45546"/>
          <a:stretch/>
        </p:blipFill>
        <p:spPr>
          <a:xfrm>
            <a:off x="6530311" y="2316609"/>
            <a:ext cx="5295752" cy="2562912"/>
          </a:xfrm>
          <a:prstGeom prst="rect">
            <a:avLst/>
          </a:prstGeom>
        </p:spPr>
      </p:pic>
      <p:sp>
        <p:nvSpPr>
          <p:cNvPr id="2" name="Hộp Văn bản 2">
            <a:extLst>
              <a:ext uri="{FF2B5EF4-FFF2-40B4-BE49-F238E27FC236}">
                <a16:creationId xmlns:a16="http://schemas.microsoft.com/office/drawing/2014/main" id="{8E09B97F-F994-6A72-073F-5DCB3EBCF76A}"/>
              </a:ext>
            </a:extLst>
          </p:cNvPr>
          <p:cNvSpPr txBox="1"/>
          <p:nvPr/>
        </p:nvSpPr>
        <p:spPr>
          <a:xfrm>
            <a:off x="1149689" y="223965"/>
            <a:ext cx="11130120" cy="16139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96" b="1" dirty="0" err="1"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Mẫu</a:t>
            </a:r>
            <a:r>
              <a:rPr lang="en-US" sz="3296" b="1" dirty="0"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:</a:t>
            </a:r>
          </a:p>
          <a:p>
            <a:r>
              <a:rPr lang="en-US" sz="3296" b="1" dirty="0" err="1"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Mẹ</a:t>
            </a:r>
            <a:r>
              <a:rPr lang="en-US" sz="3296" b="1" dirty="0"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 </a:t>
            </a:r>
            <a:r>
              <a:rPr lang="en-US" sz="3296" b="1" dirty="0" err="1"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làm</a:t>
            </a:r>
            <a:r>
              <a:rPr lang="en-US" sz="3296" b="1" dirty="0"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 </a:t>
            </a:r>
            <a:r>
              <a:rPr lang="en-US" sz="3296" b="1" dirty="0" err="1"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được</a:t>
            </a:r>
            <a:r>
              <a:rPr lang="en-US" sz="3296" b="1" dirty="0"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 10 </a:t>
            </a:r>
            <a:r>
              <a:rPr lang="en-US" sz="3296" b="1" dirty="0" err="1"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chiếc</a:t>
            </a:r>
            <a:r>
              <a:rPr lang="en-US" sz="3296" b="1" dirty="0"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 bánh, </a:t>
            </a:r>
            <a:r>
              <a:rPr lang="en-US" sz="3296" b="1" dirty="0" err="1"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Đức</a:t>
            </a:r>
            <a:r>
              <a:rPr lang="en-US" sz="3296" b="1" dirty="0"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 </a:t>
            </a:r>
            <a:r>
              <a:rPr lang="en-US" sz="3296" b="1" dirty="0" err="1"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giúp</a:t>
            </a:r>
            <a:r>
              <a:rPr lang="en-US" sz="3296" b="1" dirty="0"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 </a:t>
            </a:r>
            <a:r>
              <a:rPr lang="en-US" sz="3296" b="1" dirty="0" err="1"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mẹ</a:t>
            </a:r>
            <a:r>
              <a:rPr lang="en-US" sz="3296" b="1" dirty="0"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 </a:t>
            </a:r>
            <a:r>
              <a:rPr lang="en-US" sz="3296" b="1" dirty="0" err="1"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xếp</a:t>
            </a:r>
            <a:r>
              <a:rPr lang="en-US" sz="3296" b="1" dirty="0"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 </a:t>
            </a:r>
            <a:r>
              <a:rPr lang="en-US" sz="3296" b="1" dirty="0" err="1"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đều</a:t>
            </a:r>
            <a:r>
              <a:rPr lang="en-US" sz="3296" b="1" dirty="0"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 </a:t>
            </a:r>
            <a:r>
              <a:rPr lang="en-US" sz="3296" b="1" dirty="0" err="1"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vào</a:t>
            </a:r>
            <a:r>
              <a:rPr lang="en-US" sz="3296" b="1" dirty="0"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 2 </a:t>
            </a:r>
            <a:r>
              <a:rPr lang="en-US" sz="3296" b="1" dirty="0" err="1"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đĩa</a:t>
            </a:r>
            <a:r>
              <a:rPr lang="en-US" sz="3296" b="1" dirty="0"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. </a:t>
            </a:r>
            <a:r>
              <a:rPr lang="en-US" sz="3296" b="1" dirty="0" err="1"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Hỏi</a:t>
            </a:r>
            <a:r>
              <a:rPr lang="en-US" sz="3296" b="1" dirty="0"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 </a:t>
            </a:r>
            <a:r>
              <a:rPr lang="en-US" sz="3296" b="1" dirty="0" err="1"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mỗi</a:t>
            </a:r>
            <a:r>
              <a:rPr lang="en-US" sz="3296" b="1" dirty="0"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 </a:t>
            </a:r>
            <a:r>
              <a:rPr lang="en-US" sz="3296" b="1" dirty="0" err="1"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đĩa</a:t>
            </a:r>
            <a:r>
              <a:rPr lang="en-US" sz="3296" b="1" dirty="0"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 </a:t>
            </a:r>
            <a:r>
              <a:rPr lang="en-US" sz="3296" b="1" dirty="0" err="1"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có</a:t>
            </a:r>
            <a:r>
              <a:rPr lang="en-US" sz="3296" b="1" dirty="0"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 </a:t>
            </a:r>
            <a:r>
              <a:rPr lang="en-US" sz="3296" b="1" dirty="0" err="1"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mấy</a:t>
            </a:r>
            <a:r>
              <a:rPr lang="en-US" sz="3296" b="1" dirty="0"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 </a:t>
            </a:r>
            <a:r>
              <a:rPr lang="en-US" sz="3296" b="1" dirty="0" err="1"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chiếc</a:t>
            </a:r>
            <a:r>
              <a:rPr lang="en-US" sz="3296" b="1" dirty="0"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 bánh?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3B3F722-49FD-A0CC-7D55-C509ACA369B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267" y="2073"/>
            <a:ext cx="876422" cy="10288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700611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4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Hộp Văn bản 2">
            <a:extLst>
              <a:ext uri="{FF2B5EF4-FFF2-40B4-BE49-F238E27FC236}">
                <a16:creationId xmlns:a16="http://schemas.microsoft.com/office/drawing/2014/main" id="{02C11110-1D21-7A06-74DC-62009508521F}"/>
              </a:ext>
            </a:extLst>
          </p:cNvPr>
          <p:cNvSpPr txBox="1"/>
          <p:nvPr/>
        </p:nvSpPr>
        <p:spPr>
          <a:xfrm>
            <a:off x="274091" y="-49079"/>
            <a:ext cx="11130120" cy="16139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96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Bài</a:t>
            </a:r>
            <a:r>
              <a:rPr lang="en-US" sz="3296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 </a:t>
            </a:r>
            <a:r>
              <a:rPr lang="en-US" sz="3296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toán</a:t>
            </a:r>
            <a:r>
              <a:rPr lang="en-US" sz="3296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: </a:t>
            </a:r>
            <a:r>
              <a:rPr lang="en-US" sz="3296" b="1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Đoàn</a:t>
            </a:r>
            <a:r>
              <a:rPr lang="en-US" sz="3296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 </a:t>
            </a:r>
            <a:r>
              <a:rPr lang="en-US" sz="3296" b="1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tham</a:t>
            </a:r>
            <a:r>
              <a:rPr lang="en-US" sz="3296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 </a:t>
            </a:r>
            <a:r>
              <a:rPr lang="en-US" sz="3296" b="1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quan</a:t>
            </a:r>
            <a:r>
              <a:rPr lang="en-US" sz="3296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 </a:t>
            </a:r>
            <a:r>
              <a:rPr lang="en-US" sz="3296" b="1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có</a:t>
            </a:r>
            <a:r>
              <a:rPr lang="en-US" sz="3296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 15 </a:t>
            </a:r>
            <a:r>
              <a:rPr lang="en-US" sz="3296" b="1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người</a:t>
            </a:r>
            <a:r>
              <a:rPr lang="en-US" sz="3296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 </a:t>
            </a:r>
            <a:r>
              <a:rPr lang="en-US" sz="3296" b="1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được</a:t>
            </a:r>
            <a:r>
              <a:rPr lang="en-US" sz="3296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 chia </a:t>
            </a:r>
            <a:r>
              <a:rPr lang="en-US" sz="3296" b="1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thành</a:t>
            </a:r>
            <a:r>
              <a:rPr lang="en-US" sz="3296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 </a:t>
            </a:r>
            <a:r>
              <a:rPr lang="en-US" sz="3296" b="1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các</a:t>
            </a:r>
            <a:r>
              <a:rPr lang="en-US" sz="3296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 </a:t>
            </a:r>
            <a:r>
              <a:rPr lang="en-US" sz="3296" b="1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nhóm</a:t>
            </a:r>
            <a:r>
              <a:rPr lang="en-US" sz="3296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, </a:t>
            </a:r>
            <a:r>
              <a:rPr lang="en-US" sz="3296" b="1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mỗi</a:t>
            </a:r>
            <a:r>
              <a:rPr lang="en-US" sz="3296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 </a:t>
            </a:r>
            <a:r>
              <a:rPr lang="en-US" sz="3296" b="1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nhóm</a:t>
            </a:r>
            <a:r>
              <a:rPr lang="en-US" sz="3296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 5 </a:t>
            </a:r>
            <a:r>
              <a:rPr lang="en-US" sz="3296" b="1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người</a:t>
            </a:r>
            <a:r>
              <a:rPr lang="en-US" sz="3296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. </a:t>
            </a:r>
            <a:r>
              <a:rPr lang="en-US" sz="3296" b="1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Hỏi</a:t>
            </a:r>
            <a:r>
              <a:rPr lang="en-US" sz="3296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 </a:t>
            </a:r>
            <a:r>
              <a:rPr lang="en-US" sz="3296" b="1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đoàn</a:t>
            </a:r>
            <a:r>
              <a:rPr lang="en-US" sz="3296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 </a:t>
            </a:r>
            <a:r>
              <a:rPr lang="en-US" sz="3296" b="1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tham</a:t>
            </a:r>
            <a:r>
              <a:rPr lang="en-US" sz="3296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 </a:t>
            </a:r>
            <a:r>
              <a:rPr lang="en-US" sz="3296" b="1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quan</a:t>
            </a:r>
            <a:r>
              <a:rPr lang="en-US" sz="3296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 </a:t>
            </a:r>
            <a:r>
              <a:rPr lang="en-US" sz="3296" b="1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đó</a:t>
            </a:r>
            <a:r>
              <a:rPr lang="en-US" sz="3296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 </a:t>
            </a:r>
            <a:r>
              <a:rPr lang="en-US" sz="3296" b="1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đã</a:t>
            </a:r>
            <a:r>
              <a:rPr lang="en-US" sz="3296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 </a:t>
            </a:r>
            <a:r>
              <a:rPr lang="en-US" sz="3296" b="1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được</a:t>
            </a:r>
            <a:r>
              <a:rPr lang="en-US" sz="3296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 chia </a:t>
            </a:r>
            <a:r>
              <a:rPr lang="en-US" sz="3296" b="1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thành</a:t>
            </a:r>
            <a:r>
              <a:rPr lang="en-US" sz="3296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 </a:t>
            </a:r>
            <a:r>
              <a:rPr lang="en-US" sz="3296" b="1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mấy</a:t>
            </a:r>
            <a:r>
              <a:rPr lang="en-US" sz="3296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 </a:t>
            </a:r>
            <a:r>
              <a:rPr lang="en-US" sz="3296" b="1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nhóm</a:t>
            </a:r>
            <a:r>
              <a:rPr lang="en-US" sz="3296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?</a:t>
            </a:r>
          </a:p>
        </p:txBody>
      </p:sp>
      <p:cxnSp>
        <p:nvCxnSpPr>
          <p:cNvPr id="5" name="Đường nối Thẳng 4">
            <a:extLst>
              <a:ext uri="{FF2B5EF4-FFF2-40B4-BE49-F238E27FC236}">
                <a16:creationId xmlns:a16="http://schemas.microsoft.com/office/drawing/2014/main" id="{272B19D0-7CC5-E9F3-1B79-FF2DBF56B697}"/>
              </a:ext>
            </a:extLst>
          </p:cNvPr>
          <p:cNvCxnSpPr>
            <a:cxnSpLocks/>
          </p:cNvCxnSpPr>
          <p:nvPr/>
        </p:nvCxnSpPr>
        <p:spPr>
          <a:xfrm>
            <a:off x="7068165" y="454476"/>
            <a:ext cx="1879906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Đường nối Thẳng 5">
            <a:extLst>
              <a:ext uri="{FF2B5EF4-FFF2-40B4-BE49-F238E27FC236}">
                <a16:creationId xmlns:a16="http://schemas.microsoft.com/office/drawing/2014/main" id="{46040349-4C2E-0D68-C709-CF9BA1495256}"/>
              </a:ext>
            </a:extLst>
          </p:cNvPr>
          <p:cNvCxnSpPr>
            <a:cxnSpLocks/>
          </p:cNvCxnSpPr>
          <p:nvPr/>
        </p:nvCxnSpPr>
        <p:spPr>
          <a:xfrm>
            <a:off x="1615413" y="919169"/>
            <a:ext cx="2140408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Đường nối Thẳng 7">
            <a:extLst>
              <a:ext uri="{FF2B5EF4-FFF2-40B4-BE49-F238E27FC236}">
                <a16:creationId xmlns:a16="http://schemas.microsoft.com/office/drawing/2014/main" id="{26F59345-FAE0-CFE3-6ACD-5449F41AA22C}"/>
              </a:ext>
            </a:extLst>
          </p:cNvPr>
          <p:cNvCxnSpPr>
            <a:cxnSpLocks/>
          </p:cNvCxnSpPr>
          <p:nvPr/>
        </p:nvCxnSpPr>
        <p:spPr>
          <a:xfrm>
            <a:off x="4099056" y="919169"/>
            <a:ext cx="1996944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Đường nối Thẳng 9">
            <a:extLst>
              <a:ext uri="{FF2B5EF4-FFF2-40B4-BE49-F238E27FC236}">
                <a16:creationId xmlns:a16="http://schemas.microsoft.com/office/drawing/2014/main" id="{7E713A94-31D9-6918-0565-4F3E0644D436}"/>
              </a:ext>
            </a:extLst>
          </p:cNvPr>
          <p:cNvCxnSpPr>
            <a:cxnSpLocks/>
          </p:cNvCxnSpPr>
          <p:nvPr/>
        </p:nvCxnSpPr>
        <p:spPr>
          <a:xfrm>
            <a:off x="6440421" y="919169"/>
            <a:ext cx="1580949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Đường nối Thẳng 14">
            <a:extLst>
              <a:ext uri="{FF2B5EF4-FFF2-40B4-BE49-F238E27FC236}">
                <a16:creationId xmlns:a16="http://schemas.microsoft.com/office/drawing/2014/main" id="{73EF08F9-E38C-F8A7-4626-729D3644FE35}"/>
              </a:ext>
            </a:extLst>
          </p:cNvPr>
          <p:cNvCxnSpPr>
            <a:cxnSpLocks/>
          </p:cNvCxnSpPr>
          <p:nvPr/>
        </p:nvCxnSpPr>
        <p:spPr>
          <a:xfrm>
            <a:off x="6096000" y="1449355"/>
            <a:ext cx="2118610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Hình ảnh 3" descr="Ảnh có chứa văn bản&#10;&#10;Mô tả được tạo tự động">
            <a:extLst>
              <a:ext uri="{FF2B5EF4-FFF2-40B4-BE49-F238E27FC236}">
                <a16:creationId xmlns:a16="http://schemas.microsoft.com/office/drawing/2014/main" id="{D461AEBA-D4BC-738D-3775-0CFC449AAE8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40" t="67500" r="7139" b="3574"/>
          <a:stretch/>
        </p:blipFill>
        <p:spPr>
          <a:xfrm>
            <a:off x="1049409" y="1861210"/>
            <a:ext cx="10093182" cy="455003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7674325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Hình ảnh 3" descr="Ảnh có chứa văn bản&#10;&#10;Mô tả được tạo tự động">
            <a:extLst>
              <a:ext uri="{FF2B5EF4-FFF2-40B4-BE49-F238E27FC236}">
                <a16:creationId xmlns:a16="http://schemas.microsoft.com/office/drawing/2014/main" id="{D461AEBA-D4BC-738D-3775-0CFC449AAE8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40" t="67500" r="7139" b="3574"/>
          <a:stretch/>
        </p:blipFill>
        <p:spPr>
          <a:xfrm>
            <a:off x="4961744" y="435019"/>
            <a:ext cx="7015397" cy="289310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44EE66CA-D739-74E5-C24A-498F11D63490}"/>
              </a:ext>
            </a:extLst>
          </p:cNvPr>
          <p:cNvSpPr txBox="1"/>
          <p:nvPr/>
        </p:nvSpPr>
        <p:spPr>
          <a:xfrm>
            <a:off x="1176381" y="3529880"/>
            <a:ext cx="9586557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2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endParaRPr lang="en-US" sz="3200" b="1" dirty="0">
              <a:solidFill>
                <a:srgbClr val="00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200" b="1" dirty="0" err="1">
                <a:solidFill>
                  <a:srgbClr val="000099"/>
                </a:solidFill>
                <a:latin typeface="Times New Roman" panose="02020603050405020304" pitchFamily="18" charset="0"/>
                <a:ea typeface="Questrial"/>
                <a:cs typeface="Times New Roman" panose="02020603050405020304" pitchFamily="18" charset="0"/>
                <a:sym typeface="Questrial"/>
              </a:rPr>
              <a:t>Đoàn</a:t>
            </a:r>
            <a:r>
              <a:rPr lang="en-US" sz="3200" b="1" dirty="0">
                <a:solidFill>
                  <a:srgbClr val="000099"/>
                </a:solidFill>
                <a:latin typeface="Times New Roman" panose="02020603050405020304" pitchFamily="18" charset="0"/>
                <a:ea typeface="Questrial"/>
                <a:cs typeface="Times New Roman" panose="02020603050405020304" pitchFamily="18" charset="0"/>
                <a:sym typeface="Questrial"/>
              </a:rPr>
              <a:t> </a:t>
            </a:r>
            <a:r>
              <a:rPr lang="en-US" sz="3200" b="1" dirty="0" err="1">
                <a:solidFill>
                  <a:srgbClr val="000099"/>
                </a:solidFill>
                <a:latin typeface="Times New Roman" panose="02020603050405020304" pitchFamily="18" charset="0"/>
                <a:ea typeface="Questrial"/>
                <a:cs typeface="Times New Roman" panose="02020603050405020304" pitchFamily="18" charset="0"/>
                <a:sym typeface="Questrial"/>
              </a:rPr>
              <a:t>tham</a:t>
            </a:r>
            <a:r>
              <a:rPr lang="en-US" sz="3200" b="1" dirty="0">
                <a:solidFill>
                  <a:srgbClr val="000099"/>
                </a:solidFill>
                <a:latin typeface="Times New Roman" panose="02020603050405020304" pitchFamily="18" charset="0"/>
                <a:ea typeface="Questrial"/>
                <a:cs typeface="Times New Roman" panose="02020603050405020304" pitchFamily="18" charset="0"/>
                <a:sym typeface="Questrial"/>
              </a:rPr>
              <a:t> </a:t>
            </a:r>
            <a:r>
              <a:rPr lang="en-US" sz="3200" b="1" dirty="0" err="1">
                <a:solidFill>
                  <a:srgbClr val="000099"/>
                </a:solidFill>
                <a:latin typeface="Times New Roman" panose="02020603050405020304" pitchFamily="18" charset="0"/>
                <a:ea typeface="Questrial"/>
                <a:cs typeface="Times New Roman" panose="02020603050405020304" pitchFamily="18" charset="0"/>
                <a:sym typeface="Questrial"/>
              </a:rPr>
              <a:t>quan</a:t>
            </a:r>
            <a:r>
              <a:rPr lang="en-US" sz="3200" b="1" dirty="0">
                <a:solidFill>
                  <a:srgbClr val="000099"/>
                </a:solidFill>
                <a:latin typeface="Times New Roman" panose="02020603050405020304" pitchFamily="18" charset="0"/>
                <a:ea typeface="Questrial"/>
                <a:cs typeface="Times New Roman" panose="02020603050405020304" pitchFamily="18" charset="0"/>
                <a:sym typeface="Questrial"/>
              </a:rPr>
              <a:t> </a:t>
            </a:r>
            <a:r>
              <a:rPr lang="en-US" sz="3200" b="1" dirty="0" err="1">
                <a:solidFill>
                  <a:srgbClr val="000099"/>
                </a:solidFill>
                <a:latin typeface="Times New Roman" panose="02020603050405020304" pitchFamily="18" charset="0"/>
                <a:ea typeface="Questrial"/>
                <a:cs typeface="Times New Roman" panose="02020603050405020304" pitchFamily="18" charset="0"/>
                <a:sym typeface="Questrial"/>
              </a:rPr>
              <a:t>đó</a:t>
            </a:r>
            <a:r>
              <a:rPr lang="en-US" sz="3200" b="1" dirty="0">
                <a:solidFill>
                  <a:srgbClr val="000099"/>
                </a:solidFill>
                <a:latin typeface="Times New Roman" panose="02020603050405020304" pitchFamily="18" charset="0"/>
                <a:ea typeface="Questrial"/>
                <a:cs typeface="Times New Roman" panose="02020603050405020304" pitchFamily="18" charset="0"/>
                <a:sym typeface="Questrial"/>
              </a:rPr>
              <a:t> </a:t>
            </a:r>
            <a:r>
              <a:rPr lang="en-US" sz="3200" b="1" dirty="0" err="1">
                <a:solidFill>
                  <a:srgbClr val="000099"/>
                </a:solidFill>
                <a:latin typeface="Times New Roman" panose="02020603050405020304" pitchFamily="18" charset="0"/>
                <a:ea typeface="Questrial"/>
                <a:cs typeface="Times New Roman" panose="02020603050405020304" pitchFamily="18" charset="0"/>
                <a:sym typeface="Questrial"/>
              </a:rPr>
              <a:t>đã</a:t>
            </a:r>
            <a:r>
              <a:rPr lang="en-US" sz="3200" b="1" dirty="0">
                <a:solidFill>
                  <a:srgbClr val="000099"/>
                </a:solidFill>
                <a:latin typeface="Times New Roman" panose="02020603050405020304" pitchFamily="18" charset="0"/>
                <a:ea typeface="Questrial"/>
                <a:cs typeface="Times New Roman" panose="02020603050405020304" pitchFamily="18" charset="0"/>
                <a:sym typeface="Questrial"/>
              </a:rPr>
              <a:t> </a:t>
            </a:r>
            <a:r>
              <a:rPr lang="en-US" sz="3200" b="1" dirty="0" err="1">
                <a:solidFill>
                  <a:srgbClr val="000099"/>
                </a:solidFill>
                <a:latin typeface="Times New Roman" panose="02020603050405020304" pitchFamily="18" charset="0"/>
                <a:ea typeface="Questrial"/>
                <a:cs typeface="Times New Roman" panose="02020603050405020304" pitchFamily="18" charset="0"/>
                <a:sym typeface="Questrial"/>
              </a:rPr>
              <a:t>được</a:t>
            </a:r>
            <a:r>
              <a:rPr lang="en-US" sz="3200" b="1" dirty="0">
                <a:solidFill>
                  <a:srgbClr val="000099"/>
                </a:solidFill>
                <a:latin typeface="Times New Roman" panose="02020603050405020304" pitchFamily="18" charset="0"/>
                <a:ea typeface="Questrial"/>
                <a:cs typeface="Times New Roman" panose="02020603050405020304" pitchFamily="18" charset="0"/>
                <a:sym typeface="Questrial"/>
              </a:rPr>
              <a:t> chia </a:t>
            </a:r>
            <a:r>
              <a:rPr lang="en-US" sz="3200" b="1" dirty="0" err="1">
                <a:solidFill>
                  <a:srgbClr val="000099"/>
                </a:solidFill>
                <a:latin typeface="Times New Roman" panose="02020603050405020304" pitchFamily="18" charset="0"/>
                <a:ea typeface="Questrial"/>
                <a:cs typeface="Times New Roman" panose="02020603050405020304" pitchFamily="18" charset="0"/>
                <a:sym typeface="Questrial"/>
              </a:rPr>
              <a:t>thành</a:t>
            </a:r>
            <a:r>
              <a:rPr lang="en-US" sz="3200" b="1" dirty="0">
                <a:solidFill>
                  <a:srgbClr val="000099"/>
                </a:solidFill>
                <a:latin typeface="Times New Roman" panose="02020603050405020304" pitchFamily="18" charset="0"/>
                <a:ea typeface="Questrial"/>
                <a:cs typeface="Times New Roman" panose="02020603050405020304" pitchFamily="18" charset="0"/>
                <a:sym typeface="Questrial"/>
              </a:rPr>
              <a:t> </a:t>
            </a:r>
            <a:r>
              <a:rPr lang="en-US" sz="3200" b="1" dirty="0" err="1">
                <a:solidFill>
                  <a:srgbClr val="000099"/>
                </a:solidFill>
                <a:latin typeface="Times New Roman" panose="02020603050405020304" pitchFamily="18" charset="0"/>
                <a:ea typeface="Questrial"/>
                <a:cs typeface="Times New Roman" panose="02020603050405020304" pitchFamily="18" charset="0"/>
                <a:sym typeface="Questrial"/>
              </a:rPr>
              <a:t>số</a:t>
            </a:r>
            <a:r>
              <a:rPr lang="en-US" sz="3200" b="1" dirty="0">
                <a:solidFill>
                  <a:srgbClr val="000099"/>
                </a:solidFill>
                <a:latin typeface="Times New Roman" panose="02020603050405020304" pitchFamily="18" charset="0"/>
                <a:ea typeface="Questrial"/>
                <a:cs typeface="Times New Roman" panose="02020603050405020304" pitchFamily="18" charset="0"/>
                <a:sym typeface="Questrial"/>
              </a:rPr>
              <a:t> </a:t>
            </a:r>
            <a:r>
              <a:rPr lang="en-US" sz="3200" b="1" dirty="0" err="1">
                <a:solidFill>
                  <a:srgbClr val="000099"/>
                </a:solidFill>
                <a:latin typeface="Times New Roman" panose="02020603050405020304" pitchFamily="18" charset="0"/>
                <a:ea typeface="Questrial"/>
                <a:cs typeface="Times New Roman" panose="02020603050405020304" pitchFamily="18" charset="0"/>
                <a:sym typeface="Questrial"/>
              </a:rPr>
              <a:t>nhóm</a:t>
            </a:r>
            <a:r>
              <a:rPr lang="en-US" sz="3200" b="1" dirty="0">
                <a:solidFill>
                  <a:srgbClr val="000099"/>
                </a:solidFill>
                <a:latin typeface="Times New Roman" panose="02020603050405020304" pitchFamily="18" charset="0"/>
                <a:ea typeface="Questrial"/>
                <a:cs typeface="Times New Roman" panose="02020603050405020304" pitchFamily="18" charset="0"/>
                <a:sym typeface="Questrial"/>
              </a:rPr>
              <a:t> </a:t>
            </a:r>
            <a:r>
              <a:rPr lang="en-US" sz="3200" b="1" dirty="0" err="1">
                <a:solidFill>
                  <a:srgbClr val="000099"/>
                </a:solidFill>
                <a:latin typeface="Times New Roman" panose="02020603050405020304" pitchFamily="18" charset="0"/>
                <a:ea typeface="Questrial"/>
                <a:cs typeface="Times New Roman" panose="02020603050405020304" pitchFamily="18" charset="0"/>
                <a:sym typeface="Questrial"/>
              </a:rPr>
              <a:t>là</a:t>
            </a:r>
            <a:r>
              <a:rPr lang="en-US" sz="32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ctr"/>
            <a:r>
              <a:rPr lang="en-US" sz="32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15 : 5 = 3 (</a:t>
            </a:r>
            <a:r>
              <a:rPr lang="en-US" sz="32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sz="32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algn="ctr"/>
            <a:r>
              <a:rPr lang="en-US" sz="32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</a:t>
            </a:r>
            <a:r>
              <a:rPr lang="en-US" sz="32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Đáp</a:t>
            </a:r>
            <a:r>
              <a:rPr lang="en-US" sz="32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3 </a:t>
            </a:r>
            <a:r>
              <a:rPr lang="en-US" sz="32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endParaRPr lang="vi-VN" sz="3200" b="1" dirty="0">
              <a:solidFill>
                <a:srgbClr val="00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07B6516A-88B5-33BA-EFB8-1AA2BB2C910E}"/>
              </a:ext>
            </a:extLst>
          </p:cNvPr>
          <p:cNvSpPr txBox="1"/>
          <p:nvPr/>
        </p:nvSpPr>
        <p:spPr>
          <a:xfrm>
            <a:off x="429178" y="1356262"/>
            <a:ext cx="3780202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Tóm</a:t>
            </a:r>
            <a:r>
              <a:rPr lang="en-US" sz="32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tắt</a:t>
            </a:r>
            <a:endParaRPr lang="en-US" sz="3200" b="1" dirty="0">
              <a:solidFill>
                <a:srgbClr val="00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2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5 </a:t>
            </a:r>
            <a:r>
              <a:rPr lang="en-US" sz="32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32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1   </a:t>
            </a:r>
            <a:r>
              <a:rPr lang="en-US" sz="32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endParaRPr lang="en-US" sz="3200" b="1" dirty="0">
              <a:solidFill>
                <a:srgbClr val="00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2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15 </a:t>
            </a:r>
            <a:r>
              <a:rPr lang="en-US" sz="32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32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… </a:t>
            </a:r>
            <a:r>
              <a:rPr lang="en-US" sz="32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sz="32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?</a:t>
            </a: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3EC3FC49-C547-EA0D-4EE4-E2A97019C14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267" y="2073"/>
            <a:ext cx="876422" cy="10288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229936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8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Hình ảnh 1">
            <a:extLst>
              <a:ext uri="{FF2B5EF4-FFF2-40B4-BE49-F238E27FC236}">
                <a16:creationId xmlns:a16="http://schemas.microsoft.com/office/drawing/2014/main" id="{420C0184-4687-17A4-3E08-5C10763C469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801149" y="3029457"/>
            <a:ext cx="4374177" cy="3710558"/>
          </a:xfrm>
          <a:prstGeom prst="rect">
            <a:avLst/>
          </a:prstGeom>
        </p:spPr>
      </p:pic>
      <p:pic>
        <p:nvPicPr>
          <p:cNvPr id="3" name="Hình ảnh 2" descr="Ảnh có chứa văn bản&#10;&#10;Mô tả được tạo tự động">
            <a:extLst>
              <a:ext uri="{FF2B5EF4-FFF2-40B4-BE49-F238E27FC236}">
                <a16:creationId xmlns:a16="http://schemas.microsoft.com/office/drawing/2014/main" id="{710FDB9A-2D06-733E-B4C2-8C11C8B415A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9658" y="-223962"/>
            <a:ext cx="8672086" cy="5308211"/>
          </a:xfrm>
          <a:prstGeom prst="rect">
            <a:avLst/>
          </a:prstGeom>
        </p:spPr>
      </p:pic>
      <p:sp>
        <p:nvSpPr>
          <p:cNvPr id="4" name="Hộp Văn bản 3">
            <a:extLst>
              <a:ext uri="{FF2B5EF4-FFF2-40B4-BE49-F238E27FC236}">
                <a16:creationId xmlns:a16="http://schemas.microsoft.com/office/drawing/2014/main" id="{A97531E3-7DB3-C22D-5BAF-05388C573101}"/>
              </a:ext>
            </a:extLst>
          </p:cNvPr>
          <p:cNvSpPr txBox="1"/>
          <p:nvPr/>
        </p:nvSpPr>
        <p:spPr>
          <a:xfrm>
            <a:off x="4423830" y="1431286"/>
            <a:ext cx="5700009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000" b="1" dirty="0" err="1"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Kể</a:t>
            </a:r>
            <a:r>
              <a:rPr lang="en-US" sz="4000" b="1" dirty="0"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một</a:t>
            </a:r>
            <a:r>
              <a:rPr lang="en-US" sz="4000" b="1" dirty="0"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tình</a:t>
            </a:r>
            <a:r>
              <a:rPr lang="en-US" sz="4000" b="1" dirty="0"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huống</a:t>
            </a:r>
            <a:r>
              <a:rPr lang="en-US" sz="4000" b="1" dirty="0"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thực</a:t>
            </a:r>
            <a:r>
              <a:rPr lang="en-US" sz="4000" b="1" dirty="0"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tế</a:t>
            </a:r>
            <a:r>
              <a:rPr lang="en-US" sz="4000" b="1" dirty="0"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sử</a:t>
            </a:r>
            <a:r>
              <a:rPr lang="en-US" sz="4000" b="1" dirty="0"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dụng</a:t>
            </a:r>
            <a:r>
              <a:rPr lang="en-US" sz="4000" b="1" dirty="0"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phép</a:t>
            </a:r>
            <a:r>
              <a:rPr lang="en-US" sz="4000" b="1" dirty="0"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 chia </a:t>
            </a:r>
            <a:r>
              <a:rPr lang="en-US" sz="4000" b="1" dirty="0" err="1"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trong</a:t>
            </a:r>
            <a:r>
              <a:rPr lang="en-US" sz="4000" b="1" dirty="0"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bảng</a:t>
            </a:r>
            <a:r>
              <a:rPr lang="en-US" sz="4000" b="1" dirty="0"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 chia 2 </a:t>
            </a:r>
            <a:r>
              <a:rPr lang="en-US" sz="4000" b="1" dirty="0" err="1"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hoặc</a:t>
            </a:r>
            <a:r>
              <a:rPr lang="en-US" sz="4000" b="1" dirty="0"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bảng</a:t>
            </a:r>
            <a:r>
              <a:rPr lang="en-US" sz="4000" b="1"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 chia </a:t>
            </a:r>
            <a:r>
              <a:rPr lang="en-US" sz="4000" b="1" dirty="0"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20516763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Hình ảnh 2" descr="Ảnh có chứa văn bản&#10;&#10;Mô tả được tạo tự động">
            <a:extLst>
              <a:ext uri="{FF2B5EF4-FFF2-40B4-BE49-F238E27FC236}">
                <a16:creationId xmlns:a16="http://schemas.microsoft.com/office/drawing/2014/main" id="{EEBC76D6-BE5D-9821-A519-A5ACFFE5DCB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3398" y="1396509"/>
            <a:ext cx="9030768" cy="2963550"/>
          </a:xfrm>
          <a:prstGeom prst="rect">
            <a:avLst/>
          </a:prstGeom>
        </p:spPr>
      </p:pic>
      <p:pic>
        <p:nvPicPr>
          <p:cNvPr id="2" name="Picture 1" descr="A group of children's toys&#10;&#10;Description automatically generated with low confidence">
            <a:extLst>
              <a:ext uri="{FF2B5EF4-FFF2-40B4-BE49-F238E27FC236}">
                <a16:creationId xmlns:a16="http://schemas.microsoft.com/office/drawing/2014/main" id="{5786876B-AF16-3DC9-BC17-C47D441C9B9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3853" y="4229100"/>
            <a:ext cx="8182292" cy="2790075"/>
          </a:xfrm>
          <a:prstGeom prst="rect">
            <a:avLst/>
          </a:prstGeom>
        </p:spPr>
      </p:pic>
      <p:pic>
        <p:nvPicPr>
          <p:cNvPr id="4" name="Picture 2">
            <a:extLst>
              <a:ext uri="{FF2B5EF4-FFF2-40B4-BE49-F238E27FC236}">
                <a16:creationId xmlns:a16="http://schemas.microsoft.com/office/drawing/2014/main" id="{81C90A94-1FE4-7196-47B1-AD02E0992F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2889" b="98000" l="1404" r="96348">
                        <a14:foregroundMark x1="7022" y1="45333" x2="11236" y2="41778"/>
                        <a14:foregroundMark x1="2809" y1="46444" x2="2809" y2="46444"/>
                        <a14:foregroundMark x1="22753" y1="50444" x2="25281" y2="52444"/>
                        <a14:foregroundMark x1="60955" y1="22889" x2="64045" y2="20000"/>
                        <a14:foregroundMark x1="50562" y1="15111" x2="54494" y2="9111"/>
                        <a14:foregroundMark x1="64607" y1="5111" x2="68258" y2="4667"/>
                        <a14:foregroundMark x1="62360" y1="34000" x2="68820" y2="41111"/>
                        <a14:foregroundMark x1="67416" y1="34444" x2="85955" y2="27556"/>
                        <a14:foregroundMark x1="58427" y1="38444" x2="62921" y2="35556"/>
                        <a14:foregroundMark x1="71629" y1="36444" x2="72753" y2="41778"/>
                        <a14:foregroundMark x1="78652" y1="52889" x2="80618" y2="56667"/>
                        <a14:foregroundMark x1="84831" y1="51111" x2="94101" y2="53778"/>
                        <a14:foregroundMark x1="91854" y1="51778" x2="94944" y2="51333"/>
                        <a14:foregroundMark x1="62360" y1="73778" x2="85674" y2="93333"/>
                        <a14:foregroundMark x1="25562" y1="62889" x2="28933" y2="71111"/>
                        <a14:foregroundMark x1="3652" y1="86222" x2="14045" y2="80889"/>
                        <a14:foregroundMark x1="95787" y1="69111" x2="97191" y2="80222"/>
                        <a14:foregroundMark x1="97191" y1="80222" x2="93258" y2="90889"/>
                        <a14:foregroundMark x1="93258" y1="90889" x2="90730" y2="76889"/>
                        <a14:foregroundMark x1="90730" y1="76889" x2="91854" y2="70444"/>
                        <a14:foregroundMark x1="19663" y1="91556" x2="22753" y2="87333"/>
                        <a14:foregroundMark x1="21910" y1="93111" x2="42135" y2="98000"/>
                        <a14:foregroundMark x1="42135" y1="98000" x2="57584" y2="93778"/>
                        <a14:foregroundMark x1="66292" y1="48889" x2="66573" y2="30667"/>
                        <a14:foregroundMark x1="66573" y1="30667" x2="71348" y2="18889"/>
                        <a14:foregroundMark x1="71348" y1="18889" x2="63764" y2="12222"/>
                        <a14:foregroundMark x1="54494" y1="26444" x2="48034" y2="11111"/>
                        <a14:foregroundMark x1="48034" y1="11111" x2="70225" y2="3333"/>
                        <a14:foregroundMark x1="70225" y1="3333" x2="72472" y2="17778"/>
                        <a14:foregroundMark x1="72472" y1="17778" x2="66292" y2="22667"/>
                        <a14:foregroundMark x1="1685" y1="61778" x2="24438" y2="64000"/>
                        <a14:foregroundMark x1="21067" y1="63556" x2="25281" y2="75556"/>
                        <a14:foregroundMark x1="25281" y1="75556" x2="25281" y2="75556"/>
                        <a14:foregroundMark x1="27809" y1="62000" x2="34551" y2="66667"/>
                        <a14:foregroundMark x1="5337" y1="85556" x2="10393" y2="88667"/>
                        <a14:foregroundMark x1="20506" y1="90889" x2="25281" y2="91778"/>
                        <a14:foregroundMark x1="10955" y1="88667" x2="9831" y2="88444"/>
                        <a14:foregroundMark x1="2247" y1="88000" x2="8427" y2="88667"/>
                        <a14:foregroundMark x1="3090" y1="87333" x2="3371" y2="85333"/>
                        <a14:foregroundMark x1="10112" y1="89333" x2="12360" y2="88667"/>
                        <a14:foregroundMark x1="2247" y1="86667" x2="4494" y2="85556"/>
                        <a14:foregroundMark x1="2247" y1="86222" x2="6180" y2="84889"/>
                        <a14:foregroundMark x1="79775" y1="59333" x2="92978" y2="54667"/>
                        <a14:foregroundMark x1="92978" y1="54667" x2="89607" y2="51778"/>
                        <a14:foregroundMark x1="93258" y1="54000" x2="94944" y2="50889"/>
                        <a14:foregroundMark x1="94944" y1="54667" x2="96348" y2="51778"/>
                        <a14:foregroundMark x1="95787" y1="51111" x2="95506" y2="50889"/>
                        <a14:foregroundMark x1="72191" y1="19333" x2="71910" y2="24222"/>
                        <a14:foregroundMark x1="88483" y1="28000" x2="85674" y2="24667"/>
                        <a14:foregroundMark x1="88764" y1="26000" x2="88764" y2="26000"/>
                        <a14:foregroundMark x1="88764" y1="24667" x2="88764" y2="24667"/>
                        <a14:foregroundMark x1="11517" y1="52000" x2="14607" y2="56000"/>
                        <a14:foregroundMark x1="82303" y1="24222" x2="82303" y2="2422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430" y="3519685"/>
            <a:ext cx="2638084" cy="33346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6" name="Nhóm 10">
            <a:extLst>
              <a:ext uri="{FF2B5EF4-FFF2-40B4-BE49-F238E27FC236}">
                <a16:creationId xmlns:a16="http://schemas.microsoft.com/office/drawing/2014/main" id="{E2F5DF70-8324-06AB-A8A9-7A89195DF9D9}"/>
              </a:ext>
            </a:extLst>
          </p:cNvPr>
          <p:cNvGrpSpPr/>
          <p:nvPr/>
        </p:nvGrpSpPr>
        <p:grpSpPr>
          <a:xfrm>
            <a:off x="0" y="0"/>
            <a:ext cx="12192000" cy="1228722"/>
            <a:chOff x="-198120" y="-1143000"/>
            <a:chExt cx="12694920" cy="3657600"/>
          </a:xfrm>
        </p:grpSpPr>
        <p:sp>
          <p:nvSpPr>
            <p:cNvPr id="7" name="Rectangle 12">
              <a:extLst>
                <a:ext uri="{FF2B5EF4-FFF2-40B4-BE49-F238E27FC236}">
                  <a16:creationId xmlns:a16="http://schemas.microsoft.com/office/drawing/2014/main" id="{EF2E7BF3-0749-E767-25E7-E6309AAB47D0}"/>
                </a:ext>
              </a:extLst>
            </p:cNvPr>
            <p:cNvSpPr/>
            <p:nvPr userDrawn="1"/>
          </p:nvSpPr>
          <p:spPr>
            <a:xfrm>
              <a:off x="-198120" y="-533400"/>
              <a:ext cx="12694920" cy="304800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ectangle 13">
              <a:extLst>
                <a:ext uri="{FF2B5EF4-FFF2-40B4-BE49-F238E27FC236}">
                  <a16:creationId xmlns:a16="http://schemas.microsoft.com/office/drawing/2014/main" id="{82F84DF1-B8F7-F538-7DA5-6E74FBA2C0EA}"/>
                </a:ext>
              </a:extLst>
            </p:cNvPr>
            <p:cNvSpPr/>
            <p:nvPr userDrawn="1"/>
          </p:nvSpPr>
          <p:spPr>
            <a:xfrm>
              <a:off x="-198120" y="-838200"/>
              <a:ext cx="12694920" cy="3048000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14">
              <a:extLst>
                <a:ext uri="{FF2B5EF4-FFF2-40B4-BE49-F238E27FC236}">
                  <a16:creationId xmlns:a16="http://schemas.microsoft.com/office/drawing/2014/main" id="{FBE162B1-C93A-38D0-B5F2-EFB4D60B5DE4}"/>
                </a:ext>
              </a:extLst>
            </p:cNvPr>
            <p:cNvSpPr/>
            <p:nvPr userDrawn="1"/>
          </p:nvSpPr>
          <p:spPr>
            <a:xfrm>
              <a:off x="-198120" y="-1143000"/>
              <a:ext cx="12694920" cy="3048000"/>
            </a:xfrm>
            <a:prstGeom prst="rect">
              <a:avLst/>
            </a:prstGeom>
            <a:solidFill>
              <a:srgbClr val="F36A1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5208551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Hình ảnh 2" descr="Ảnh có chứa văn bản, bánh xe&#10;&#10;Mô tả được tạo tự động">
            <a:extLst>
              <a:ext uri="{FF2B5EF4-FFF2-40B4-BE49-F238E27FC236}">
                <a16:creationId xmlns:a16="http://schemas.microsoft.com/office/drawing/2014/main" id="{7031E9B0-D899-CB86-99B7-520ED86DB5F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33" y="0"/>
            <a:ext cx="12151467" cy="5882511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FECEDBFB-BB2C-B208-6E3B-CC9640448E7F}"/>
              </a:ext>
            </a:extLst>
          </p:cNvPr>
          <p:cNvSpPr/>
          <p:nvPr/>
        </p:nvSpPr>
        <p:spPr>
          <a:xfrm>
            <a:off x="3470433" y="2034235"/>
            <a:ext cx="5764831" cy="1394782"/>
          </a:xfrm>
          <a:prstGeom prst="rect">
            <a:avLst/>
          </a:prstGeom>
          <a:noFill/>
        </p:spPr>
        <p:txBody>
          <a:bodyPr wrap="square" lIns="68493" tIns="34247" rIns="68493" bIns="34247">
            <a:spAutoFit/>
          </a:bodyPr>
          <a:lstStyle/>
          <a:p>
            <a:pPr algn="ctr"/>
            <a:r>
              <a:rPr lang="en-US" sz="8614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6882E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Khởi</a:t>
            </a:r>
            <a:r>
              <a:rPr lang="en-US" sz="8614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6882E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8614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6882E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động</a:t>
            </a:r>
            <a:endParaRPr lang="en-US" sz="8614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6882E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797464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87E755EC-BC59-43CC-8994-F0C46F592976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281" t="29241" r="38719" b="30329"/>
          <a:stretch/>
        </p:blipFill>
        <p:spPr>
          <a:xfrm>
            <a:off x="5230055" y="2758765"/>
            <a:ext cx="651667" cy="644365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0A3D8DE2-C132-4B9D-AB28-94CD3D679E1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29" y="4347"/>
            <a:ext cx="12176542" cy="7454018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555AC854-AC25-429E-9D02-3A782448EDC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21664" y="1265963"/>
            <a:ext cx="8548673" cy="2137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39893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55C2D398-6C0F-433A-AE47-8BF9C36FC5C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729" y="10437"/>
            <a:ext cx="12176542" cy="6837127"/>
          </a:xfrm>
          <a:prstGeom prst="rect">
            <a:avLst/>
          </a:prstGeom>
        </p:spPr>
      </p:pic>
      <p:grpSp>
        <p:nvGrpSpPr>
          <p:cNvPr id="25" name="Group 24">
            <a:extLst>
              <a:ext uri="{FF2B5EF4-FFF2-40B4-BE49-F238E27FC236}">
                <a16:creationId xmlns:a16="http://schemas.microsoft.com/office/drawing/2014/main" id="{3BA3B23B-9F60-4CDF-8C40-B5E87B533068}"/>
              </a:ext>
            </a:extLst>
          </p:cNvPr>
          <p:cNvGrpSpPr/>
          <p:nvPr/>
        </p:nvGrpSpPr>
        <p:grpSpPr>
          <a:xfrm>
            <a:off x="766517" y="379146"/>
            <a:ext cx="10064424" cy="6474507"/>
            <a:chOff x="759751" y="375274"/>
            <a:chExt cx="10077201" cy="6482726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9778B5B6-B975-4BC4-BC65-8A7A05F34FA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/>
            <a:srcRect r="5486"/>
            <a:stretch/>
          </p:blipFill>
          <p:spPr>
            <a:xfrm>
              <a:off x="759751" y="375274"/>
              <a:ext cx="9596448" cy="6482726"/>
            </a:xfrm>
            <a:prstGeom prst="rect">
              <a:avLst/>
            </a:prstGeom>
          </p:spPr>
        </p:pic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8D6A8C81-2D35-4B6B-B074-2BDCBD564C75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7752109" y="1031949"/>
              <a:ext cx="3084843" cy="3359187"/>
            </a:xfrm>
            <a:prstGeom prst="rect">
              <a:avLst/>
            </a:prstGeom>
          </p:spPr>
        </p:pic>
      </p:grpSp>
      <p:pic>
        <p:nvPicPr>
          <p:cNvPr id="20" name="Picture 19">
            <a:hlinkClick r:id="rId8" action="ppaction://hlinksldjump"/>
            <a:extLst>
              <a:ext uri="{FF2B5EF4-FFF2-40B4-BE49-F238E27FC236}">
                <a16:creationId xmlns:a16="http://schemas.microsoft.com/office/drawing/2014/main" id="{1AB0D00B-BBFE-4773-94CA-2E1408413BEB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281" t="29241" r="38719" b="30329"/>
          <a:stretch/>
        </p:blipFill>
        <p:spPr>
          <a:xfrm rot="19964815">
            <a:off x="958315" y="5463902"/>
            <a:ext cx="902851" cy="913241"/>
          </a:xfrm>
          <a:prstGeom prst="rect">
            <a:avLst/>
          </a:prstGeom>
        </p:spPr>
      </p:pic>
      <p:pic>
        <p:nvPicPr>
          <p:cNvPr id="21" name="Picture 20">
            <a:hlinkClick r:id="rId10" action="ppaction://hlinksldjump"/>
            <a:extLst>
              <a:ext uri="{FF2B5EF4-FFF2-40B4-BE49-F238E27FC236}">
                <a16:creationId xmlns:a16="http://schemas.microsoft.com/office/drawing/2014/main" id="{0350ED96-0F75-4A5B-B249-BCA43221844D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281" t="29241" r="38719" b="30329"/>
          <a:stretch/>
        </p:blipFill>
        <p:spPr>
          <a:xfrm rot="19964815">
            <a:off x="241821" y="2735099"/>
            <a:ext cx="902851" cy="913241"/>
          </a:xfrm>
          <a:prstGeom prst="rect">
            <a:avLst/>
          </a:prstGeom>
        </p:spPr>
      </p:pic>
      <p:pic>
        <p:nvPicPr>
          <p:cNvPr id="22" name="Picture 21">
            <a:hlinkClick r:id="rId11" action="ppaction://hlinksldjump"/>
            <a:extLst>
              <a:ext uri="{FF2B5EF4-FFF2-40B4-BE49-F238E27FC236}">
                <a16:creationId xmlns:a16="http://schemas.microsoft.com/office/drawing/2014/main" id="{045EB9DD-A870-47BB-842F-19435ED34729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281" t="29241" r="38719" b="30329"/>
          <a:stretch/>
        </p:blipFill>
        <p:spPr>
          <a:xfrm rot="19964815">
            <a:off x="4942043" y="5723121"/>
            <a:ext cx="902851" cy="913241"/>
          </a:xfrm>
          <a:prstGeom prst="rect">
            <a:avLst/>
          </a:prstGeom>
        </p:spPr>
      </p:pic>
      <p:pic>
        <p:nvPicPr>
          <p:cNvPr id="23" name="Picture 22">
            <a:hlinkClick r:id="rId12" action="ppaction://hlinksldjump"/>
            <a:extLst>
              <a:ext uri="{FF2B5EF4-FFF2-40B4-BE49-F238E27FC236}">
                <a16:creationId xmlns:a16="http://schemas.microsoft.com/office/drawing/2014/main" id="{5B5E8E64-449D-41B2-889D-DD6DD3024498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281" t="29241" r="38719" b="30329"/>
          <a:stretch/>
        </p:blipFill>
        <p:spPr>
          <a:xfrm rot="19964815">
            <a:off x="1680485" y="1676441"/>
            <a:ext cx="902851" cy="913241"/>
          </a:xfrm>
          <a:prstGeom prst="rect">
            <a:avLst/>
          </a:prstGeom>
        </p:spPr>
      </p:pic>
      <p:pic>
        <p:nvPicPr>
          <p:cNvPr id="24" name="Picture 23">
            <a:hlinkClick r:id="rId13" action="ppaction://hlinksldjump"/>
            <a:extLst>
              <a:ext uri="{FF2B5EF4-FFF2-40B4-BE49-F238E27FC236}">
                <a16:creationId xmlns:a16="http://schemas.microsoft.com/office/drawing/2014/main" id="{D45D872A-D509-4EAE-B0E3-302D7E2EF451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281" t="29241" r="38719" b="30329"/>
          <a:stretch/>
        </p:blipFill>
        <p:spPr>
          <a:xfrm rot="19964815">
            <a:off x="10955205" y="2855204"/>
            <a:ext cx="902851" cy="913241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63EA3A45-CEC3-4868-AB73-76A0A6334B1C}"/>
              </a:ext>
            </a:extLst>
          </p:cNvPr>
          <p:cNvPicPr>
            <a:picLocks noChangeAspect="1"/>
          </p:cNvPicPr>
          <p:nvPr/>
        </p:nvPicPr>
        <p:blipFill rotWithShape="1"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88" t="32210" r="46255"/>
          <a:stretch/>
        </p:blipFill>
        <p:spPr>
          <a:xfrm>
            <a:off x="6356835" y="3865765"/>
            <a:ext cx="5827436" cy="3769189"/>
          </a:xfrm>
          <a:prstGeom prst="rect">
            <a:avLst/>
          </a:prstGeom>
        </p:spPr>
      </p:pic>
      <p:pic>
        <p:nvPicPr>
          <p:cNvPr id="26" name="CẤM BUÔN BÁN, CẤM REUP" descr="Káº¿t quáº£ hÃ¬nh áº£nh cho win text gif">
            <a:hlinkClick r:id="rId15" action="ppaction://hlinksldjump"/>
            <a:extLst>
              <a:ext uri="{FF2B5EF4-FFF2-40B4-BE49-F238E27FC236}">
                <a16:creationId xmlns:a16="http://schemas.microsoft.com/office/drawing/2014/main" id="{BFEB34F3-ED1F-4B64-9352-8779A33B5A0E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03136" y="736136"/>
            <a:ext cx="5385729" cy="53857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155952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3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9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5" presetID="8" presetClass="emph" presetSubtype="0" repeatCount="indefinite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6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274 -0.0044 L -0.00274 -0.0044 C -0.00117 -0.00787 0.00026 -0.01157 0.00221 -0.01482 C 0.00364 -0.01713 0.00716 -0.0206 0.00716 -0.0206 C 0.00781 -0.02222 0.00807 -0.02384 0.00885 -0.025 C 0.01042 -0.02732 0.01393 -0.03102 0.01393 -0.03102 C 0.01693 -0.03912 0.01393 -0.03218 0.0181 -0.03843 C 0.02448 -0.04792 0.0168 -0.03843 0.02305 -0.04583 C 0.02357 -0.04722 0.02396 -0.04907 0.02474 -0.05023 C 0.02591 -0.05232 0.02917 -0.05509 0.0306 -0.05625 C 0.03112 -0.05764 0.03138 -0.05949 0.03216 -0.06065 C 0.04075 -0.07199 0.03424 -0.05995 0.03971 -0.06806 C 0.04062 -0.06944 0.04128 -0.0713 0.04219 -0.07245 C 0.04323 -0.07384 0.04453 -0.07431 0.04557 -0.07546 C 0.04726 -0.07732 0.04896 -0.07917 0.05052 -0.08125 C 0.05612 -0.08866 0.05156 -0.0831 0.05807 -0.09028 C 0.05885 -0.0912 0.05963 -0.09236 0.06055 -0.09329 C 0.06211 -0.09444 0.06393 -0.09468 0.06549 -0.09607 C 0.06667 -0.09722 0.06784 -0.09792 0.06888 -0.09907 C 0.06979 -0.1 0.07044 -0.10139 0.07135 -0.10208 C 0.07292 -0.10324 0.07474 -0.10394 0.07643 -0.10509 C 0.07747 -0.10579 0.07851 -0.10718 0.07969 -0.1081 C 0.08047 -0.10857 0.08138 -0.1088 0.08216 -0.10949 L 0.08971 -0.11829 C 0.09049 -0.11944 0.09128 -0.12083 0.09219 -0.1213 L 0.09557 -0.12292 C 0.09635 -0.12431 0.097 -0.12616 0.09805 -0.12732 C 0.09883 -0.12801 0.09974 -0.12801 0.10052 -0.1287 C 0.10143 -0.12963 0.10208 -0.13079 0.10299 -0.13171 C 0.10443 -0.13287 0.10586 -0.1338 0.10716 -0.13472 C 0.10807 -0.13519 0.10898 -0.13542 0.10976 -0.13611 C 0.11055 -0.13704 0.11133 -0.13843 0.11224 -0.13912 C 0.1138 -0.14028 0.11575 -0.14028 0.11719 -0.14213 C 0.1181 -0.14306 0.11875 -0.14421 0.11966 -0.14491 C 0.12135 -0.1463 0.12305 -0.14699 0.12474 -0.14792 C 0.12552 -0.14838 0.12643 -0.14884 0.12721 -0.14954 C 0.12825 -0.15046 0.12943 -0.15139 0.1306 -0.15232 C 0.13138 -0.15324 0.13216 -0.15463 0.13307 -0.15532 C 0.13463 -0.15671 0.13659 -0.15671 0.13802 -0.15833 C 0.13893 -0.15926 0.13958 -0.16065 0.14049 -0.16134 C 0.14427 -0.16412 0.1431 -0.16134 0.14635 -0.16435 C 0.14726 -0.16505 0.14792 -0.16667 0.14883 -0.16713 C 0.15026 -0.16806 0.15169 -0.16806 0.15299 -0.16875 C 0.15391 -0.16898 0.15469 -0.16968 0.1556 -0.17014 C 0.15664 -0.17083 0.15781 -0.17107 0.15885 -0.17176 C 0.16315 -0.17384 0.16797 -0.17755 0.17226 -0.17917 L 0.17643 -0.18056 C 0.18216 -0.1875 0.17552 -0.18056 0.18802 -0.18495 C 0.18932 -0.18542 0.19023 -0.18727 0.19141 -0.18796 C 0.19531 -0.19051 0.2026 -0.19051 0.2056 -0.19097 C 0.23112 -0.2 0.19922 -0.18912 0.22057 -0.19537 C 0.22161 -0.1956 0.22279 -0.19653 0.22383 -0.19676 C 0.22747 -0.19769 0.23112 -0.19792 0.23476 -0.19838 C 0.23607 -0.19884 0.2375 -0.19931 0.23893 -0.19977 C 0.23997 -0.20023 0.24101 -0.20093 0.24219 -0.20139 C 0.24466 -0.20185 0.24726 -0.20208 0.24974 -0.20278 C 0.25299 -0.2037 0.25638 -0.20509 0.25976 -0.20579 C 0.26575 -0.20694 0.27799 -0.2088 0.27799 -0.2088 C 0.28542 -0.21134 0.28255 -0.21065 0.29388 -0.21157 C 0.30078 -0.21227 0.30781 -0.21273 0.31471 -0.21319 C 0.32956 -0.21551 0.33099 -0.21597 0.35143 -0.21597 C 0.36549 -0.21597 0.37969 -0.21505 0.39388 -0.21458 C 0.40638 -0.20718 0.39648 -0.2125 0.42799 -0.21157 L 0.49557 -0.21019 C 0.49922 -0.20972 0.50273 -0.20926 0.50638 -0.2088 C 0.50807 -0.20833 0.50976 -0.20764 0.51133 -0.20718 C 0.51354 -0.20671 0.51588 -0.20625 0.5181 -0.20579 C 0.52005 -0.20532 0.52187 -0.2044 0.52383 -0.20417 C 0.52943 -0.20347 0.53503 -0.20324 0.54049 -0.20278 C 0.54479 -0.20116 0.54596 -0.20069 0.55052 -0.19977 C 0.55612 -0.19861 0.55963 -0.19884 0.56471 -0.19676 C 0.56562 -0.19653 0.56641 -0.19583 0.56719 -0.19537 L 0.56966 -0.18194 C 0.57005 -0.18056 0.57005 -0.17894 0.57057 -0.17755 L 0.57226 -0.17315 C 0.57253 -0.16782 0.57266 -0.16227 0.57305 -0.15694 C 0.57318 -0.1544 0.5737 -0.15185 0.57383 -0.14954 C 0.57422 -0.14444 0.57435 -0.13958 0.57474 -0.13472 C 0.57513 -0.1287 0.57539 -0.12778 0.57643 -0.12292 C 0.57669 -0.11875 0.57682 -0.11482 0.57721 -0.11088 C 0.57734 -0.10949 0.57799 -0.1081 0.57799 -0.10648 C 0.57799 -0.09514 0.57825 -0.07361 0.57643 -0.05903 C 0.57617 -0.05764 0.57578 -0.05625 0.57552 -0.05463 C 0.57474 -0.04861 0.57474 -0.04444 0.57383 -0.03843 C 0.57344 -0.03542 0.57318 -0.03218 0.57226 -0.02963 C 0.57161 -0.02801 0.57096 -0.02662 0.57057 -0.025 C 0.57018 -0.02361 0.57018 -0.02199 0.56966 -0.0206 C 0.56901 -0.01898 0.5681 -0.01759 0.56719 -0.0162 C 0.56693 -0.01482 0.56706 -0.01296 0.56641 -0.01181 C 0.56497 -0.00926 0.56276 -0.00833 0.56133 -0.00579 C 0.56055 -0.0044 0.55989 -0.00255 0.55885 -0.00139 C 0.5582 -0.00046 0.55716 -0.00046 0.55638 3.7037E-7 C 0.55586 0.00162 0.55547 0.00347 0.55469 0.00463 C 0.55378 0.00602 0.55247 0.00648 0.55143 0.00741 C 0.55052 0.00833 0.54974 0.00972 0.54883 0.01042 C 0.54805 0.01111 0.54713 0.01111 0.54635 0.01204 C 0.54466 0.01366 0.5431 0.01597 0.54141 0.01782 L 0.53633 0.02384 L 0.53385 0.02685 C 0.53138 0.03356 0.53073 0.03657 0.52474 0.04005 L 0.52226 0.04167 " pathEditMode="relative" ptsTypes="AAAAAAAAAAAAAAAAAAAAAAAAAAAAAAAAAAAAAAAAAAAAAAAAAAAAAAAAAAAAAAAAAAAAAAAAAAAAAAAAAAAAAAAAAAAAAAAAAAAAA">
                                      <p:cBhvr>
                                        <p:cTn id="41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m-thanh-phep-thuat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286 0.00139 L 0.00286 0.00139 C 0.00391 -0.00278 0.00495 -0.00672 0.00612 -0.01065 C 0.00716 -0.01366 0.00833 -0.01644 0.00951 -0.01945 C 0.01003 -0.02084 0.01068 -0.02222 0.0112 -0.02384 C 0.01172 -0.02593 0.01211 -0.02801 0.01276 -0.02986 C 0.0138 -0.03241 0.0151 -0.03472 0.01615 -0.03727 C 0.0207 -0.04838 0.01745 -0.04375 0.02201 -0.04908 C 0.02409 -0.06019 0.02096 -0.04699 0.02526 -0.05648 C 0.02852 -0.06366 0.02318 -0.05926 0.02865 -0.0625 C 0.03021 -0.07107 0.02826 -0.0632 0.03203 -0.06991 C 0.0375 -0.07963 0.02943 -0.06945 0.0362 -0.07732 C 0.03776 -0.08172 0.03789 -0.08264 0.04036 -0.08611 C 0.04102 -0.08727 0.04206 -0.08797 0.04284 -0.08912 C 0.04375 -0.09051 0.04453 -0.0919 0.04531 -0.09352 C 0.04596 -0.09491 0.04622 -0.09676 0.04701 -0.09792 C 0.04844 -0.10023 0.05195 -0.10394 0.05195 -0.10394 C 0.05677 -0.11667 0.05039 -0.10162 0.05612 -0.10972 C 0.0569 -0.11088 0.05716 -0.11297 0.05781 -0.11435 C 0.05846 -0.11551 0.05951 -0.11621 0.06029 -0.11713 C 0.06758 -0.12639 0.06029 -0.11759 0.06615 -0.12454 C 0.06667 -0.12616 0.06706 -0.12801 0.06784 -0.12917 C 0.06849 -0.13009 0.06953 -0.12986 0.07031 -0.13056 C 0.07122 -0.13125 0.07201 -0.13264 0.07279 -0.13357 C 0.07331 -0.13496 0.07383 -0.13658 0.07448 -0.13797 C 0.07682 -0.14283 0.07982 -0.1463 0.08281 -0.14977 C 0.08333 -0.15139 0.08372 -0.15301 0.08451 -0.15417 C 0.08594 -0.15672 0.08789 -0.1581 0.08945 -0.16019 C 0.09063 -0.16158 0.09167 -0.1632 0.09284 -0.16459 C 0.09362 -0.16574 0.09453 -0.16644 0.09531 -0.16759 C 0.09622 -0.16898 0.09688 -0.17084 0.09779 -0.17199 C 0.09935 -0.17431 0.10286 -0.17801 0.10286 -0.17801 C 0.10339 -0.1794 0.10378 -0.18125 0.10443 -0.18241 L 0.11198 -0.19121 C 0.11276 -0.19236 0.1138 -0.19306 0.11445 -0.19422 C 0.11536 -0.19584 0.11602 -0.19746 0.11693 -0.19861 C 0.1194 -0.20185 0.12448 -0.20764 0.12448 -0.20764 C 0.12826 -0.21759 0.12383 -0.20787 0.12865 -0.21343 C 0.12969 -0.21459 0.13021 -0.21667 0.13112 -0.21806 C 0.13268 -0.22014 0.13451 -0.22199 0.1362 -0.22384 L 0.13867 -0.22685 C 0.14193 -0.23542 0.13828 -0.22801 0.14362 -0.23287 C 0.14492 -0.2338 0.14583 -0.23588 0.14701 -0.23727 C 0.14948 -0.24028 0.15195 -0.24306 0.15443 -0.24607 C 0.15534 -0.24699 0.15599 -0.24861 0.15703 -0.24908 C 0.16328 -0.25278 0.15547 -0.24769 0.16198 -0.25347 C 0.16888 -0.25972 0.15977 -0.24954 0.16693 -0.25787 C 0.17096 -0.26852 0.16536 -0.25556 0.1737 -0.26528 C 0.18086 -0.27384 0.17174 -0.26366 0.17865 -0.26991 C 0.17956 -0.2706 0.18021 -0.27199 0.18112 -0.27269 C 0.18281 -0.27431 0.1862 -0.27523 0.18776 -0.2757 C 0.19258 -0.28148 0.18789 -0.27639 0.19531 -0.28172 C 0.19674 -0.28264 0.19805 -0.2838 0.19948 -0.28472 C 0.20117 -0.28565 0.20286 -0.28658 0.20443 -0.2875 C 0.20534 -0.28797 0.20612 -0.28843 0.20703 -0.28912 C 0.21224 -0.29283 0.20977 -0.29144 0.21445 -0.29352 C 0.21536 -0.29445 0.21602 -0.29584 0.21693 -0.29653 C 0.21823 -0.29746 0.22357 -0.29908 0.22448 -0.29954 C 0.22643 -0.30023 0.22839 -0.30139 0.23034 -0.30232 C 0.23359 -0.30394 0.23333 -0.30347 0.2362 -0.30533 C 0.24544 -0.31158 0.23477 -0.30509 0.24531 -0.31134 L 0.24779 -0.31273 C 0.2487 -0.3132 0.24948 -0.31389 0.25026 -0.31435 C 0.26667 -0.32153 0.24961 -0.31412 0.2612 -0.31875 C 0.26224 -0.31922 0.26341 -0.31968 0.26445 -0.32014 C 0.26536 -0.3206 0.26615 -0.3213 0.26706 -0.32176 C 0.27305 -0.32431 0.26953 -0.32199 0.27617 -0.32454 C 0.27695 -0.325 0.27786 -0.3257 0.27865 -0.32616 C 0.28255 -0.32778 0.28438 -0.32778 0.28867 -0.32917 C 0.29375 -0.33056 0.29167 -0.33033 0.29622 -0.33195 C 0.29753 -0.33264 0.29896 -0.3331 0.30039 -0.33357 C 0.30638 -0.33889 0.30117 -0.33472 0.31029 -0.33935 C 0.31198 -0.34028 0.31367 -0.34167 0.31536 -0.34236 C 0.3276 -0.34746 0.31615 -0.34121 0.32448 -0.34537 C 0.32539 -0.34584 0.32617 -0.3463 0.32695 -0.34676 C 0.32839 -0.34769 0.32969 -0.34908 0.33112 -0.34977 C 0.33698 -0.35255 0.33503 -0.35 0.34036 -0.35278 C 0.3418 -0.35347 0.3431 -0.35509 0.34453 -0.35579 C 0.34674 -0.35672 0.34896 -0.35648 0.35117 -0.35718 C 0.3526 -0.35764 0.35391 -0.35834 0.35534 -0.3588 C 0.35729 -0.35926 0.35924 -0.35949 0.3612 -0.36019 C 0.36419 -0.36111 0.36732 -0.36273 0.37031 -0.3632 C 0.37786 -0.36435 0.38529 -0.36551 0.39284 -0.36621 C 0.43906 -0.36922 0.38633 -0.36574 0.45195 -0.36898 C 0.49688 -0.3713 0.45742 -0.36945 0.48945 -0.37199 L 0.51289 -0.37361 C 0.53516 -0.37523 0.51784 -0.37408 0.53451 -0.37639 C 0.53893 -0.37709 0.54336 -0.37732 0.54792 -0.37801 C 0.5707 -0.38079 0.54505 -0.37824 0.57617 -0.38079 C 0.58477 -0.38033 0.59336 -0.38033 0.60208 -0.3794 C 0.60404 -0.37917 0.60586 -0.37824 0.60781 -0.37801 C 0.61198 -0.37732 0.61615 -0.37685 0.62031 -0.37639 C 0.62227 -0.37593 0.62422 -0.3757 0.62617 -0.375 C 0.62734 -0.37454 0.62839 -0.37384 0.62956 -0.37361 C 0.63385 -0.37222 0.64323 -0.37107 0.64701 -0.3706 C 0.64818 -0.37014 0.64922 -0.36945 0.65039 -0.36898 C 0.6599 -0.36597 0.6526 -0.36922 0.66042 -0.36621 C 0.66146 -0.36574 0.66263 -0.36528 0.66367 -0.36459 L 0.67122 -0.36019 C 0.67565 -0.35764 0.67292 -0.35949 0.67865 -0.35278 L 0.68125 -0.34977 C 0.68177 -0.34838 0.68216 -0.34653 0.68281 -0.34537 C 0.68451 -0.34259 0.68581 -0.34213 0.68789 -0.34097 C 0.6901 -0.32917 0.68672 -0.34283 0.69115 -0.33496 C 0.6918 -0.3338 0.69154 -0.33172 0.69206 -0.33056 C 0.69271 -0.32917 0.69375 -0.32847 0.69453 -0.32755 C 0.69844 -0.31713 0.69622 -0.3206 0.70039 -0.31574 C 0.70169 -0.30834 0.70052 -0.31343 0.70365 -0.30533 C 0.70833 -0.29352 0.70521 -0.29977 0.70951 -0.29213 C 0.70977 -0.29051 0.71003 -0.28889 0.71042 -0.2875 C 0.71081 -0.28588 0.71146 -0.28472 0.71198 -0.2831 C 0.71289 -0.28079 0.7138 -0.27824 0.71458 -0.2757 C 0.7151 -0.27384 0.71563 -0.27176 0.71615 -0.26991 C 0.71667 -0.26829 0.71745 -0.2669 0.71784 -0.26528 C 0.72188 -0.24954 0.71745 -0.26204 0.72122 -0.25209 C 0.72344 -0.23634 0.72044 -0.25486 0.7237 -0.24167 C 0.72448 -0.23889 0.72487 -0.23565 0.72539 -0.23287 C 0.72565 -0.23125 0.72578 -0.22963 0.72617 -0.22824 C 0.72786 -0.22384 0.72826 -0.22315 0.72956 -0.21806 C 0.72995 -0.21644 0.72995 -0.21482 0.73034 -0.21343 C 0.73099 -0.21181 0.73203 -0.21065 0.73281 -0.20903 C 0.73503 -0.19792 0.73216 -0.21158 0.73542 -0.20023 C 0.73607 -0.19792 0.73633 -0.19514 0.73698 -0.19283 C 0.7375 -0.19121 0.73828 -0.18982 0.73867 -0.18843 C 0.73906 -0.18704 0.73919 -0.18519 0.73958 -0.1838 C 0.73997 -0.18241 0.74076 -0.18102 0.74115 -0.1794 C 0.74154 -0.17801 0.74154 -0.17639 0.74206 -0.175 C 0.74271 -0.17315 0.74375 -0.17199 0.74453 -0.1706 C 0.74596 -0.16273 0.74492 -0.16736 0.7487 -0.15718 C 0.74922 -0.15579 0.75 -0.1544 0.75039 -0.15278 C 0.75182 -0.14491 0.75078 -0.14954 0.75456 -0.13935 L 0.75625 -0.13496 C 0.75807 -0.13009 0.75781 -0.13241 0.75781 -0.12917 " pathEditMode="relative" ptsTypes="AAAAAAAAAAAAAAAAAAAAAAAAAAAAAAAAAAAAAAAAAAAAAAAAAAAAAAAAAAAAAAAAAAAAAAAAAAAAAAAAAAAAAAAAAAAAAAAAAAAAAAAAAAAAAAAAAAAAAAAAAAAAAAAAAAAAA">
                                      <p:cBhvr>
                                        <p:cTn id="46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m-thanh-phep-thuat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82 0.00602 L -0.00182 0.00602 C 0.0017 0.00185 0.00508 -0.00301 0.00899 -0.00602 C 0.01094 -0.00741 0.01289 -0.00857 0.01472 -0.01042 C 0.02722 -0.02222 0.01459 -0.01088 0.02227 -0.02084 C 0.02331 -0.02199 0.02461 -0.02246 0.02566 -0.02361 C 0.02774 -0.02639 0.02943 -0.02986 0.03138 -0.03264 C 0.03308 -0.03472 0.03503 -0.03611 0.03646 -0.03843 C 0.03789 -0.04097 0.03933 -0.04329 0.04063 -0.04584 C 0.04128 -0.04722 0.04154 -0.04931 0.04232 -0.05047 C 0.04297 -0.05139 0.04388 -0.05139 0.0448 -0.05185 C 0.04506 -0.05324 0.04506 -0.0551 0.04558 -0.05625 C 0.04623 -0.05764 0.0474 -0.0581 0.04805 -0.05926 C 0.04896 -0.06065 0.04987 -0.06204 0.05066 -0.06366 C 0.05131 -0.06505 0.05157 -0.0669 0.05222 -0.06806 C 0.05391 -0.0713 0.0556 -0.07408 0.0573 -0.07709 L 0.05977 -0.08148 C 0.06055 -0.08287 0.06159 -0.08426 0.06224 -0.08588 C 0.06446 -0.0919 0.06316 -0.08935 0.06641 -0.09329 C 0.06758 -0.0963 0.06836 -0.09977 0.0698 -0.10232 C 0.07631 -0.11389 0.07331 -0.10996 0.07813 -0.11551 C 0.08217 -0.1301 0.07722 -0.11574 0.0823 -0.12292 C 0.08308 -0.12408 0.08321 -0.12616 0.08399 -0.12732 C 0.08464 -0.12871 0.08568 -0.12917 0.08646 -0.13033 C 0.08737 -0.13172 0.08803 -0.13357 0.08894 -0.13472 C 0.09024 -0.13681 0.09167 -0.13889 0.0931 -0.14074 C 0.0948 -0.14283 0.09675 -0.14422 0.09805 -0.14676 C 0.09948 -0.14908 0.10079 -0.15185 0.10222 -0.15417 C 0.103 -0.15533 0.10404 -0.15602 0.10482 -0.15695 C 0.10625 -0.15903 0.10756 -0.16111 0.10899 -0.16297 C 0.11055 -0.16505 0.1125 -0.16644 0.11394 -0.16898 C 0.11472 -0.17037 0.1155 -0.17222 0.11641 -0.17338 C 0.11719 -0.17431 0.1181 -0.17408 0.11888 -0.17477 C 0.1198 -0.1757 0.12058 -0.17685 0.12149 -0.17778 C 0.12201 -0.17917 0.1224 -0.18102 0.12305 -0.18218 C 0.12526 -0.18611 0.12709 -0.18727 0.12982 -0.18959 C 0.13034 -0.19121 0.13073 -0.19283 0.13138 -0.19398 C 0.13295 -0.19653 0.13646 -0.2 0.13646 -0.2 C 0.14089 -0.21181 0.13503 -0.19746 0.14063 -0.20741 C 0.14506 -0.21528 0.13868 -0.20903 0.14558 -0.21783 C 0.14636 -0.21875 0.14727 -0.21875 0.14805 -0.21922 C 0.15209 -0.22986 0.14688 -0.21713 0.15313 -0.22824 C 0.15378 -0.2294 0.15417 -0.23125 0.15482 -0.23264 C 0.15678 -0.23681 0.1573 -0.23704 0.15977 -0.24005 C 0.16667 -0.25834 0.15925 -0.24051 0.16732 -0.25486 C 0.17279 -0.26482 0.16472 -0.2544 0.17149 -0.26227 C 0.17305 -0.27084 0.17123 -0.26366 0.17644 -0.27408 C 0.17709 -0.27547 0.17748 -0.27709 0.17813 -0.27847 C 0.17891 -0.28056 0.17982 -0.28241 0.1806 -0.28449 C 0.18125 -0.28588 0.18164 -0.2875 0.1823 -0.28889 C 0.18334 -0.29097 0.18464 -0.2926 0.18555 -0.29491 C 0.18659 -0.29722 0.18724 -0.29977 0.18816 -0.30232 C 0.18868 -0.30371 0.18907 -0.30533 0.18972 -0.30672 C 0.1905 -0.30787 0.19141 -0.30857 0.19232 -0.30972 C 0.19388 -0.31829 0.1918 -0.31042 0.19558 -0.31713 C 0.19636 -0.31829 0.19662 -0.32014 0.19727 -0.32153 C 0.19909 -0.32547 0.20287 -0.33056 0.20482 -0.33334 C 0.20508 -0.33472 0.20508 -0.33658 0.2056 -0.33773 C 0.20743 -0.34236 0.20899 -0.34375 0.21146 -0.34676 C 0.21237 -0.34931 0.21459 -0.35533 0.21563 -0.35695 C 0.21628 -0.35834 0.21732 -0.35903 0.2181 -0.35996 C 0.21862 -0.36158 0.21901 -0.36343 0.2198 -0.36435 C 0.22045 -0.36551 0.22162 -0.36482 0.22227 -0.36597 C 0.22292 -0.36713 0.22253 -0.36922 0.22305 -0.37037 C 0.22396 -0.37222 0.22553 -0.37315 0.22644 -0.37477 C 0.23204 -0.38472 0.22396 -0.37431 0.2306 -0.38218 C 0.2323 -0.39144 0.22995 -0.38287 0.23399 -0.3882 C 0.24089 -0.39746 0.23568 -0.39283 0.24063 -0.40139 C 0.24128 -0.40278 0.24232 -0.40347 0.2431 -0.4044 C 0.24714 -0.41528 0.24219 -0.40394 0.24727 -0.41042 C 0.24857 -0.41204 0.24948 -0.41459 0.25066 -0.41621 C 0.25144 -0.4176 0.25235 -0.41806 0.25313 -0.41922 C 0.26133 -0.43148 0.25079 -0.41644 0.2573 -0.42824 C 0.25795 -0.4294 0.25899 -0.4301 0.25977 -0.43102 C 0.26198 -0.43704 0.26342 -0.44121 0.26732 -0.44584 C 0.2681 -0.44699 0.26901 -0.44769 0.2698 -0.44885 C 0.27149 -0.45162 0.27279 -0.45556 0.27474 -0.45787 C 0.27878 -0.4625 0.28151 -0.46528 0.28477 -0.47408 C 0.28829 -0.48357 0.28438 -0.47408 0.28894 -0.48148 C 0.29193 -0.48611 0.29454 -0.4926 0.29805 -0.4963 C 0.29883 -0.49699 0.29974 -0.49722 0.30066 -0.49769 L 0.3056 -0.50672 C 0.30678 -0.50857 0.30769 -0.51111 0.30899 -0.5125 L 0.31146 -0.51551 C 0.31472 -0.52431 0.31146 -0.51667 0.3181 -0.52732 C 0.3198 -0.53033 0.32149 -0.53334 0.32305 -0.53635 L 0.3323 -0.55255 C 0.33308 -0.55417 0.33412 -0.55533 0.33477 -0.55695 C 0.33529 -0.55857 0.33568 -0.56019 0.33646 -0.56158 C 0.3375 -0.56343 0.34089 -0.56713 0.34232 -0.56898 C 0.34675 -0.58079 0.34089 -0.56644 0.34649 -0.57639 C 0.34766 -0.57847 0.34857 -0.58148 0.34974 -0.5838 C 0.35183 -0.5875 0.3543 -0.59051 0.35638 -0.59398 C 0.35821 -0.59699 0.35977 -0.6 0.36146 -0.60301 C 0.36224 -0.6044 0.36303 -0.60625 0.36394 -0.60741 C 0.36589 -0.60996 0.36797 -0.61204 0.3698 -0.61482 C 0.38125 -0.63218 0.37149 -0.62037 0.37813 -0.62824 C 0.37865 -0.62963 0.37904 -0.63125 0.37982 -0.63264 C 0.38047 -0.6338 0.38151 -0.63449 0.3823 -0.63565 C 0.38347 -0.6375 0.38464 -0.63935 0.38555 -0.64144 C 0.3862 -0.64283 0.38659 -0.64468 0.38724 -0.64584 C 0.39232 -0.6551 0.39115 -0.65371 0.39558 -0.65625 C 0.39714 -0.66435 0.39519 -0.6581 0.39896 -0.66227 C 0.40183 -0.66551 0.40482 -0.66829 0.4073 -0.67269 C 0.40808 -0.67408 0.40886 -0.6757 0.40977 -0.67709 C 0.41133 -0.67917 0.41316 -0.68102 0.41472 -0.68287 C 0.41563 -0.68403 0.41654 -0.68472 0.41732 -0.68588 C 0.41836 -0.68797 0.41954 -0.68982 0.42058 -0.6919 C 0.42123 -0.69329 0.42149 -0.69514 0.42227 -0.6963 C 0.42292 -0.69722 0.42396 -0.69722 0.42474 -0.69769 C 0.42865 -0.70463 0.42592 -0.70047 0.43138 -0.70672 C 0.43516 -0.71088 0.43256 -0.7088 0.43646 -0.71111 C 0.43724 -0.7125 0.43803 -0.71435 0.43894 -0.71551 C 0.44024 -0.71736 0.44167 -0.71852 0.4431 -0.71991 C 0.44401 -0.72107 0.4448 -0.72199 0.44558 -0.72292 C 0.44675 -0.72431 0.44792 -0.72593 0.44896 -0.72732 C 0.44987 -0.72871 0.45053 -0.73079 0.45144 -0.73195 C 0.45222 -0.73264 0.45313 -0.73264 0.45391 -0.73334 C 0.45599 -0.73519 0.45782 -0.73727 0.45977 -0.73935 C 0.46029 -0.74074 0.46068 -0.7426 0.46146 -0.74375 C 0.46211 -0.74468 0.46316 -0.74468 0.46394 -0.74514 C 0.46511 -0.74607 0.46615 -0.74699 0.46732 -0.74815 C 0.46901 -0.75 0.47058 -0.75209 0.47227 -0.75417 C 0.47305 -0.7551 0.47383 -0.75648 0.47474 -0.75695 C 0.47566 -0.75764 0.47644 -0.75787 0.47722 -0.75857 C 0.47878 -0.75972 0.47995 -0.76181 0.48138 -0.76297 C 0.48217 -0.76366 0.48321 -0.76366 0.48399 -0.76435 C 0.4849 -0.76528 0.48555 -0.76667 0.48646 -0.76736 C 0.48724 -0.76806 0.48816 -0.76829 0.48894 -0.76898 C 0.49219 -0.7713 0.49961 -0.77732 0.50391 -0.77917 C 0.51211 -0.78287 0.50196 -0.77847 0.51146 -0.78218 C 0.5125 -0.78264 0.51368 -0.78334 0.51472 -0.7838 C 0.52644 -0.78727 0.51732 -0.78334 0.52474 -0.78658 L 0.56224 -0.78519 C 0.56485 -0.78496 0.56732 -0.78426 0.5698 -0.7838 C 0.57149 -0.78334 0.57865 -0.78148 0.5806 -0.78079 C 0.58282 -0.77986 0.58503 -0.77824 0.58724 -0.77778 C 0.603 -0.77431 0.58347 -0.77847 0.60313 -0.77477 C 0.61211 -0.77315 0.60691 -0.77431 0.61316 -0.77176 C 0.62019 -0.76898 0.61511 -0.77176 0.62474 -0.76736 C 0.62566 -0.76713 0.62644 -0.76644 0.62722 -0.76597 C 0.62839 -0.76528 0.62956 -0.76505 0.6306 -0.76435 C 0.6323 -0.76366 0.63555 -0.76158 0.63555 -0.76158 L 0.64063 -0.74815 C 0.64115 -0.74676 0.64193 -0.74537 0.64232 -0.74375 L 0.64388 -0.73472 C 0.64428 -0.73334 0.64467 -0.73195 0.6448 -0.73033 L 0.64649 -0.7125 C 0.64779 -0.67616 0.64779 -0.68635 0.64649 -0.63403 C 0.64636 -0.63148 0.64584 -0.62917 0.64558 -0.62662 C 0.64532 -0.62385 0.64506 -0.62084 0.6448 -0.61783 C 0.64454 -0.61435 0.64428 -0.61088 0.64388 -0.60741 C 0.64375 -0.60579 0.64336 -0.6044 0.6431 -0.60301 C 0.64219 -0.59653 0.64219 -0.59329 0.64141 -0.58658 C 0.63985 -0.57292 0.64141 -0.5875 0.63972 -0.57639 C 0.63946 -0.57385 0.63933 -0.5713 0.63894 -0.56898 C 0.63868 -0.56736 0.63829 -0.56597 0.63816 -0.56435 C 0.63776 -0.56204 0.63763 -0.55949 0.63724 -0.55695 C 0.63685 -0.55394 0.6362 -0.55116 0.63555 -0.54815 C 0.63529 -0.54676 0.6349 -0.54537 0.63477 -0.54375 C 0.63425 -0.53959 0.63386 -0.53449 0.63308 -0.53033 C 0.63256 -0.52732 0.63204 -0.52454 0.63138 -0.52153 C 0.63112 -0.51991 0.63086 -0.51852 0.6306 -0.51713 C 0.628 -0.49861 0.63138 -0.52153 0.62891 -0.50672 C 0.62865 -0.50463 0.62839 -0.50278 0.62813 -0.5007 C 0.62761 -0.49769 0.62696 -0.49491 0.62644 -0.4919 C 0.62618 -0.49028 0.62579 -0.48889 0.62566 -0.4875 C 0.62487 -0.48218 0.62448 -0.47963 0.62396 -0.47408 C 0.62357 -0.4706 0.62344 -0.46713 0.62305 -0.46366 C 0.62292 -0.46227 0.62253 -0.46088 0.62227 -0.45926 C 0.62201 -0.45741 0.62162 -0.45533 0.62149 -0.45324 C 0.62084 -0.44838 0.62032 -0.44352 0.6198 -0.43843 C 0.61954 -0.43611 0.61928 -0.43357 0.61888 -0.43102 C 0.61862 -0.42917 0.61836 -0.42732 0.6181 -0.42523 C 0.61758 -0.42107 0.61706 -0.4132 0.61641 -0.4088 C 0.61602 -0.40579 0.61511 -0.40301 0.61472 -0.4 C 0.61407 -0.3926 0.61368 -0.38658 0.61224 -0.37917 L 0.61055 -0.37037 C 0.61029 -0.36898 0.61029 -0.36736 0.60977 -0.36597 C 0.60717 -0.3588 0.60847 -0.3632 0.60638 -0.35255 L 0.6056 -0.34815 C 0.60534 -0.34676 0.60521 -0.34514 0.60482 -0.34375 C 0.603 -0.33889 0.60313 -0.34097 0.60313 -0.33773 " pathEditMode="relative" ptsTypes="AAAAAAAAAAAAAAAAAAAAAAAAAAAAAAAAAAAAAAAAAAAAAAAAAAAAAAAAAAAAAAAAAAAAAAAAAAAAAAAAAAAAAAAAAAAAAAAAAAAAAAAAAAAAAAAAAAAAAAAAAAAAAAAAAAAAAAAAAAAAAAAAAAAAAAAAAAAAAAAAAAAAAAAAAAAAAAAAAAAAAAA">
                                      <p:cBhvr>
                                        <p:cTn id="51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m-thanh-phep-thuat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9167E-6 -3.7037E-7 L 2.29167E-6 0.00046 L 0.03672 -0.00579 C 0.09531 -0.01667 0.03086 -0.00741 0.08359 -0.01458 C 0.08711 -0.01643 0.09049 -0.01806 0.09375 -0.02037 C 0.09557 -0.02176 0.09687 -0.02477 0.0987 -0.02639 C 0.10703 -0.03264 0.11562 -0.03727 0.12383 -0.04375 L 0.14232 -0.05833 C 0.14401 -0.06134 0.14531 -0.06481 0.14739 -0.0669 C 0.14883 -0.06875 0.15208 -0.0669 0.15247 -0.07014 C 0.15442 -0.08819 0.15325 -0.10694 0.15403 -0.12546 C 0.15429 -0.13241 0.15495 -0.14884 0.15742 -0.15741 C 0.15833 -0.16042 0.15911 -0.16412 0.16081 -0.1662 C 0.17057 -0.17824 0.1737 -0.17801 0.18411 -0.18056 C 0.18815 -0.18171 0.19206 -0.18264 0.19596 -0.1838 C 0.20208 -0.18495 0.2082 -0.18565 0.21445 -0.18657 C 0.2194 -0.18843 0.22448 -0.18981 0.22942 -0.19236 C 0.23724 -0.1963 0.23763 -0.19884 0.24466 -0.20393 C 0.24609 -0.20532 0.24804 -0.20556 0.24961 -0.20694 C 0.25403 -0.21088 0.26081 -0.21875 0.26471 -0.22431 C 0.26653 -0.22685 0.26758 -0.23102 0.26966 -0.2331 C 0.27174 -0.23495 0.27422 -0.23495 0.2763 -0.23611 C 0.2776 -0.23889 0.27825 -0.24259 0.27982 -0.24491 C 0.28164 -0.24768 0.28424 -0.24838 0.28646 -0.25069 C 0.28828 -0.25231 0.28997 -0.25417 0.29153 -0.25648 C 0.3095 -0.2838 0.28971 -0.25926 0.31002 -0.28264 C 0.31107 -0.28565 0.31263 -0.28796 0.31328 -0.29143 C 0.31549 -0.30278 0.31836 -0.32639 0.31836 -0.32616 C 0.32057 -0.40926 0.32122 -0.36366 0.31666 -0.44005 C 0.31601 -0.45069 0.31601 -0.46157 0.31497 -0.47222 C 0.31432 -0.47801 0.31159 -0.48935 0.31159 -0.48912 " pathEditMode="relative" rAng="0" ptsTypes="AAAAAAAAAAAAAAAAAAAAAAAAAAAAAAA">
                                      <p:cBhvr>
                                        <p:cTn id="56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003" y="-24444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m-thanh-phep-thuat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43 0.02361 L 0.00143 0.02361 C 0.00429 -0.02268 0.00286 0.00532 0.00143 -0.09329 C 0.0013 -0.0963 0.00091 -0.09931 0.00052 -0.10231 C -0.00065 -0.11273 -0.00104 -0.11366 -0.00274 -0.12292 L -0.00781 -0.14954 L -0.0086 -0.15417 C -0.00886 -0.15556 -0.00899 -0.15718 -0.00951 -0.15856 C -0.01003 -0.15995 -0.01068 -0.16134 -0.01107 -0.16296 C -0.01185 -0.16574 -0.01224 -0.16898 -0.01276 -0.17176 C -0.01485 -0.18241 -0.01237 -0.16921 -0.01446 -0.18218 C -0.01589 -0.19097 -0.01485 -0.18218 -0.01615 -0.19259 C -0.01641 -0.19514 -0.01654 -0.19745 -0.01693 -0.2 C -0.01745 -0.20301 -0.0181 -0.20602 -0.01862 -0.2088 C -0.01888 -0.21042 -0.01927 -0.21181 -0.0194 -0.21343 C -0.01979 -0.21574 -0.01992 -0.21829 -0.02031 -0.22083 C -0.02071 -0.22384 -0.02149 -0.22662 -0.02201 -0.22963 C -0.02227 -0.23148 -0.02253 -0.23356 -0.02279 -0.23565 C -0.02292 -0.23657 -0.02552 -0.25324 -0.02617 -0.25486 C -0.02669 -0.25625 -0.02735 -0.25764 -0.02774 -0.25926 C -0.02852 -0.26204 -0.02852 -0.26551 -0.02943 -0.26806 C -0.02995 -0.26968 -0.03073 -0.27106 -0.03112 -0.27268 C -0.03399 -0.28426 -0.03073 -0.27917 -0.03529 -0.28449 C -0.03594 -0.28796 -0.0362 -0.29051 -0.03776 -0.29329 C -0.03854 -0.29468 -0.03946 -0.29537 -0.04024 -0.2963 C -0.04479 -0.3081 -0.03893 -0.29375 -0.0444 -0.3037 C -0.04518 -0.30486 -0.04531 -0.30694 -0.0461 -0.3081 C -0.04766 -0.31042 -0.05117 -0.31412 -0.05117 -0.31412 C -0.05417 -0.32222 -0.05104 -0.31574 -0.05534 -0.31991 C -0.05703 -0.32176 -0.05834 -0.32477 -0.06029 -0.32593 C -0.06198 -0.32685 -0.0638 -0.32708 -0.06524 -0.32893 C -0.06615 -0.32986 -0.06693 -0.33102 -0.06784 -0.33194 C -0.06862 -0.33264 -0.06953 -0.33264 -0.07031 -0.33333 C -0.07227 -0.33472 -0.07422 -0.33611 -0.07617 -0.33773 C -0.07787 -0.33912 -0.07943 -0.34097 -0.08112 -0.34213 C -0.08646 -0.34606 -0.08516 -0.34444 -0.09024 -0.34676 C -0.0931 -0.34792 -0.09297 -0.34884 -0.0961 -0.34954 C -0.09948 -0.35023 -0.10287 -0.35046 -0.10612 -0.35116 C -0.10977 -0.35185 -0.1112 -0.35255 -0.11446 -0.35393 C -0.12474 -0.35347 -0.13503 -0.35347 -0.14531 -0.35255 C -0.14675 -0.35255 -0.153 -0.34838 -0.15365 -0.34815 L -0.15612 -0.34676 C -0.1569 -0.34606 -0.15781 -0.3456 -0.1586 -0.34514 C -0.16276 -0.34329 -0.16094 -0.34421 -0.16446 -0.34213 C -0.16563 -0.33935 -0.16719 -0.33681 -0.16784 -0.33333 L -0.1694 -0.32454 C -0.16979 -0.32292 -0.16979 -0.3213 -0.17031 -0.31991 C -0.17175 -0.31597 -0.17227 -0.31574 -0.17279 -0.31111 C -0.17318 -0.3081 -0.17318 -0.30509 -0.17357 -0.30231 C -0.17409 -0.29907 -0.17526 -0.29329 -0.17526 -0.29329 C -0.17709 -0.2706 -0.17604 -0.2794 -0.17774 -0.26667 C -0.17748 -0.24931 -0.17761 -0.23218 -0.17696 -0.21481 C -0.17669 -0.2088 -0.17643 -0.20278 -0.17526 -0.19699 L -0.17201 -0.17917 L -0.17031 -0.17037 C -0.17005 -0.16898 -0.16992 -0.16736 -0.1694 -0.16597 C -0.16406 -0.14977 -0.16888 -0.16528 -0.16615 -0.15417 C -0.16393 -0.14514 -0.16524 -0.15116 -0.16276 -0.14375 C -0.16224 -0.1419 -0.16172 -0.13958 -0.16107 -0.13773 C -0.16068 -0.13634 -0.16003 -0.13495 -0.15951 -0.13333 C -0.15886 -0.13148 -0.15847 -0.1294 -0.15781 -0.12731 C -0.15729 -0.12593 -0.15651 -0.12454 -0.15612 -0.12292 C -0.15547 -0.12014 -0.15521 -0.1169 -0.15443 -0.11412 C -0.15391 -0.11204 -0.15339 -0.10995 -0.15274 -0.1081 C -0.15183 -0.10509 -0.14948 -0.09931 -0.14948 -0.09931 C -0.14922 -0.09722 -0.14896 -0.09537 -0.14857 -0.09329 L -0.1461 -0.08009 L -0.14531 -0.07546 C -0.14505 -0.07407 -0.14466 -0.07268 -0.1444 -0.07106 C -0.14414 -0.06875 -0.14401 -0.0662 -0.14362 -0.06366 C -0.1431 -0.05972 -0.14219 -0.05602 -0.14193 -0.05185 C -0.14167 -0.04792 -0.14154 -0.04398 -0.14115 -0.04005 C -0.14076 -0.03611 -0.13985 -0.03218 -0.13946 -0.02824 C -0.13919 -0.02523 -0.13893 -0.02222 -0.13867 -0.01921 C -0.13841 -0.0169 -0.13802 -0.01435 -0.13776 -0.01181 C -0.13594 0.0162 -0.13607 0.01042 -0.13607 0.02824 " pathEditMode="relative" ptsTypes="AAAAAAAAAAAAAAAAAAAAAAAAAAAAAAAAAAAAAAAAAAAAAAAAAAAAAAAAAAAAAAAAAAAAAAAAAAAA">
                                      <p:cBhvr>
                                        <p:cTn id="61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m-thanh-phep-thuat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Tieng-yeah-tre-con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7A7F1B5-7391-4179-A966-77786AA272E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29" y="4349"/>
            <a:ext cx="12176542" cy="6837878"/>
          </a:xfrm>
          <a:prstGeom prst="rect">
            <a:avLst/>
          </a:prstGeom>
        </p:spPr>
      </p:pic>
      <p:grpSp>
        <p:nvGrpSpPr>
          <p:cNvPr id="15" name="Group 14">
            <a:extLst>
              <a:ext uri="{FF2B5EF4-FFF2-40B4-BE49-F238E27FC236}">
                <a16:creationId xmlns:a16="http://schemas.microsoft.com/office/drawing/2014/main" id="{AD280609-D7E5-4724-A2E8-E29C8602DF47}"/>
              </a:ext>
            </a:extLst>
          </p:cNvPr>
          <p:cNvGrpSpPr/>
          <p:nvPr/>
        </p:nvGrpSpPr>
        <p:grpSpPr>
          <a:xfrm>
            <a:off x="750330" y="-75046"/>
            <a:ext cx="9835148" cy="4003574"/>
            <a:chOff x="666345" y="0"/>
            <a:chExt cx="9847634" cy="4008656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7AB1CA46-F6F7-4780-8AA7-47449D7444B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>
            <a:xfrm>
              <a:off x="888431" y="293310"/>
              <a:ext cx="9385222" cy="3695431"/>
            </a:xfrm>
            <a:prstGeom prst="rect">
              <a:avLst/>
            </a:prstGeom>
          </p:spPr>
        </p:pic>
        <p:pic>
          <p:nvPicPr>
            <p:cNvPr id="7" name="Graphic 6">
              <a:extLst>
                <a:ext uri="{FF2B5EF4-FFF2-40B4-BE49-F238E27FC236}">
                  <a16:creationId xmlns:a16="http://schemas.microsoft.com/office/drawing/2014/main" id="{0CEA4FD8-F44A-44C7-BB7C-E00CB0C426A7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rcRect/>
            <a:stretch>
              <a:fillRect/>
            </a:stretch>
          </p:blipFill>
          <p:spPr>
            <a:xfrm rot="1505258">
              <a:off x="9108904" y="0"/>
              <a:ext cx="1405075" cy="1336578"/>
            </a:xfrm>
            <a:prstGeom prst="rect">
              <a:avLst/>
            </a:prstGeom>
          </p:spPr>
        </p:pic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933A0130-6938-40A4-A4A7-150A79EC4F7F}"/>
                </a:ext>
              </a:extLst>
            </p:cNvPr>
            <p:cNvGrpSpPr/>
            <p:nvPr/>
          </p:nvGrpSpPr>
          <p:grpSpPr>
            <a:xfrm>
              <a:off x="1919564" y="1248769"/>
              <a:ext cx="7644489" cy="1889007"/>
              <a:chOff x="0" y="0"/>
              <a:chExt cx="7745188" cy="1913890"/>
            </a:xfrm>
          </p:grpSpPr>
          <p:sp>
            <p:nvSpPr>
              <p:cNvPr id="13" name="Freeform 6">
                <a:extLst>
                  <a:ext uri="{FF2B5EF4-FFF2-40B4-BE49-F238E27FC236}">
                    <a16:creationId xmlns:a16="http://schemas.microsoft.com/office/drawing/2014/main" id="{5625724D-A37A-41BE-8522-F1953458635B}"/>
                  </a:ext>
                </a:extLst>
              </p:cNvPr>
              <p:cNvSpPr/>
              <p:nvPr/>
            </p:nvSpPr>
            <p:spPr>
              <a:xfrm>
                <a:off x="0" y="0"/>
                <a:ext cx="7745188" cy="1913890"/>
              </a:xfrm>
              <a:custGeom>
                <a:avLst/>
                <a:gdLst/>
                <a:ahLst/>
                <a:cxnLst/>
                <a:rect l="l" t="t" r="r" b="b"/>
                <a:pathLst>
                  <a:path w="7745188" h="1913890">
                    <a:moveTo>
                      <a:pt x="0" y="0"/>
                    </a:moveTo>
                    <a:lnTo>
                      <a:pt x="7745188" y="0"/>
                    </a:lnTo>
                    <a:lnTo>
                      <a:pt x="7745188" y="1913890"/>
                    </a:lnTo>
                    <a:lnTo>
                      <a:pt x="0" y="1913890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/>
              <a:lstStyle/>
              <a:p>
                <a:endParaRPr lang="en-US" sz="3994"/>
              </a:p>
            </p:txBody>
          </p:sp>
        </p:grpSp>
        <p:pic>
          <p:nvPicPr>
            <p:cNvPr id="9" name="Graphic 8">
              <a:extLst>
                <a:ext uri="{FF2B5EF4-FFF2-40B4-BE49-F238E27FC236}">
                  <a16:creationId xmlns:a16="http://schemas.microsoft.com/office/drawing/2014/main" id="{CE231EC3-7CF8-4201-BEA1-02E3E9FCA46D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rcRect/>
            <a:stretch>
              <a:fillRect/>
            </a:stretch>
          </p:blipFill>
          <p:spPr>
            <a:xfrm rot="20827089">
              <a:off x="666345" y="2672078"/>
              <a:ext cx="1405075" cy="1336578"/>
            </a:xfrm>
            <a:prstGeom prst="rect">
              <a:avLst/>
            </a:prstGeom>
          </p:spPr>
        </p:pic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F7E5E140-E0FF-404C-807E-DC5CC2E6F006}"/>
              </a:ext>
            </a:extLst>
          </p:cNvPr>
          <p:cNvGrpSpPr/>
          <p:nvPr/>
        </p:nvGrpSpPr>
        <p:grpSpPr>
          <a:xfrm>
            <a:off x="2104029" y="3988032"/>
            <a:ext cx="7276461" cy="2473997"/>
            <a:chOff x="2098960" y="3988741"/>
            <a:chExt cx="7285699" cy="2477138"/>
          </a:xfrm>
        </p:grpSpPr>
        <p:pic>
          <p:nvPicPr>
            <p:cNvPr id="10" name="Graphic 9">
              <a:extLst>
                <a:ext uri="{FF2B5EF4-FFF2-40B4-BE49-F238E27FC236}">
                  <a16:creationId xmlns:a16="http://schemas.microsoft.com/office/drawing/2014/main" id="{37E99FC3-9B4C-4D13-8CF8-E6BF07F6DA63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rcRect/>
            <a:stretch>
              <a:fillRect/>
            </a:stretch>
          </p:blipFill>
          <p:spPr>
            <a:xfrm>
              <a:off x="2098960" y="3988741"/>
              <a:ext cx="7285699" cy="2477138"/>
            </a:xfrm>
            <a:prstGeom prst="rect">
              <a:avLst/>
            </a:prstGeom>
          </p:spPr>
        </p:pic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6348F929-A5EA-4674-8CCE-CE8F5CF337BF}"/>
                </a:ext>
              </a:extLst>
            </p:cNvPr>
            <p:cNvGrpSpPr/>
            <p:nvPr/>
          </p:nvGrpSpPr>
          <p:grpSpPr>
            <a:xfrm>
              <a:off x="2903364" y="4148461"/>
              <a:ext cx="6141569" cy="1840494"/>
              <a:chOff x="0" y="0"/>
              <a:chExt cx="7745188" cy="2321063"/>
            </a:xfrm>
          </p:grpSpPr>
          <p:sp>
            <p:nvSpPr>
              <p:cNvPr id="12" name="Freeform 10">
                <a:extLst>
                  <a:ext uri="{FF2B5EF4-FFF2-40B4-BE49-F238E27FC236}">
                    <a16:creationId xmlns:a16="http://schemas.microsoft.com/office/drawing/2014/main" id="{A6A226AF-1487-44C0-AD82-8347BACD7361}"/>
                  </a:ext>
                </a:extLst>
              </p:cNvPr>
              <p:cNvSpPr/>
              <p:nvPr/>
            </p:nvSpPr>
            <p:spPr>
              <a:xfrm>
                <a:off x="0" y="0"/>
                <a:ext cx="7745188" cy="2321063"/>
              </a:xfrm>
              <a:custGeom>
                <a:avLst/>
                <a:gdLst/>
                <a:ahLst/>
                <a:cxnLst/>
                <a:rect l="l" t="t" r="r" b="b"/>
                <a:pathLst>
                  <a:path w="7745188" h="2321063">
                    <a:moveTo>
                      <a:pt x="0" y="0"/>
                    </a:moveTo>
                    <a:lnTo>
                      <a:pt x="7745188" y="0"/>
                    </a:lnTo>
                    <a:lnTo>
                      <a:pt x="7745188" y="2321063"/>
                    </a:lnTo>
                    <a:lnTo>
                      <a:pt x="0" y="2321063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/>
              <a:lstStyle/>
              <a:p>
                <a:endParaRPr lang="en-US" sz="3994"/>
              </a:p>
            </p:txBody>
          </p:sp>
        </p:grpSp>
      </p:grpSp>
      <p:pic>
        <p:nvPicPr>
          <p:cNvPr id="14" name="Picture 13">
            <a:hlinkClick r:id="rId9" action="ppaction://hlinksldjump"/>
            <a:extLst>
              <a:ext uri="{FF2B5EF4-FFF2-40B4-BE49-F238E27FC236}">
                <a16:creationId xmlns:a16="http://schemas.microsoft.com/office/drawing/2014/main" id="{76629854-FE9B-4716-B512-00DEC7AE46F0}"/>
              </a:ext>
            </a:extLst>
          </p:cNvPr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281" t="29241" r="38719" b="30329"/>
          <a:stretch/>
        </p:blipFill>
        <p:spPr>
          <a:xfrm>
            <a:off x="9638906" y="4197377"/>
            <a:ext cx="2463105" cy="2435502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471EC32B-FE4F-42F3-B64B-E97C48269FB0}"/>
              </a:ext>
            </a:extLst>
          </p:cNvPr>
          <p:cNvSpPr txBox="1"/>
          <p:nvPr/>
        </p:nvSpPr>
        <p:spPr>
          <a:xfrm>
            <a:off x="1905827" y="1238567"/>
            <a:ext cx="7488520" cy="11987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19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18 : 2 = ?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D99CDBFF-2978-48DA-8B65-A45EF3EE8E1D}"/>
              </a:ext>
            </a:extLst>
          </p:cNvPr>
          <p:cNvSpPr txBox="1"/>
          <p:nvPr/>
        </p:nvSpPr>
        <p:spPr>
          <a:xfrm>
            <a:off x="2753461" y="4384111"/>
            <a:ext cx="6229683" cy="10144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992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</a:p>
        </p:txBody>
      </p:sp>
    </p:spTree>
    <p:extLst>
      <p:ext uri="{BB962C8B-B14F-4D97-AF65-F5344CB8AC3E}">
        <p14:creationId xmlns:p14="http://schemas.microsoft.com/office/powerpoint/2010/main" val="1578798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-thanh-tra-loi-dung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7A7F1B5-7391-4179-A966-77786AA272E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29" y="4349"/>
            <a:ext cx="12176542" cy="6837878"/>
          </a:xfrm>
          <a:prstGeom prst="rect">
            <a:avLst/>
          </a:prstGeom>
        </p:spPr>
      </p:pic>
      <p:grpSp>
        <p:nvGrpSpPr>
          <p:cNvPr id="15" name="Group 14">
            <a:extLst>
              <a:ext uri="{FF2B5EF4-FFF2-40B4-BE49-F238E27FC236}">
                <a16:creationId xmlns:a16="http://schemas.microsoft.com/office/drawing/2014/main" id="{AD280609-D7E5-4724-A2E8-E29C8602DF47}"/>
              </a:ext>
            </a:extLst>
          </p:cNvPr>
          <p:cNvGrpSpPr/>
          <p:nvPr/>
        </p:nvGrpSpPr>
        <p:grpSpPr>
          <a:xfrm>
            <a:off x="673230" y="4348"/>
            <a:ext cx="9835148" cy="4003574"/>
            <a:chOff x="666345" y="0"/>
            <a:chExt cx="9847634" cy="4008656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7AB1CA46-F6F7-4780-8AA7-47449D7444B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>
            <a:xfrm>
              <a:off x="888431" y="293310"/>
              <a:ext cx="9385222" cy="3695431"/>
            </a:xfrm>
            <a:prstGeom prst="rect">
              <a:avLst/>
            </a:prstGeom>
          </p:spPr>
        </p:pic>
        <p:pic>
          <p:nvPicPr>
            <p:cNvPr id="7" name="Graphic 6">
              <a:extLst>
                <a:ext uri="{FF2B5EF4-FFF2-40B4-BE49-F238E27FC236}">
                  <a16:creationId xmlns:a16="http://schemas.microsoft.com/office/drawing/2014/main" id="{0CEA4FD8-F44A-44C7-BB7C-E00CB0C426A7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rcRect/>
            <a:stretch>
              <a:fillRect/>
            </a:stretch>
          </p:blipFill>
          <p:spPr>
            <a:xfrm rot="1505258">
              <a:off x="9108904" y="0"/>
              <a:ext cx="1405075" cy="1336578"/>
            </a:xfrm>
            <a:prstGeom prst="rect">
              <a:avLst/>
            </a:prstGeom>
          </p:spPr>
        </p:pic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933A0130-6938-40A4-A4A7-150A79EC4F7F}"/>
                </a:ext>
              </a:extLst>
            </p:cNvPr>
            <p:cNvGrpSpPr/>
            <p:nvPr/>
          </p:nvGrpSpPr>
          <p:grpSpPr>
            <a:xfrm>
              <a:off x="1919564" y="1248769"/>
              <a:ext cx="7644489" cy="1889007"/>
              <a:chOff x="0" y="0"/>
              <a:chExt cx="7745188" cy="1913890"/>
            </a:xfrm>
          </p:grpSpPr>
          <p:sp>
            <p:nvSpPr>
              <p:cNvPr id="13" name="Freeform 6">
                <a:extLst>
                  <a:ext uri="{FF2B5EF4-FFF2-40B4-BE49-F238E27FC236}">
                    <a16:creationId xmlns:a16="http://schemas.microsoft.com/office/drawing/2014/main" id="{5625724D-A37A-41BE-8522-F1953458635B}"/>
                  </a:ext>
                </a:extLst>
              </p:cNvPr>
              <p:cNvSpPr/>
              <p:nvPr/>
            </p:nvSpPr>
            <p:spPr>
              <a:xfrm>
                <a:off x="0" y="0"/>
                <a:ext cx="7745188" cy="1913890"/>
              </a:xfrm>
              <a:custGeom>
                <a:avLst/>
                <a:gdLst/>
                <a:ahLst/>
                <a:cxnLst/>
                <a:rect l="l" t="t" r="r" b="b"/>
                <a:pathLst>
                  <a:path w="7745188" h="1913890">
                    <a:moveTo>
                      <a:pt x="0" y="0"/>
                    </a:moveTo>
                    <a:lnTo>
                      <a:pt x="7745188" y="0"/>
                    </a:lnTo>
                    <a:lnTo>
                      <a:pt x="7745188" y="1913890"/>
                    </a:lnTo>
                    <a:lnTo>
                      <a:pt x="0" y="1913890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/>
              <a:lstStyle/>
              <a:p>
                <a:endParaRPr lang="en-US" sz="3994"/>
              </a:p>
            </p:txBody>
          </p:sp>
        </p:grpSp>
        <p:pic>
          <p:nvPicPr>
            <p:cNvPr id="9" name="Graphic 8">
              <a:extLst>
                <a:ext uri="{FF2B5EF4-FFF2-40B4-BE49-F238E27FC236}">
                  <a16:creationId xmlns:a16="http://schemas.microsoft.com/office/drawing/2014/main" id="{CE231EC3-7CF8-4201-BEA1-02E3E9FCA46D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rcRect/>
            <a:stretch>
              <a:fillRect/>
            </a:stretch>
          </p:blipFill>
          <p:spPr>
            <a:xfrm rot="20827089">
              <a:off x="666345" y="2672078"/>
              <a:ext cx="1405075" cy="1336578"/>
            </a:xfrm>
            <a:prstGeom prst="rect">
              <a:avLst/>
            </a:prstGeom>
          </p:spPr>
        </p:pic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F7E5E140-E0FF-404C-807E-DC5CC2E6F006}"/>
              </a:ext>
            </a:extLst>
          </p:cNvPr>
          <p:cNvGrpSpPr/>
          <p:nvPr/>
        </p:nvGrpSpPr>
        <p:grpSpPr>
          <a:xfrm>
            <a:off x="2104029" y="3988032"/>
            <a:ext cx="7276461" cy="2473997"/>
            <a:chOff x="2098960" y="3988741"/>
            <a:chExt cx="7285699" cy="2477138"/>
          </a:xfrm>
        </p:grpSpPr>
        <p:pic>
          <p:nvPicPr>
            <p:cNvPr id="10" name="Graphic 9">
              <a:extLst>
                <a:ext uri="{FF2B5EF4-FFF2-40B4-BE49-F238E27FC236}">
                  <a16:creationId xmlns:a16="http://schemas.microsoft.com/office/drawing/2014/main" id="{37E99FC3-9B4C-4D13-8CF8-E6BF07F6DA63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rcRect/>
            <a:stretch>
              <a:fillRect/>
            </a:stretch>
          </p:blipFill>
          <p:spPr>
            <a:xfrm>
              <a:off x="2098960" y="3988741"/>
              <a:ext cx="7285699" cy="2477138"/>
            </a:xfrm>
            <a:prstGeom prst="rect">
              <a:avLst/>
            </a:prstGeom>
          </p:spPr>
        </p:pic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6348F929-A5EA-4674-8CCE-CE8F5CF337BF}"/>
                </a:ext>
              </a:extLst>
            </p:cNvPr>
            <p:cNvGrpSpPr/>
            <p:nvPr/>
          </p:nvGrpSpPr>
          <p:grpSpPr>
            <a:xfrm>
              <a:off x="2903364" y="4148461"/>
              <a:ext cx="6141569" cy="1840494"/>
              <a:chOff x="0" y="0"/>
              <a:chExt cx="7745188" cy="2321063"/>
            </a:xfrm>
          </p:grpSpPr>
          <p:sp>
            <p:nvSpPr>
              <p:cNvPr id="12" name="Freeform 10">
                <a:extLst>
                  <a:ext uri="{FF2B5EF4-FFF2-40B4-BE49-F238E27FC236}">
                    <a16:creationId xmlns:a16="http://schemas.microsoft.com/office/drawing/2014/main" id="{A6A226AF-1487-44C0-AD82-8347BACD7361}"/>
                  </a:ext>
                </a:extLst>
              </p:cNvPr>
              <p:cNvSpPr/>
              <p:nvPr/>
            </p:nvSpPr>
            <p:spPr>
              <a:xfrm>
                <a:off x="0" y="0"/>
                <a:ext cx="7745188" cy="2321063"/>
              </a:xfrm>
              <a:custGeom>
                <a:avLst/>
                <a:gdLst/>
                <a:ahLst/>
                <a:cxnLst/>
                <a:rect l="l" t="t" r="r" b="b"/>
                <a:pathLst>
                  <a:path w="7745188" h="2321063">
                    <a:moveTo>
                      <a:pt x="0" y="0"/>
                    </a:moveTo>
                    <a:lnTo>
                      <a:pt x="7745188" y="0"/>
                    </a:lnTo>
                    <a:lnTo>
                      <a:pt x="7745188" y="2321063"/>
                    </a:lnTo>
                    <a:lnTo>
                      <a:pt x="0" y="2321063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/>
              <a:lstStyle/>
              <a:p>
                <a:endParaRPr lang="en-US" sz="3994"/>
              </a:p>
            </p:txBody>
          </p:sp>
        </p:grpSp>
      </p:grpSp>
      <p:pic>
        <p:nvPicPr>
          <p:cNvPr id="14" name="Picture 13">
            <a:hlinkClick r:id="rId9" action="ppaction://hlinksldjump"/>
            <a:extLst>
              <a:ext uri="{FF2B5EF4-FFF2-40B4-BE49-F238E27FC236}">
                <a16:creationId xmlns:a16="http://schemas.microsoft.com/office/drawing/2014/main" id="{76629854-FE9B-4716-B512-00DEC7AE46F0}"/>
              </a:ext>
            </a:extLst>
          </p:cNvPr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281" t="29241" r="38719" b="30329"/>
          <a:stretch/>
        </p:blipFill>
        <p:spPr>
          <a:xfrm>
            <a:off x="9638906" y="4197377"/>
            <a:ext cx="2463105" cy="2435502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471EC32B-FE4F-42F3-B64B-E97C48269FB0}"/>
              </a:ext>
            </a:extLst>
          </p:cNvPr>
          <p:cNvSpPr txBox="1"/>
          <p:nvPr/>
        </p:nvSpPr>
        <p:spPr>
          <a:xfrm>
            <a:off x="1997998" y="1261649"/>
            <a:ext cx="7488520" cy="11987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19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45 : 5 = ?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D99CDBFF-2978-48DA-8B65-A45EF3EE8E1D}"/>
              </a:ext>
            </a:extLst>
          </p:cNvPr>
          <p:cNvSpPr txBox="1"/>
          <p:nvPr/>
        </p:nvSpPr>
        <p:spPr>
          <a:xfrm>
            <a:off x="2714412" y="4305665"/>
            <a:ext cx="6229683" cy="11987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19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</a:p>
        </p:txBody>
      </p:sp>
    </p:spTree>
    <p:extLst>
      <p:ext uri="{BB962C8B-B14F-4D97-AF65-F5344CB8AC3E}">
        <p14:creationId xmlns:p14="http://schemas.microsoft.com/office/powerpoint/2010/main" val="19705342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-thanh-tra-loi-dung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7A7F1B5-7391-4179-A966-77786AA272E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29" y="4349"/>
            <a:ext cx="12176542" cy="6837878"/>
          </a:xfrm>
          <a:prstGeom prst="rect">
            <a:avLst/>
          </a:prstGeom>
        </p:spPr>
      </p:pic>
      <p:grpSp>
        <p:nvGrpSpPr>
          <p:cNvPr id="15" name="Group 14">
            <a:extLst>
              <a:ext uri="{FF2B5EF4-FFF2-40B4-BE49-F238E27FC236}">
                <a16:creationId xmlns:a16="http://schemas.microsoft.com/office/drawing/2014/main" id="{AD280609-D7E5-4724-A2E8-E29C8602DF47}"/>
              </a:ext>
            </a:extLst>
          </p:cNvPr>
          <p:cNvGrpSpPr/>
          <p:nvPr/>
        </p:nvGrpSpPr>
        <p:grpSpPr>
          <a:xfrm>
            <a:off x="673230" y="4348"/>
            <a:ext cx="9835148" cy="4003574"/>
            <a:chOff x="666345" y="0"/>
            <a:chExt cx="9847634" cy="4008656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7AB1CA46-F6F7-4780-8AA7-47449D7444B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>
            <a:xfrm>
              <a:off x="888431" y="293310"/>
              <a:ext cx="9385222" cy="3695431"/>
            </a:xfrm>
            <a:prstGeom prst="rect">
              <a:avLst/>
            </a:prstGeom>
          </p:spPr>
        </p:pic>
        <p:pic>
          <p:nvPicPr>
            <p:cNvPr id="7" name="Graphic 6">
              <a:extLst>
                <a:ext uri="{FF2B5EF4-FFF2-40B4-BE49-F238E27FC236}">
                  <a16:creationId xmlns:a16="http://schemas.microsoft.com/office/drawing/2014/main" id="{0CEA4FD8-F44A-44C7-BB7C-E00CB0C426A7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rcRect/>
            <a:stretch>
              <a:fillRect/>
            </a:stretch>
          </p:blipFill>
          <p:spPr>
            <a:xfrm rot="1505258">
              <a:off x="9108904" y="0"/>
              <a:ext cx="1405075" cy="1336578"/>
            </a:xfrm>
            <a:prstGeom prst="rect">
              <a:avLst/>
            </a:prstGeom>
          </p:spPr>
        </p:pic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933A0130-6938-40A4-A4A7-150A79EC4F7F}"/>
                </a:ext>
              </a:extLst>
            </p:cNvPr>
            <p:cNvGrpSpPr/>
            <p:nvPr/>
          </p:nvGrpSpPr>
          <p:grpSpPr>
            <a:xfrm>
              <a:off x="1919564" y="1248769"/>
              <a:ext cx="7644489" cy="1889007"/>
              <a:chOff x="0" y="0"/>
              <a:chExt cx="7745188" cy="1913890"/>
            </a:xfrm>
          </p:grpSpPr>
          <p:sp>
            <p:nvSpPr>
              <p:cNvPr id="13" name="Freeform 6">
                <a:extLst>
                  <a:ext uri="{FF2B5EF4-FFF2-40B4-BE49-F238E27FC236}">
                    <a16:creationId xmlns:a16="http://schemas.microsoft.com/office/drawing/2014/main" id="{5625724D-A37A-41BE-8522-F1953458635B}"/>
                  </a:ext>
                </a:extLst>
              </p:cNvPr>
              <p:cNvSpPr/>
              <p:nvPr/>
            </p:nvSpPr>
            <p:spPr>
              <a:xfrm>
                <a:off x="0" y="0"/>
                <a:ext cx="7745188" cy="1913890"/>
              </a:xfrm>
              <a:custGeom>
                <a:avLst/>
                <a:gdLst/>
                <a:ahLst/>
                <a:cxnLst/>
                <a:rect l="l" t="t" r="r" b="b"/>
                <a:pathLst>
                  <a:path w="7745188" h="1913890">
                    <a:moveTo>
                      <a:pt x="0" y="0"/>
                    </a:moveTo>
                    <a:lnTo>
                      <a:pt x="7745188" y="0"/>
                    </a:lnTo>
                    <a:lnTo>
                      <a:pt x="7745188" y="1913890"/>
                    </a:lnTo>
                    <a:lnTo>
                      <a:pt x="0" y="1913890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/>
              <a:lstStyle/>
              <a:p>
                <a:endParaRPr lang="en-US" sz="3994"/>
              </a:p>
            </p:txBody>
          </p:sp>
        </p:grpSp>
        <p:pic>
          <p:nvPicPr>
            <p:cNvPr id="9" name="Graphic 8">
              <a:extLst>
                <a:ext uri="{FF2B5EF4-FFF2-40B4-BE49-F238E27FC236}">
                  <a16:creationId xmlns:a16="http://schemas.microsoft.com/office/drawing/2014/main" id="{CE231EC3-7CF8-4201-BEA1-02E3E9FCA46D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rcRect/>
            <a:stretch>
              <a:fillRect/>
            </a:stretch>
          </p:blipFill>
          <p:spPr>
            <a:xfrm rot="20827089">
              <a:off x="666345" y="2672078"/>
              <a:ext cx="1405075" cy="1336578"/>
            </a:xfrm>
            <a:prstGeom prst="rect">
              <a:avLst/>
            </a:prstGeom>
          </p:spPr>
        </p:pic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F7E5E140-E0FF-404C-807E-DC5CC2E6F006}"/>
              </a:ext>
            </a:extLst>
          </p:cNvPr>
          <p:cNvGrpSpPr/>
          <p:nvPr/>
        </p:nvGrpSpPr>
        <p:grpSpPr>
          <a:xfrm>
            <a:off x="2104029" y="3988032"/>
            <a:ext cx="7276461" cy="2473997"/>
            <a:chOff x="2098960" y="3988741"/>
            <a:chExt cx="7285699" cy="2477138"/>
          </a:xfrm>
        </p:grpSpPr>
        <p:pic>
          <p:nvPicPr>
            <p:cNvPr id="10" name="Graphic 9">
              <a:extLst>
                <a:ext uri="{FF2B5EF4-FFF2-40B4-BE49-F238E27FC236}">
                  <a16:creationId xmlns:a16="http://schemas.microsoft.com/office/drawing/2014/main" id="{37E99FC3-9B4C-4D13-8CF8-E6BF07F6DA63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rcRect/>
            <a:stretch>
              <a:fillRect/>
            </a:stretch>
          </p:blipFill>
          <p:spPr>
            <a:xfrm>
              <a:off x="2098960" y="3988741"/>
              <a:ext cx="7285699" cy="2477138"/>
            </a:xfrm>
            <a:prstGeom prst="rect">
              <a:avLst/>
            </a:prstGeom>
          </p:spPr>
        </p:pic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6348F929-A5EA-4674-8CCE-CE8F5CF337BF}"/>
                </a:ext>
              </a:extLst>
            </p:cNvPr>
            <p:cNvGrpSpPr/>
            <p:nvPr/>
          </p:nvGrpSpPr>
          <p:grpSpPr>
            <a:xfrm>
              <a:off x="2903364" y="4148461"/>
              <a:ext cx="6141569" cy="1840494"/>
              <a:chOff x="0" y="0"/>
              <a:chExt cx="7745188" cy="2321063"/>
            </a:xfrm>
          </p:grpSpPr>
          <p:sp>
            <p:nvSpPr>
              <p:cNvPr id="12" name="Freeform 10">
                <a:extLst>
                  <a:ext uri="{FF2B5EF4-FFF2-40B4-BE49-F238E27FC236}">
                    <a16:creationId xmlns:a16="http://schemas.microsoft.com/office/drawing/2014/main" id="{A6A226AF-1487-44C0-AD82-8347BACD7361}"/>
                  </a:ext>
                </a:extLst>
              </p:cNvPr>
              <p:cNvSpPr/>
              <p:nvPr/>
            </p:nvSpPr>
            <p:spPr>
              <a:xfrm>
                <a:off x="0" y="0"/>
                <a:ext cx="7745188" cy="2321063"/>
              </a:xfrm>
              <a:custGeom>
                <a:avLst/>
                <a:gdLst/>
                <a:ahLst/>
                <a:cxnLst/>
                <a:rect l="l" t="t" r="r" b="b"/>
                <a:pathLst>
                  <a:path w="7745188" h="2321063">
                    <a:moveTo>
                      <a:pt x="0" y="0"/>
                    </a:moveTo>
                    <a:lnTo>
                      <a:pt x="7745188" y="0"/>
                    </a:lnTo>
                    <a:lnTo>
                      <a:pt x="7745188" y="2321063"/>
                    </a:lnTo>
                    <a:lnTo>
                      <a:pt x="0" y="2321063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/>
              <a:lstStyle/>
              <a:p>
                <a:endParaRPr lang="en-US" sz="3994"/>
              </a:p>
            </p:txBody>
          </p:sp>
        </p:grpSp>
      </p:grpSp>
      <p:pic>
        <p:nvPicPr>
          <p:cNvPr id="14" name="Picture 13">
            <a:hlinkClick r:id="rId9" action="ppaction://hlinksldjump"/>
            <a:extLst>
              <a:ext uri="{FF2B5EF4-FFF2-40B4-BE49-F238E27FC236}">
                <a16:creationId xmlns:a16="http://schemas.microsoft.com/office/drawing/2014/main" id="{76629854-FE9B-4716-B512-00DEC7AE46F0}"/>
              </a:ext>
            </a:extLst>
          </p:cNvPr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281" t="29241" r="38719" b="30329"/>
          <a:stretch/>
        </p:blipFill>
        <p:spPr>
          <a:xfrm>
            <a:off x="9638906" y="4197377"/>
            <a:ext cx="2463105" cy="2435502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471EC32B-FE4F-42F3-B64B-E97C48269FB0}"/>
              </a:ext>
            </a:extLst>
          </p:cNvPr>
          <p:cNvSpPr txBox="1"/>
          <p:nvPr/>
        </p:nvSpPr>
        <p:spPr>
          <a:xfrm>
            <a:off x="1909448" y="1250564"/>
            <a:ext cx="7488520" cy="14179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614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30 : 5 = ?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D99CDBFF-2978-48DA-8B65-A45EF3EE8E1D}"/>
              </a:ext>
            </a:extLst>
          </p:cNvPr>
          <p:cNvSpPr txBox="1"/>
          <p:nvPr/>
        </p:nvSpPr>
        <p:spPr>
          <a:xfrm>
            <a:off x="2798617" y="4372775"/>
            <a:ext cx="6229683" cy="11065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591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</a:p>
        </p:txBody>
      </p:sp>
    </p:spTree>
    <p:extLst>
      <p:ext uri="{BB962C8B-B14F-4D97-AF65-F5344CB8AC3E}">
        <p14:creationId xmlns:p14="http://schemas.microsoft.com/office/powerpoint/2010/main" val="18086414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-thanh-tra-loi-dung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7A7F1B5-7391-4179-A966-77786AA272E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29" y="4349"/>
            <a:ext cx="12176542" cy="6837878"/>
          </a:xfrm>
          <a:prstGeom prst="rect">
            <a:avLst/>
          </a:prstGeom>
        </p:spPr>
      </p:pic>
      <p:grpSp>
        <p:nvGrpSpPr>
          <p:cNvPr id="15" name="Group 14">
            <a:extLst>
              <a:ext uri="{FF2B5EF4-FFF2-40B4-BE49-F238E27FC236}">
                <a16:creationId xmlns:a16="http://schemas.microsoft.com/office/drawing/2014/main" id="{AD280609-D7E5-4724-A2E8-E29C8602DF47}"/>
              </a:ext>
            </a:extLst>
          </p:cNvPr>
          <p:cNvGrpSpPr/>
          <p:nvPr/>
        </p:nvGrpSpPr>
        <p:grpSpPr>
          <a:xfrm>
            <a:off x="673230" y="4348"/>
            <a:ext cx="9835148" cy="4003574"/>
            <a:chOff x="666345" y="0"/>
            <a:chExt cx="9847634" cy="4008656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7AB1CA46-F6F7-4780-8AA7-47449D7444B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>
            <a:xfrm>
              <a:off x="888431" y="293310"/>
              <a:ext cx="9385222" cy="3695431"/>
            </a:xfrm>
            <a:prstGeom prst="rect">
              <a:avLst/>
            </a:prstGeom>
          </p:spPr>
        </p:pic>
        <p:pic>
          <p:nvPicPr>
            <p:cNvPr id="7" name="Graphic 6">
              <a:extLst>
                <a:ext uri="{FF2B5EF4-FFF2-40B4-BE49-F238E27FC236}">
                  <a16:creationId xmlns:a16="http://schemas.microsoft.com/office/drawing/2014/main" id="{0CEA4FD8-F44A-44C7-BB7C-E00CB0C426A7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rcRect/>
            <a:stretch>
              <a:fillRect/>
            </a:stretch>
          </p:blipFill>
          <p:spPr>
            <a:xfrm rot="1505258">
              <a:off x="9108904" y="0"/>
              <a:ext cx="1405075" cy="1336578"/>
            </a:xfrm>
            <a:prstGeom prst="rect">
              <a:avLst/>
            </a:prstGeom>
          </p:spPr>
        </p:pic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933A0130-6938-40A4-A4A7-150A79EC4F7F}"/>
                </a:ext>
              </a:extLst>
            </p:cNvPr>
            <p:cNvGrpSpPr/>
            <p:nvPr/>
          </p:nvGrpSpPr>
          <p:grpSpPr>
            <a:xfrm>
              <a:off x="1919564" y="1248769"/>
              <a:ext cx="7644489" cy="1889007"/>
              <a:chOff x="0" y="0"/>
              <a:chExt cx="7745188" cy="1913890"/>
            </a:xfrm>
          </p:grpSpPr>
          <p:sp>
            <p:nvSpPr>
              <p:cNvPr id="13" name="Freeform 6">
                <a:extLst>
                  <a:ext uri="{FF2B5EF4-FFF2-40B4-BE49-F238E27FC236}">
                    <a16:creationId xmlns:a16="http://schemas.microsoft.com/office/drawing/2014/main" id="{5625724D-A37A-41BE-8522-F1953458635B}"/>
                  </a:ext>
                </a:extLst>
              </p:cNvPr>
              <p:cNvSpPr/>
              <p:nvPr/>
            </p:nvSpPr>
            <p:spPr>
              <a:xfrm>
                <a:off x="0" y="0"/>
                <a:ext cx="7745188" cy="1913890"/>
              </a:xfrm>
              <a:custGeom>
                <a:avLst/>
                <a:gdLst/>
                <a:ahLst/>
                <a:cxnLst/>
                <a:rect l="l" t="t" r="r" b="b"/>
                <a:pathLst>
                  <a:path w="7745188" h="1913890">
                    <a:moveTo>
                      <a:pt x="0" y="0"/>
                    </a:moveTo>
                    <a:lnTo>
                      <a:pt x="7745188" y="0"/>
                    </a:lnTo>
                    <a:lnTo>
                      <a:pt x="7745188" y="1913890"/>
                    </a:lnTo>
                    <a:lnTo>
                      <a:pt x="0" y="1913890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/>
              <a:lstStyle/>
              <a:p>
                <a:endParaRPr lang="en-US" sz="3994"/>
              </a:p>
            </p:txBody>
          </p:sp>
        </p:grpSp>
        <p:pic>
          <p:nvPicPr>
            <p:cNvPr id="9" name="Graphic 8">
              <a:extLst>
                <a:ext uri="{FF2B5EF4-FFF2-40B4-BE49-F238E27FC236}">
                  <a16:creationId xmlns:a16="http://schemas.microsoft.com/office/drawing/2014/main" id="{CE231EC3-7CF8-4201-BEA1-02E3E9FCA46D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rcRect/>
            <a:stretch>
              <a:fillRect/>
            </a:stretch>
          </p:blipFill>
          <p:spPr>
            <a:xfrm rot="20827089">
              <a:off x="666345" y="2672078"/>
              <a:ext cx="1405075" cy="1336578"/>
            </a:xfrm>
            <a:prstGeom prst="rect">
              <a:avLst/>
            </a:prstGeom>
          </p:spPr>
        </p:pic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F7E5E140-E0FF-404C-807E-DC5CC2E6F006}"/>
              </a:ext>
            </a:extLst>
          </p:cNvPr>
          <p:cNvGrpSpPr/>
          <p:nvPr/>
        </p:nvGrpSpPr>
        <p:grpSpPr>
          <a:xfrm>
            <a:off x="2104029" y="3988032"/>
            <a:ext cx="7276461" cy="2473997"/>
            <a:chOff x="2098960" y="3988741"/>
            <a:chExt cx="7285699" cy="2477138"/>
          </a:xfrm>
        </p:grpSpPr>
        <p:pic>
          <p:nvPicPr>
            <p:cNvPr id="10" name="Graphic 9">
              <a:extLst>
                <a:ext uri="{FF2B5EF4-FFF2-40B4-BE49-F238E27FC236}">
                  <a16:creationId xmlns:a16="http://schemas.microsoft.com/office/drawing/2014/main" id="{37E99FC3-9B4C-4D13-8CF8-E6BF07F6DA63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rcRect/>
            <a:stretch>
              <a:fillRect/>
            </a:stretch>
          </p:blipFill>
          <p:spPr>
            <a:xfrm>
              <a:off x="2098960" y="3988741"/>
              <a:ext cx="7285699" cy="2477138"/>
            </a:xfrm>
            <a:prstGeom prst="rect">
              <a:avLst/>
            </a:prstGeom>
          </p:spPr>
        </p:pic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6348F929-A5EA-4674-8CCE-CE8F5CF337BF}"/>
                </a:ext>
              </a:extLst>
            </p:cNvPr>
            <p:cNvGrpSpPr/>
            <p:nvPr/>
          </p:nvGrpSpPr>
          <p:grpSpPr>
            <a:xfrm>
              <a:off x="2903364" y="4148461"/>
              <a:ext cx="6141569" cy="1840494"/>
              <a:chOff x="0" y="0"/>
              <a:chExt cx="7745188" cy="2321063"/>
            </a:xfrm>
          </p:grpSpPr>
          <p:sp>
            <p:nvSpPr>
              <p:cNvPr id="12" name="Freeform 10">
                <a:extLst>
                  <a:ext uri="{FF2B5EF4-FFF2-40B4-BE49-F238E27FC236}">
                    <a16:creationId xmlns:a16="http://schemas.microsoft.com/office/drawing/2014/main" id="{A6A226AF-1487-44C0-AD82-8347BACD7361}"/>
                  </a:ext>
                </a:extLst>
              </p:cNvPr>
              <p:cNvSpPr/>
              <p:nvPr/>
            </p:nvSpPr>
            <p:spPr>
              <a:xfrm>
                <a:off x="0" y="0"/>
                <a:ext cx="7745188" cy="2321063"/>
              </a:xfrm>
              <a:custGeom>
                <a:avLst/>
                <a:gdLst/>
                <a:ahLst/>
                <a:cxnLst/>
                <a:rect l="l" t="t" r="r" b="b"/>
                <a:pathLst>
                  <a:path w="7745188" h="2321063">
                    <a:moveTo>
                      <a:pt x="0" y="0"/>
                    </a:moveTo>
                    <a:lnTo>
                      <a:pt x="7745188" y="0"/>
                    </a:lnTo>
                    <a:lnTo>
                      <a:pt x="7745188" y="2321063"/>
                    </a:lnTo>
                    <a:lnTo>
                      <a:pt x="0" y="2321063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/>
              <a:lstStyle/>
              <a:p>
                <a:endParaRPr lang="en-US" sz="3994"/>
              </a:p>
            </p:txBody>
          </p:sp>
        </p:grpSp>
      </p:grpSp>
      <p:pic>
        <p:nvPicPr>
          <p:cNvPr id="14" name="Picture 13">
            <a:hlinkClick r:id="rId9" action="ppaction://hlinksldjump"/>
            <a:extLst>
              <a:ext uri="{FF2B5EF4-FFF2-40B4-BE49-F238E27FC236}">
                <a16:creationId xmlns:a16="http://schemas.microsoft.com/office/drawing/2014/main" id="{76629854-FE9B-4716-B512-00DEC7AE46F0}"/>
              </a:ext>
            </a:extLst>
          </p:cNvPr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281" t="29241" r="38719" b="30329"/>
          <a:stretch/>
        </p:blipFill>
        <p:spPr>
          <a:xfrm>
            <a:off x="9638906" y="4197377"/>
            <a:ext cx="2463105" cy="2435502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471EC32B-FE4F-42F3-B64B-E97C48269FB0}"/>
              </a:ext>
            </a:extLst>
          </p:cNvPr>
          <p:cNvSpPr txBox="1"/>
          <p:nvPr/>
        </p:nvSpPr>
        <p:spPr>
          <a:xfrm>
            <a:off x="1933946" y="1277899"/>
            <a:ext cx="7488520" cy="11987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19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25 : 5 = ?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D99CDBFF-2978-48DA-8B65-A45EF3EE8E1D}"/>
              </a:ext>
            </a:extLst>
          </p:cNvPr>
          <p:cNvSpPr txBox="1"/>
          <p:nvPr/>
        </p:nvSpPr>
        <p:spPr>
          <a:xfrm>
            <a:off x="2811512" y="3988029"/>
            <a:ext cx="6229683" cy="14179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614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12159178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-thanh-tra-loi-dung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7A7F1B5-7391-4179-A966-77786AA272E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29" y="4349"/>
            <a:ext cx="12176542" cy="6837878"/>
          </a:xfrm>
          <a:prstGeom prst="rect">
            <a:avLst/>
          </a:prstGeom>
        </p:spPr>
      </p:pic>
      <p:grpSp>
        <p:nvGrpSpPr>
          <p:cNvPr id="15" name="Group 14">
            <a:extLst>
              <a:ext uri="{FF2B5EF4-FFF2-40B4-BE49-F238E27FC236}">
                <a16:creationId xmlns:a16="http://schemas.microsoft.com/office/drawing/2014/main" id="{AD280609-D7E5-4724-A2E8-E29C8602DF47}"/>
              </a:ext>
            </a:extLst>
          </p:cNvPr>
          <p:cNvGrpSpPr/>
          <p:nvPr/>
        </p:nvGrpSpPr>
        <p:grpSpPr>
          <a:xfrm>
            <a:off x="673230" y="4348"/>
            <a:ext cx="9835148" cy="4003574"/>
            <a:chOff x="666345" y="0"/>
            <a:chExt cx="9847634" cy="4008656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7AB1CA46-F6F7-4780-8AA7-47449D7444B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>
            <a:xfrm>
              <a:off x="888431" y="293310"/>
              <a:ext cx="9385222" cy="3695431"/>
            </a:xfrm>
            <a:prstGeom prst="rect">
              <a:avLst/>
            </a:prstGeom>
          </p:spPr>
        </p:pic>
        <p:pic>
          <p:nvPicPr>
            <p:cNvPr id="7" name="Graphic 6">
              <a:extLst>
                <a:ext uri="{FF2B5EF4-FFF2-40B4-BE49-F238E27FC236}">
                  <a16:creationId xmlns:a16="http://schemas.microsoft.com/office/drawing/2014/main" id="{0CEA4FD8-F44A-44C7-BB7C-E00CB0C426A7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rcRect/>
            <a:stretch>
              <a:fillRect/>
            </a:stretch>
          </p:blipFill>
          <p:spPr>
            <a:xfrm rot="1505258">
              <a:off x="9108904" y="0"/>
              <a:ext cx="1405075" cy="1336578"/>
            </a:xfrm>
            <a:prstGeom prst="rect">
              <a:avLst/>
            </a:prstGeom>
          </p:spPr>
        </p:pic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933A0130-6938-40A4-A4A7-150A79EC4F7F}"/>
                </a:ext>
              </a:extLst>
            </p:cNvPr>
            <p:cNvGrpSpPr/>
            <p:nvPr/>
          </p:nvGrpSpPr>
          <p:grpSpPr>
            <a:xfrm>
              <a:off x="1919564" y="1248769"/>
              <a:ext cx="7644489" cy="1889007"/>
              <a:chOff x="0" y="0"/>
              <a:chExt cx="7745188" cy="1913890"/>
            </a:xfrm>
          </p:grpSpPr>
          <p:sp>
            <p:nvSpPr>
              <p:cNvPr id="13" name="Freeform 6">
                <a:extLst>
                  <a:ext uri="{FF2B5EF4-FFF2-40B4-BE49-F238E27FC236}">
                    <a16:creationId xmlns:a16="http://schemas.microsoft.com/office/drawing/2014/main" id="{5625724D-A37A-41BE-8522-F1953458635B}"/>
                  </a:ext>
                </a:extLst>
              </p:cNvPr>
              <p:cNvSpPr/>
              <p:nvPr/>
            </p:nvSpPr>
            <p:spPr>
              <a:xfrm>
                <a:off x="0" y="0"/>
                <a:ext cx="7745188" cy="1913890"/>
              </a:xfrm>
              <a:custGeom>
                <a:avLst/>
                <a:gdLst/>
                <a:ahLst/>
                <a:cxnLst/>
                <a:rect l="l" t="t" r="r" b="b"/>
                <a:pathLst>
                  <a:path w="7745188" h="1913890">
                    <a:moveTo>
                      <a:pt x="0" y="0"/>
                    </a:moveTo>
                    <a:lnTo>
                      <a:pt x="7745188" y="0"/>
                    </a:lnTo>
                    <a:lnTo>
                      <a:pt x="7745188" y="1913890"/>
                    </a:lnTo>
                    <a:lnTo>
                      <a:pt x="0" y="1913890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/>
              <a:lstStyle/>
              <a:p>
                <a:endParaRPr lang="en-US" sz="3994"/>
              </a:p>
            </p:txBody>
          </p:sp>
        </p:grpSp>
        <p:pic>
          <p:nvPicPr>
            <p:cNvPr id="9" name="Graphic 8">
              <a:extLst>
                <a:ext uri="{FF2B5EF4-FFF2-40B4-BE49-F238E27FC236}">
                  <a16:creationId xmlns:a16="http://schemas.microsoft.com/office/drawing/2014/main" id="{CE231EC3-7CF8-4201-BEA1-02E3E9FCA46D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rcRect/>
            <a:stretch>
              <a:fillRect/>
            </a:stretch>
          </p:blipFill>
          <p:spPr>
            <a:xfrm rot="20827089">
              <a:off x="666345" y="2672078"/>
              <a:ext cx="1405075" cy="1336578"/>
            </a:xfrm>
            <a:prstGeom prst="rect">
              <a:avLst/>
            </a:prstGeom>
          </p:spPr>
        </p:pic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F7E5E140-E0FF-404C-807E-DC5CC2E6F006}"/>
              </a:ext>
            </a:extLst>
          </p:cNvPr>
          <p:cNvGrpSpPr/>
          <p:nvPr/>
        </p:nvGrpSpPr>
        <p:grpSpPr>
          <a:xfrm>
            <a:off x="2104029" y="3988032"/>
            <a:ext cx="7276461" cy="2473997"/>
            <a:chOff x="2098960" y="3988741"/>
            <a:chExt cx="7285699" cy="2477138"/>
          </a:xfrm>
        </p:grpSpPr>
        <p:pic>
          <p:nvPicPr>
            <p:cNvPr id="10" name="Graphic 9">
              <a:extLst>
                <a:ext uri="{FF2B5EF4-FFF2-40B4-BE49-F238E27FC236}">
                  <a16:creationId xmlns:a16="http://schemas.microsoft.com/office/drawing/2014/main" id="{37E99FC3-9B4C-4D13-8CF8-E6BF07F6DA63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rcRect/>
            <a:stretch>
              <a:fillRect/>
            </a:stretch>
          </p:blipFill>
          <p:spPr>
            <a:xfrm>
              <a:off x="2098960" y="3988741"/>
              <a:ext cx="7285699" cy="2477138"/>
            </a:xfrm>
            <a:prstGeom prst="rect">
              <a:avLst/>
            </a:prstGeom>
          </p:spPr>
        </p:pic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6348F929-A5EA-4674-8CCE-CE8F5CF337BF}"/>
                </a:ext>
              </a:extLst>
            </p:cNvPr>
            <p:cNvGrpSpPr/>
            <p:nvPr/>
          </p:nvGrpSpPr>
          <p:grpSpPr>
            <a:xfrm>
              <a:off x="2903364" y="4148461"/>
              <a:ext cx="6141569" cy="1840494"/>
              <a:chOff x="0" y="0"/>
              <a:chExt cx="7745188" cy="2321063"/>
            </a:xfrm>
          </p:grpSpPr>
          <p:sp>
            <p:nvSpPr>
              <p:cNvPr id="12" name="Freeform 10">
                <a:extLst>
                  <a:ext uri="{FF2B5EF4-FFF2-40B4-BE49-F238E27FC236}">
                    <a16:creationId xmlns:a16="http://schemas.microsoft.com/office/drawing/2014/main" id="{A6A226AF-1487-44C0-AD82-8347BACD7361}"/>
                  </a:ext>
                </a:extLst>
              </p:cNvPr>
              <p:cNvSpPr/>
              <p:nvPr/>
            </p:nvSpPr>
            <p:spPr>
              <a:xfrm>
                <a:off x="0" y="0"/>
                <a:ext cx="7745188" cy="2321063"/>
              </a:xfrm>
              <a:custGeom>
                <a:avLst/>
                <a:gdLst/>
                <a:ahLst/>
                <a:cxnLst/>
                <a:rect l="l" t="t" r="r" b="b"/>
                <a:pathLst>
                  <a:path w="7745188" h="2321063">
                    <a:moveTo>
                      <a:pt x="0" y="0"/>
                    </a:moveTo>
                    <a:lnTo>
                      <a:pt x="7745188" y="0"/>
                    </a:lnTo>
                    <a:lnTo>
                      <a:pt x="7745188" y="2321063"/>
                    </a:lnTo>
                    <a:lnTo>
                      <a:pt x="0" y="2321063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/>
              <a:lstStyle/>
              <a:p>
                <a:endParaRPr lang="en-US" sz="3994"/>
              </a:p>
            </p:txBody>
          </p:sp>
        </p:grpSp>
      </p:grpSp>
      <p:pic>
        <p:nvPicPr>
          <p:cNvPr id="14" name="Picture 13">
            <a:hlinkClick r:id="rId9" action="ppaction://hlinksldjump"/>
            <a:extLst>
              <a:ext uri="{FF2B5EF4-FFF2-40B4-BE49-F238E27FC236}">
                <a16:creationId xmlns:a16="http://schemas.microsoft.com/office/drawing/2014/main" id="{76629854-FE9B-4716-B512-00DEC7AE46F0}"/>
              </a:ext>
            </a:extLst>
          </p:cNvPr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281" t="29241" r="38719" b="30329"/>
          <a:stretch/>
        </p:blipFill>
        <p:spPr>
          <a:xfrm>
            <a:off x="9638906" y="4197377"/>
            <a:ext cx="2463105" cy="2435502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471EC32B-FE4F-42F3-B64B-E97C48269FB0}"/>
              </a:ext>
            </a:extLst>
          </p:cNvPr>
          <p:cNvSpPr txBox="1"/>
          <p:nvPr/>
        </p:nvSpPr>
        <p:spPr>
          <a:xfrm>
            <a:off x="1891970" y="1304596"/>
            <a:ext cx="7488520" cy="11987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19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14 : 2 = ?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D99CDBFF-2978-48DA-8B65-A45EF3EE8E1D}"/>
              </a:ext>
            </a:extLst>
          </p:cNvPr>
          <p:cNvSpPr txBox="1"/>
          <p:nvPr/>
        </p:nvSpPr>
        <p:spPr>
          <a:xfrm>
            <a:off x="2811512" y="3988030"/>
            <a:ext cx="6229683" cy="11065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591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</a:p>
        </p:txBody>
      </p:sp>
    </p:spTree>
    <p:extLst>
      <p:ext uri="{BB962C8B-B14F-4D97-AF65-F5344CB8AC3E}">
        <p14:creationId xmlns:p14="http://schemas.microsoft.com/office/powerpoint/2010/main" val="26637323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-thanh-tra-loi-dung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8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31</TotalTime>
  <Words>326</Words>
  <Application>Microsoft Office PowerPoint</Application>
  <PresentationFormat>Widescreen</PresentationFormat>
  <Paragraphs>67</Paragraphs>
  <Slides>19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5" baseType="lpstr">
      <vt:lpstr>Arial</vt:lpstr>
      <vt:lpstr>AvantGarde</vt:lpstr>
      <vt:lpstr>Calibri</vt:lpstr>
      <vt:lpstr>Calibri Light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Đào Thị Minh Phượng</dc:creator>
  <cp:lastModifiedBy>Đào Thị Minh Phượng</cp:lastModifiedBy>
  <cp:revision>8</cp:revision>
  <dcterms:created xsi:type="dcterms:W3CDTF">2022-10-02T09:01:05Z</dcterms:created>
  <dcterms:modified xsi:type="dcterms:W3CDTF">2022-10-03T06:19:27Z</dcterms:modified>
</cp:coreProperties>
</file>