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00" r:id="rId3"/>
    <p:sldId id="294" r:id="rId4"/>
    <p:sldId id="286" r:id="rId5"/>
    <p:sldId id="301" r:id="rId6"/>
    <p:sldId id="277" r:id="rId7"/>
    <p:sldId id="279" r:id="rId8"/>
    <p:sldId id="303" r:id="rId9"/>
    <p:sldId id="280" r:id="rId10"/>
    <p:sldId id="296" r:id="rId11"/>
    <p:sldId id="297" r:id="rId12"/>
    <p:sldId id="302" r:id="rId13"/>
    <p:sldId id="298" r:id="rId14"/>
    <p:sldId id="28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E32A-2958-4F55-B3FC-CD25F4310CE8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A7FF-169D-47E5-9A13-D7427C1EB1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34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bài = cách cho HS lên bảng bấm vào màn hình</a:t>
            </a:r>
          </a:p>
          <a:p>
            <a:r>
              <a:rPr lang="en-US"/>
              <a:t>Có thể tổ chức = hình thức tiếp sức cũng rất náo nhiệt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Chữa đến bài này, nếu còn T.Gian thì bấm thưởng để đến trò chơi củng cố.</a:t>
            </a:r>
          </a:p>
          <a:p>
            <a:r>
              <a:rPr lang="en-US"/>
              <a:t>Nếu cháy GA thì bấm next để chuyển hoạt động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2E44-C0AC-B2AA-8F04-FAB57FC13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8F4AD-BBED-4765-9465-A20E68916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F164-2A2C-B1DA-6595-FC984BB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099CF-F0BA-26B2-05E9-80A312E8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6F52A-8734-E40C-85B6-418A6B35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60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5C33-7E93-F75B-512E-9672FBCA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64EDA-1446-61C9-001A-6D44C7757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DDF07-8FD8-7B3A-A257-99B827E0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AAB1-EF62-A4C3-5242-D143BDCA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C2616-D4E4-A5F2-F94F-7ADD3BA9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4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37074-A50D-665E-C293-CA2F3F26B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4C0F0-9DA6-2F51-5E1C-2C76305E1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27EAB-69E4-A0E8-A179-9E0C1C5B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20F17-F8E9-15EC-DE0B-2D095C6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B9B6-9990-ED85-EA17-726DF803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34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B2D0-4614-E486-27E8-3098371C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E2B24-7E42-81F9-00DF-A995FDB0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4FFED-501E-3A20-449F-E97E093B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0704-001F-01DD-AE03-5775F289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54BF2-BD1A-BD01-A6BA-489D52A5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DD3F-87B2-1D51-206A-684BA8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48A69-3DA0-15DF-C340-3603AC14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AFCD-6AD3-BE80-728A-3773D2A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67AA7-EECB-5C4C-FB64-64954EFB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D6D7-D073-92CE-BA3B-D6EE04A3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0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DF43-FFF3-81B7-2E3B-41D590F6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0C0C-E116-B466-D0EE-B3573ED0F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206F7-6060-BD2B-6EAF-5116E81DA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1A3CA-1292-86E5-BCDA-DB46C83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2A59B-8026-A688-B653-72BDC2F4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AED6B-A7A4-CEA7-8338-0617C938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0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FB6F-D7AB-291A-0C58-9E945A9E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98D2-2D81-A366-EFEC-2E4AD6C5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41CB7-5B51-4A95-A46A-64AF1695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09A30-3122-A10D-32EE-FF0799847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13802-24DF-8CB9-C151-8394CC30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65E4E-0D7B-11A3-CC27-CC9F00C2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33370-7FD1-3253-28F7-C83E7B85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5F682-4303-380A-96AC-70432420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6C9-5D41-56F7-D29D-321E0821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D7949-90D8-3DA5-127C-EA4FC466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5B8C2-0E07-C951-6509-0F5F66D5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209C1-90D2-231A-0749-7B71EC09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4237F-E8AE-B891-B4D9-1022A6C2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A2ADA-E27D-AE07-93AE-48A92378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9ABD7-C120-1ECD-678E-47E0776F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24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FA6C-7767-16B6-77C2-E80E6AD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B80B-BAD4-207C-F9CC-BAA92815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CC3A7-A09F-DB63-88F6-B8E64474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18CEE-D206-6613-5749-9CA3285E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2D58D-3F4A-7333-22F3-B8E2E744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10181-2125-444B-1B8A-97CF45F0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06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3D93-0FAE-8C2C-2916-DC491299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0E2EC-2163-935F-E9E2-1E30BE8B6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437F9-12F5-6478-1CBB-495A4DFC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425B0-CE7F-A987-CE18-0534946F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4528C-3E08-EB3D-750A-FED9FE11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33E52-69A4-26E3-AC6B-48DD1BC1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27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277D3-0168-FDBA-F31D-1D2892BE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476B3-4B95-B13A-A067-0EA9EE367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E1E6-CF4E-BF35-4F52-D5BE6FF2A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9A15-185C-4951-AFEF-9C3D911023FD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81D56-54FC-1898-8563-FFFE31E29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CCCD-5379-1569-7FA3-0234429AE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3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6717E83-FFD3-7AD6-3920-B7D054591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28123" r="11506" b="8130"/>
          <a:stretch/>
        </p:blipFill>
        <p:spPr>
          <a:xfrm>
            <a:off x="565791" y="1502779"/>
            <a:ext cx="11060417" cy="320413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E7469C2C-8A88-33A1-D1EB-B393D49D59E1}"/>
              </a:ext>
            </a:extLst>
          </p:cNvPr>
          <p:cNvSpPr txBox="1"/>
          <p:nvPr/>
        </p:nvSpPr>
        <p:spPr>
          <a:xfrm>
            <a:off x="1002915" y="278051"/>
            <a:ext cx="167743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64E2BD1-B7A4-7E93-D702-89FE5EACB408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C9F2A6B4-F607-B3A9-9166-BD32CCDB2944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F9BDD04E-4239-B361-104D-F88C5D11A8A2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1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81234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9211C8-B93E-00C1-7A69-3D383CA39335}"/>
              </a:ext>
            </a:extLst>
          </p:cNvPr>
          <p:cNvSpPr txBox="1"/>
          <p:nvPr/>
        </p:nvSpPr>
        <p:spPr>
          <a:xfrm>
            <a:off x="326934" y="1413381"/>
            <a:ext cx="213304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5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: 5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DB84FF5-FC34-0208-2423-929D4022C01F}"/>
              </a:ext>
            </a:extLst>
          </p:cNvPr>
          <p:cNvSpPr txBox="1"/>
          <p:nvPr/>
        </p:nvSpPr>
        <p:spPr>
          <a:xfrm>
            <a:off x="4272190" y="1441208"/>
            <a:ext cx="239267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6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6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656B483-EC29-738B-F8AD-C60D89163796}"/>
              </a:ext>
            </a:extLst>
          </p:cNvPr>
          <p:cNvSpPr txBox="1"/>
          <p:nvPr/>
        </p:nvSpPr>
        <p:spPr>
          <a:xfrm>
            <a:off x="8267294" y="1441208"/>
            <a:ext cx="251154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8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8 =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55622B-24DD-0B66-BD75-4767CA205697}"/>
              </a:ext>
            </a:extLst>
          </p:cNvPr>
          <p:cNvSpPr txBox="1"/>
          <p:nvPr/>
        </p:nvSpPr>
        <p:spPr>
          <a:xfrm>
            <a:off x="2372776" y="1411228"/>
            <a:ext cx="1269833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60C39E4-6F66-E29A-21C4-0408419F840D}"/>
              </a:ext>
            </a:extLst>
          </p:cNvPr>
          <p:cNvSpPr txBox="1"/>
          <p:nvPr/>
        </p:nvSpPr>
        <p:spPr>
          <a:xfrm>
            <a:off x="6659262" y="1441208"/>
            <a:ext cx="108345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A180B97-C9CB-F3AC-890D-D31FD688C74A}"/>
              </a:ext>
            </a:extLst>
          </p:cNvPr>
          <p:cNvSpPr txBox="1"/>
          <p:nvPr/>
        </p:nvSpPr>
        <p:spPr>
          <a:xfrm>
            <a:off x="10778843" y="1458351"/>
            <a:ext cx="8693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3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danh thiếp, đồ họa véc-tơ, ảnh chụp màn hình&#10;&#10;Mô tả được tạo tự động">
            <a:extLst>
              <a:ext uri="{FF2B5EF4-FFF2-40B4-BE49-F238E27FC236}">
                <a16:creationId xmlns:a16="http://schemas.microsoft.com/office/drawing/2014/main" id="{78E181BF-E150-7193-F9DD-905155435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60" b="90717" l="11131" r="86970">
                        <a14:foregroundMark x1="60601" y1="30790" x2="63648" y2="40533"/>
                        <a14:foregroundMark x1="39708" y1="76930" x2="39090" y2="82537"/>
                        <a14:foregroundMark x1="40327" y1="76746" x2="40327" y2="76746"/>
                        <a14:foregroundMark x1="43684" y1="76746" x2="42889" y2="81618"/>
                        <a14:foregroundMark x1="45274" y1="76746" x2="45274" y2="76746"/>
                        <a14:foregroundMark x1="44390" y1="76103" x2="44390" y2="76103"/>
                        <a14:foregroundMark x1="48940" y1="76930" x2="47703" y2="83915"/>
                        <a14:foregroundMark x1="50265" y1="76563" x2="50265" y2="76563"/>
                        <a14:foregroundMark x1="49912" y1="76011" x2="49912" y2="76011"/>
                        <a14:foregroundMark x1="53931" y1="76287" x2="53269" y2="82813"/>
                        <a14:foregroundMark x1="54859" y1="76103" x2="54859" y2="76103"/>
                        <a14:foregroundMark x1="52827" y1="64246" x2="52827" y2="64246"/>
                        <a14:foregroundMark x1="52694" y1="63603" x2="52694" y2="63603"/>
                        <a14:foregroundMark x1="17977" y1="67923" x2="25530" y2="72059"/>
                        <a14:foregroundMark x1="25530" y1="70496" x2="31625" y2="74265"/>
                        <a14:foregroundMark x1="33348" y1="69118" x2="38339" y2="72518"/>
                        <a14:foregroundMark x1="39002" y1="69118" x2="47571" y2="72059"/>
                        <a14:foregroundMark x1="49602" y1="70313" x2="58746" y2="74724"/>
                        <a14:foregroundMark x1="57067" y1="70496" x2="64664" y2="73438"/>
                        <a14:foregroundMark x1="65062" y1="70313" x2="74867" y2="73713"/>
                        <a14:foregroundMark x1="75574" y1="68658" x2="83701" y2="72794"/>
                        <a14:foregroundMark x1="85115" y1="69761" x2="86131" y2="70772"/>
                        <a14:foregroundMark x1="86396" y1="69853" x2="83392" y2="83456"/>
                        <a14:foregroundMark x1="86572" y1="73989" x2="87014" y2="90717"/>
                        <a14:foregroundMark x1="14929" y1="78585" x2="12633" y2="84651"/>
                        <a14:foregroundMark x1="11131" y1="88327" x2="15592" y2="77941"/>
                        <a14:foregroundMark x1="13074" y1="84926" x2="23940" y2="86673"/>
                        <a14:backgroundMark x1="46820" y1="42831" x2="46820" y2="4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0" t="4412" r="7778" b="6254"/>
          <a:stretch/>
        </p:blipFill>
        <p:spPr>
          <a:xfrm>
            <a:off x="0" y="4348"/>
            <a:ext cx="12247011" cy="627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ong bóng Lời nói: Hình chữ nhật với Góc Tròn 2">
            <a:extLst>
              <a:ext uri="{FF2B5EF4-FFF2-40B4-BE49-F238E27FC236}">
                <a16:creationId xmlns:a16="http://schemas.microsoft.com/office/drawing/2014/main" id="{2BDDAB0E-E2A3-1994-9ADE-D095B401BDE2}"/>
              </a:ext>
            </a:extLst>
          </p:cNvPr>
          <p:cNvSpPr/>
          <p:nvPr/>
        </p:nvSpPr>
        <p:spPr>
          <a:xfrm>
            <a:off x="1529797" y="803433"/>
            <a:ext cx="2682644" cy="1027396"/>
          </a:xfrm>
          <a:prstGeom prst="wedgeRoundRectCallout">
            <a:avLst>
              <a:gd name="adj1" fmla="val 48582"/>
              <a:gd name="adj2" fmla="val 77734"/>
              <a:gd name="adj3" fmla="val 16667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3 = ?</a:t>
            </a:r>
          </a:p>
        </p:txBody>
      </p:sp>
      <p:sp>
        <p:nvSpPr>
          <p:cNvPr id="4" name="Bong bóng Lời nói: Hình chữ nhật với Góc Tròn 3">
            <a:extLst>
              <a:ext uri="{FF2B5EF4-FFF2-40B4-BE49-F238E27FC236}">
                <a16:creationId xmlns:a16="http://schemas.microsoft.com/office/drawing/2014/main" id="{A7CA07FE-3580-1E14-11E7-7CA194B23ABD}"/>
              </a:ext>
            </a:extLst>
          </p:cNvPr>
          <p:cNvSpPr/>
          <p:nvPr/>
        </p:nvSpPr>
        <p:spPr>
          <a:xfrm>
            <a:off x="8778644" y="425295"/>
            <a:ext cx="2682644" cy="1405534"/>
          </a:xfrm>
          <a:prstGeom prst="wedgeRoundRectCallout">
            <a:avLst>
              <a:gd name="adj1" fmla="val -70301"/>
              <a:gd name="adj2" fmla="val 54818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4 = 12</a:t>
            </a:r>
          </a:p>
          <a:p>
            <a:pPr algn="ctr"/>
            <a:r>
              <a:rPr lang="en-US" sz="3595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4158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6507388" y="4094922"/>
            <a:ext cx="2637317" cy="2763078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104200" y="1020199"/>
            <a:ext cx="6283348" cy="4280452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3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3 : 3 = 		18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: 3 = 		21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9 : 3 = 		24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		27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: 3 = 		30 : 3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C1E75-6F4D-05D7-F7C7-870EFD60F026}"/>
              </a:ext>
            </a:extLst>
          </p:cNvPr>
          <p:cNvSpPr txBox="1"/>
          <p:nvPr/>
        </p:nvSpPr>
        <p:spPr>
          <a:xfrm>
            <a:off x="9501810" y="344269"/>
            <a:ext cx="2451652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custGeom>
                    <a:avLst/>
                    <a:gdLst>
                      <a:gd name="connsiteX0" fmla="*/ 0 w 2451652"/>
                      <a:gd name="connsiteY0" fmla="*/ 0 h 5632311"/>
                      <a:gd name="connsiteX1" fmla="*/ 2451652 w 2451652"/>
                      <a:gd name="connsiteY1" fmla="*/ 0 h 5632311"/>
                      <a:gd name="connsiteX2" fmla="*/ 2451652 w 2451652"/>
                      <a:gd name="connsiteY2" fmla="*/ 5632311 h 5632311"/>
                      <a:gd name="connsiteX3" fmla="*/ 0 w 2451652"/>
                      <a:gd name="connsiteY3" fmla="*/ 5632311 h 5632311"/>
                      <a:gd name="connsiteX4" fmla="*/ 0 w 2451652"/>
                      <a:gd name="connsiteY4" fmla="*/ 0 h 5632311"/>
                      <a:gd name="connsiteX0" fmla="*/ 0 w 2451652"/>
                      <a:gd name="connsiteY0" fmla="*/ 0 h 5632311"/>
                      <a:gd name="connsiteX1" fmla="*/ 2451652 w 2451652"/>
                      <a:gd name="connsiteY1" fmla="*/ 0 h 5632311"/>
                      <a:gd name="connsiteX2" fmla="*/ 2451652 w 2451652"/>
                      <a:gd name="connsiteY2" fmla="*/ 5632311 h 5632311"/>
                      <a:gd name="connsiteX3" fmla="*/ 0 w 2451652"/>
                      <a:gd name="connsiteY3" fmla="*/ 5632311 h 5632311"/>
                      <a:gd name="connsiteX4" fmla="*/ 0 w 2451652"/>
                      <a:gd name="connsiteY4" fmla="*/ 0 h 563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1652" h="5632311" fill="none" extrusionOk="0">
                        <a:moveTo>
                          <a:pt x="0" y="0"/>
                        </a:moveTo>
                        <a:cubicBezTo>
                          <a:pt x="1117809" y="148527"/>
                          <a:pt x="1421878" y="-100956"/>
                          <a:pt x="2451652" y="0"/>
                        </a:cubicBezTo>
                        <a:cubicBezTo>
                          <a:pt x="2588657" y="2031312"/>
                          <a:pt x="2555090" y="4168275"/>
                          <a:pt x="2451652" y="5632311"/>
                        </a:cubicBezTo>
                        <a:cubicBezTo>
                          <a:pt x="2162809" y="5720482"/>
                          <a:pt x="336740" y="5486500"/>
                          <a:pt x="0" y="5632311"/>
                        </a:cubicBezTo>
                        <a:cubicBezTo>
                          <a:pt x="73839" y="3404767"/>
                          <a:pt x="-123118" y="2639155"/>
                          <a:pt x="0" y="0"/>
                        </a:cubicBezTo>
                        <a:close/>
                      </a:path>
                      <a:path w="2451652" h="5632311" stroke="0" extrusionOk="0">
                        <a:moveTo>
                          <a:pt x="0" y="0"/>
                        </a:moveTo>
                        <a:cubicBezTo>
                          <a:pt x="1011227" y="-87992"/>
                          <a:pt x="2189622" y="190578"/>
                          <a:pt x="2451652" y="0"/>
                        </a:cubicBezTo>
                        <a:cubicBezTo>
                          <a:pt x="2497460" y="2476018"/>
                          <a:pt x="2635990" y="3554531"/>
                          <a:pt x="2451652" y="5632311"/>
                        </a:cubicBezTo>
                        <a:cubicBezTo>
                          <a:pt x="1529890" y="5639103"/>
                          <a:pt x="1004517" y="5427091"/>
                          <a:pt x="0" y="5632311"/>
                        </a:cubicBezTo>
                        <a:cubicBezTo>
                          <a:pt x="-193447" y="3696989"/>
                          <a:pt x="41135" y="1669754"/>
                          <a:pt x="0" y="0"/>
                        </a:cubicBezTo>
                        <a:close/>
                      </a:path>
                      <a:path w="2451652" h="5632311" fill="none" stroke="0" extrusionOk="0">
                        <a:moveTo>
                          <a:pt x="0" y="0"/>
                        </a:moveTo>
                        <a:cubicBezTo>
                          <a:pt x="1042459" y="110477"/>
                          <a:pt x="1452764" y="-89066"/>
                          <a:pt x="2451652" y="0"/>
                        </a:cubicBezTo>
                        <a:cubicBezTo>
                          <a:pt x="2636633" y="1872217"/>
                          <a:pt x="2487314" y="4082151"/>
                          <a:pt x="2451652" y="5632311"/>
                        </a:cubicBezTo>
                        <a:cubicBezTo>
                          <a:pt x="2096605" y="5744470"/>
                          <a:pt x="379867" y="5447635"/>
                          <a:pt x="0" y="5632311"/>
                        </a:cubicBezTo>
                        <a:cubicBezTo>
                          <a:pt x="101866" y="3359378"/>
                          <a:pt x="4947" y="26871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 = 3 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 = 6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 = 15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7 = 21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8 = 24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9 = 27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10=30</a:t>
            </a:r>
          </a:p>
        </p:txBody>
      </p:sp>
    </p:spTree>
    <p:extLst>
      <p:ext uri="{BB962C8B-B14F-4D97-AF65-F5344CB8AC3E}">
        <p14:creationId xmlns:p14="http://schemas.microsoft.com/office/powerpoint/2010/main" val="8514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8150792" y="2686992"/>
            <a:ext cx="2972932" cy="311469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594530" y="874644"/>
            <a:ext cx="6893357" cy="4558747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3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3 : 3 = 1		18 : 3 = 6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: 3 = 2		21 : 3 = 7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9 : 3 = 3		24 : 3 = 8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4		27 : 3 = 9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: 3 = 5		30 : 3 = 10</a:t>
            </a: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B776B302-CDF3-C1E1-3070-0AEAFB000FED}"/>
              </a:ext>
            </a:extLst>
          </p:cNvPr>
          <p:cNvSpPr/>
          <p:nvPr/>
        </p:nvSpPr>
        <p:spPr>
          <a:xfrm>
            <a:off x="7237551" y="1308350"/>
            <a:ext cx="4737436" cy="970318"/>
          </a:xfrm>
          <a:prstGeom prst="wedgeEllipseCallout">
            <a:avLst>
              <a:gd name="adj1" fmla="val -4275"/>
              <a:gd name="adj2" fmla="val 10231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</a:t>
            </a: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1736" y="1157096"/>
            <a:ext cx="45662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3296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527511" y="916830"/>
            <a:ext cx="2573807" cy="56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: 3 = 1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: 3 = 2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: 3 = 3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: 3 = 4  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 : 3 = 5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: 3 = 6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 : 3 = 7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: 3 = 8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 : 3 = 9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: 3 = 10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34" y="957232"/>
            <a:ext cx="611324" cy="6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95" y="153481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56" y="2112414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77" y="2658459"/>
            <a:ext cx="534674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2" y="5982407"/>
            <a:ext cx="5911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42" y="322182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97" y="3806465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38" y="4340681"/>
            <a:ext cx="456621" cy="4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79" y="4875219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77" y="5420911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BC2447DD-0163-212C-9F4D-9443CE13D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4" y="2801147"/>
            <a:ext cx="3819364" cy="3052778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15412086-CA20-A242-9553-77F67289808C}"/>
              </a:ext>
            </a:extLst>
          </p:cNvPr>
          <p:cNvSpPr/>
          <p:nvPr/>
        </p:nvSpPr>
        <p:spPr>
          <a:xfrm>
            <a:off x="6981766" y="1478119"/>
            <a:ext cx="5234000" cy="1234827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0839" y="301226"/>
            <a:ext cx="268082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</a:t>
            </a: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8D24597F-5C66-626C-68C5-CCA4F0B07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33507" r="70882" b="16234"/>
          <a:stretch/>
        </p:blipFill>
        <p:spPr>
          <a:xfrm>
            <a:off x="318123" y="1595284"/>
            <a:ext cx="2320146" cy="277437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1</a:t>
              </a:r>
            </a:p>
          </p:txBody>
        </p:sp>
      </p:grpSp>
      <p:pic>
        <p:nvPicPr>
          <p:cNvPr id="7" name="Hình ảnh 6" descr="Ảnh có chứa bàn&#10;&#10;Mô tả được tạo tự động">
            <a:extLst>
              <a:ext uri="{FF2B5EF4-FFF2-40B4-BE49-F238E27FC236}">
                <a16:creationId xmlns:a16="http://schemas.microsoft.com/office/drawing/2014/main" id="{B353DCD3-F8C8-E00D-6E94-5D24EDD61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5" t="37960" r="14649" b="19646"/>
          <a:stretch/>
        </p:blipFill>
        <p:spPr>
          <a:xfrm>
            <a:off x="8792388" y="1812381"/>
            <a:ext cx="1655249" cy="2340179"/>
          </a:xfrm>
          <a:prstGeom prst="rect">
            <a:avLst/>
          </a:prstGeom>
        </p:spPr>
      </p:pic>
      <p:pic>
        <p:nvPicPr>
          <p:cNvPr id="2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E364A2A6-C1C8-D9D3-7311-C1B1F277F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2" t="33507" r="44963" b="16234"/>
          <a:stretch/>
        </p:blipFill>
        <p:spPr>
          <a:xfrm>
            <a:off x="3775853" y="1601611"/>
            <a:ext cx="2320147" cy="2774374"/>
          </a:xfrm>
          <a:prstGeom prst="rect">
            <a:avLst/>
          </a:prstGeom>
        </p:spPr>
      </p:pic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5C28BEF5-9839-941D-1CAE-3A8A6B4F8BC8}"/>
              </a:ext>
            </a:extLst>
          </p:cNvPr>
          <p:cNvSpPr txBox="1"/>
          <p:nvPr/>
        </p:nvSpPr>
        <p:spPr>
          <a:xfrm>
            <a:off x="1881532" y="1546455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78C6FCAA-090E-D998-911E-F7D4AD809BC9}"/>
              </a:ext>
            </a:extLst>
          </p:cNvPr>
          <p:cNvSpPr txBox="1"/>
          <p:nvPr/>
        </p:nvSpPr>
        <p:spPr>
          <a:xfrm>
            <a:off x="6096000" y="1578363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A6358C0B-01F5-2F4F-2F3C-04A7B1A91C51}"/>
              </a:ext>
            </a:extLst>
          </p:cNvPr>
          <p:cNvSpPr txBox="1"/>
          <p:nvPr/>
        </p:nvSpPr>
        <p:spPr>
          <a:xfrm>
            <a:off x="10447637" y="1517924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444</Words>
  <Application>Microsoft Office PowerPoint</Application>
  <PresentationFormat>Widescreen</PresentationFormat>
  <Paragraphs>99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8</cp:revision>
  <dcterms:created xsi:type="dcterms:W3CDTF">2022-10-03T06:21:13Z</dcterms:created>
  <dcterms:modified xsi:type="dcterms:W3CDTF">2022-10-04T07:22:52Z</dcterms:modified>
</cp:coreProperties>
</file>