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3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7" r:id="rId2"/>
    <p:sldId id="280" r:id="rId3"/>
    <p:sldId id="258" r:id="rId4"/>
    <p:sldId id="259" r:id="rId5"/>
    <p:sldId id="282" r:id="rId6"/>
    <p:sldId id="261" r:id="rId7"/>
    <p:sldId id="262" r:id="rId8"/>
    <p:sldId id="264" r:id="rId9"/>
    <p:sldId id="299" r:id="rId10"/>
    <p:sldId id="289" r:id="rId11"/>
    <p:sldId id="268" r:id="rId12"/>
    <p:sldId id="281" r:id="rId13"/>
    <p:sldId id="283" r:id="rId14"/>
    <p:sldId id="285" r:id="rId15"/>
    <p:sldId id="291" r:id="rId16"/>
    <p:sldId id="292" r:id="rId17"/>
    <p:sldId id="270" r:id="rId18"/>
    <p:sldId id="271" r:id="rId19"/>
    <p:sldId id="295" r:id="rId20"/>
    <p:sldId id="272" r:id="rId21"/>
    <p:sldId id="286" r:id="rId22"/>
    <p:sldId id="300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692BD-840D-4DB2-AC57-3C2FC4E3398D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5E53E-78E1-44B0-8D19-EB9801A06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6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5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64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6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38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2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79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79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9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6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9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2" y="-46891"/>
            <a:ext cx="9214338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7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6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9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5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4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2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1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4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5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1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C5D6-A93D-4E57-8A0D-C0D96866E77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1FC78-B293-494C-82FA-B372463E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33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35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3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9.png"/><Relationship Id="rId3" Type="http://schemas.openxmlformats.org/officeDocument/2006/relationships/tags" Target="../tags/tag38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17.png"/><Relationship Id="rId17" Type="http://schemas.openxmlformats.org/officeDocument/2006/relationships/image" Target="../media/image28.png"/><Relationship Id="rId2" Type="http://schemas.openxmlformats.org/officeDocument/2006/relationships/tags" Target="../tags/tag37.xml"/><Relationship Id="rId16" Type="http://schemas.openxmlformats.org/officeDocument/2006/relationships/image" Target="../media/image27.png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40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39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43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17.png"/><Relationship Id="rId2" Type="http://schemas.openxmlformats.org/officeDocument/2006/relationships/tags" Target="../tags/tag42.xml"/><Relationship Id="rId16" Type="http://schemas.openxmlformats.org/officeDocument/2006/relationships/image" Target="../media/image40.png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45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4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48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17.png"/><Relationship Id="rId17" Type="http://schemas.openxmlformats.org/officeDocument/2006/relationships/image" Target="../media/image42.png"/><Relationship Id="rId2" Type="http://schemas.openxmlformats.org/officeDocument/2006/relationships/tags" Target="../tags/tag47.xml"/><Relationship Id="rId16" Type="http://schemas.openxmlformats.org/officeDocument/2006/relationships/image" Target="../media/image41.png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50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49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53.xm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4.png"/><Relationship Id="rId10" Type="http://schemas.openxmlformats.org/officeDocument/2006/relationships/image" Target="../media/image17.png"/><Relationship Id="rId4" Type="http://schemas.openxmlformats.org/officeDocument/2006/relationships/tags" Target="../tags/tag54.xml"/><Relationship Id="rId9" Type="http://schemas.openxmlformats.org/officeDocument/2006/relationships/image" Target="../media/image16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57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17.png"/><Relationship Id="rId2" Type="http://schemas.openxmlformats.org/officeDocument/2006/relationships/tags" Target="../tags/tag56.xml"/><Relationship Id="rId16" Type="http://schemas.openxmlformats.org/officeDocument/2006/relationships/image" Target="../media/image49.png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59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58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62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1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64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63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5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5.png"/><Relationship Id="rId5" Type="http://schemas.openxmlformats.org/officeDocument/2006/relationships/tags" Target="../tags/tag10.xml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tags" Target="../tags/tag9.xml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7.png"/><Relationship Id="rId17" Type="http://schemas.microsoft.com/office/2007/relationships/hdphoto" Target="../media/hdphoto2.wdp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15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18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7.png"/><Relationship Id="rId17" Type="http://schemas.microsoft.com/office/2007/relationships/hdphoto" Target="../media/hdphoto2.wdp"/><Relationship Id="rId2" Type="http://schemas.openxmlformats.org/officeDocument/2006/relationships/tags" Target="../tags/tag17.xml"/><Relationship Id="rId16" Type="http://schemas.openxmlformats.org/officeDocument/2006/relationships/image" Target="../media/image24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20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19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7.png"/><Relationship Id="rId2" Type="http://schemas.openxmlformats.org/officeDocument/2006/relationships/tags" Target="../tags/tag22.xml"/><Relationship Id="rId16" Type="http://schemas.openxmlformats.org/officeDocument/2006/relationships/image" Target="../media/image25.pn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25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2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28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7.png"/><Relationship Id="rId2" Type="http://schemas.openxmlformats.org/officeDocument/2006/relationships/tags" Target="../tags/tag27.xml"/><Relationship Id="rId16" Type="http://schemas.openxmlformats.org/officeDocument/2006/relationships/image" Target="../media/image26.png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30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ags" Target="../tags/tag29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8"/>
            <a:ext cx="9144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3" y="4568057"/>
            <a:ext cx="163944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70"/>
            <a:ext cx="9144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4"/>
            <a:ext cx="2177142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6"/>
            <a:ext cx="9144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7610485" y="371534"/>
            <a:ext cx="1033454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46" y="2094984"/>
            <a:ext cx="868646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34401" y="2094984"/>
            <a:ext cx="868646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1" y="4130231"/>
            <a:ext cx="1325497" cy="22620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9600" y="2767280"/>
            <a:ext cx="7751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Cuốn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sổ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nhắc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việc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AE2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2" name="Google Shape;304;p20"/>
          <p:cNvSpPr txBox="1">
            <a:spLocks/>
          </p:cNvSpPr>
          <p:nvPr/>
        </p:nvSpPr>
        <p:spPr>
          <a:xfrm>
            <a:off x="1088572" y="1400553"/>
            <a:ext cx="7272176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Hoạt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động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trải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nghiệm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29794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927735" y="-308979"/>
            <a:ext cx="10286048" cy="9430385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字魂105号-简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-157290" y="1998056"/>
            <a:ext cx="831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536618" y="2718375"/>
            <a:ext cx="83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3,4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536618" y="3410307"/>
            <a:ext cx="831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ghim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539374" y="4406214"/>
            <a:ext cx="831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1243740" y="1143328"/>
            <a:ext cx="6348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181100" y="-499746"/>
            <a:ext cx="10675620" cy="9430385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字魂105号-简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09A43A-5CE6-45A1-B360-6640C864E2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8061" y="828889"/>
            <a:ext cx="7315834" cy="11766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2264430-7CB5-41D1-9153-71DBD4F9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0" y="1971523"/>
            <a:ext cx="4338225" cy="41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1CB014E-1821-4C00-B6F1-A2C55296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71522"/>
            <a:ext cx="4131469" cy="41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 flipH="1">
            <a:off x="76974" y="1142999"/>
            <a:ext cx="8841033" cy="52296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5号-简雅黑"/>
              <a:cs typeface="Arial" panose="020B0604020202020204" pitchFamily="34" charset="0"/>
            </a:endParaRPr>
          </a:p>
        </p:txBody>
      </p:sp>
      <p:pic>
        <p:nvPicPr>
          <p:cNvPr id="1026" name="Picture 2" descr="C:\Users\Minhthangpc.VN\Desktop\so-ta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45853"/>
            <a:ext cx="3924300" cy="447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09A43A-5CE6-45A1-B360-6640C864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61" y="126274"/>
            <a:ext cx="7315834" cy="1176630"/>
          </a:xfrm>
          <a:prstGeom prst="rect">
            <a:avLst/>
          </a:prstGeom>
        </p:spPr>
      </p:pic>
      <p:pic>
        <p:nvPicPr>
          <p:cNvPr id="1027" name="Picture 3" descr="C:\Users\Minhthangpc.VN\Desktop\cac-cach-trang-tri-so-tay-tieng-anh-dep-mat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45852"/>
            <a:ext cx="3730906" cy="435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5"/>
          <p:cNvSpPr/>
          <p:nvPr/>
        </p:nvSpPr>
        <p:spPr>
          <a:xfrm flipH="1">
            <a:off x="380999" y="1142999"/>
            <a:ext cx="8202896" cy="52296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5号-简雅黑"/>
              <a:cs typeface="Arial" panose="020B0604020202020204" pitchFamily="34" charset="0"/>
            </a:endParaRPr>
          </a:p>
        </p:txBody>
      </p:sp>
      <p:pic>
        <p:nvPicPr>
          <p:cNvPr id="2050" name="Picture 2" descr="C:\Users\Minhthangpc.VN\Desktop\f5_tap_vo_2_88112.jpg.cr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1954"/>
            <a:ext cx="3505200" cy="45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09A43A-5CE6-45A1-B360-6640C864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61" y="126274"/>
            <a:ext cx="7315834" cy="117663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4482447" y="1321954"/>
            <a:ext cx="3823353" cy="454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F1B6E6F-F133-43B3-AC9C-98FA684CF9EA}"/>
              </a:ext>
            </a:extLst>
          </p:cNvPr>
          <p:cNvSpPr/>
          <p:nvPr/>
        </p:nvSpPr>
        <p:spPr>
          <a:xfrm>
            <a:off x="7158447" y="1927498"/>
            <a:ext cx="888274" cy="1703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2" name="Picture 11" descr="Vector Illustration. Light Bulb With Rays Of Light. Cartoon Funny.. Royalty  Free Cliparts, Vectors, And Stock Illustration. Image 66658013.">
            <a:extLst>
              <a:ext uri="{FF2B5EF4-FFF2-40B4-BE49-F238E27FC236}">
                <a16:creationId xmlns="" xmlns:a16="http://schemas.microsoft.com/office/drawing/2014/main" id="{AA816558-82F0-499C-A461-D05733E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1988736" y="193961"/>
            <a:ext cx="917958" cy="1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91" y="5710287"/>
            <a:ext cx="1306619" cy="1231706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23" y="5710287"/>
            <a:ext cx="1306619" cy="970960"/>
          </a:xfrm>
          <a:prstGeom prst="rect">
            <a:avLst/>
          </a:prstGeom>
        </p:spPr>
      </p:pic>
      <p:pic>
        <p:nvPicPr>
          <p:cNvPr id="11" name="图片 2" descr="583bf2c0947695c562ac5d998569417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1314"/>
            <a:ext cx="8305800" cy="6619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1502564" y="3389760"/>
            <a:ext cx="5757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067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F1B6E6F-F133-43B3-AC9C-98FA684CF9EA}"/>
              </a:ext>
            </a:extLst>
          </p:cNvPr>
          <p:cNvSpPr/>
          <p:nvPr/>
        </p:nvSpPr>
        <p:spPr>
          <a:xfrm>
            <a:off x="7158447" y="1927498"/>
            <a:ext cx="888274" cy="1703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2" name="Picture 11" descr="Vector Illustration. Light Bulb With Rays Of Light. Cartoon Funny.. Royalty  Free Cliparts, Vectors, And Stock Illustration. Image 66658013.">
            <a:extLst>
              <a:ext uri="{FF2B5EF4-FFF2-40B4-BE49-F238E27FC236}">
                <a16:creationId xmlns="" xmlns:a16="http://schemas.microsoft.com/office/drawing/2014/main" id="{AA816558-82F0-499C-A461-D05733E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1988736" y="193961"/>
            <a:ext cx="917958" cy="1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91" y="5710287"/>
            <a:ext cx="1306619" cy="1231706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23" y="5710287"/>
            <a:ext cx="1306619" cy="970960"/>
          </a:xfrm>
          <a:prstGeom prst="rect">
            <a:avLst/>
          </a:prstGeom>
        </p:spPr>
      </p:pic>
      <p:pic>
        <p:nvPicPr>
          <p:cNvPr id="11" name="图片 2" descr="583bf2c0947695c562ac5d998569417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1314"/>
            <a:ext cx="8305800" cy="6619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1502564" y="3200400"/>
            <a:ext cx="5757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endParaRPr lang="vi-VN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280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762134374416333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691.0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0"/>
            <a:ext cx="4800600" cy="6553200"/>
          </a:xfrm>
          <a:prstGeom prst="ellipse">
            <a:avLst/>
          </a:prstGeom>
        </p:spPr>
      </p:pic>
      <p:pic>
        <p:nvPicPr>
          <p:cNvPr id="4" name="Picture 2" descr="C:\Users\Minhthangpc.VN\Desktop\z3779571251673_9bd90d2d99c1f4be3f88b9159ea5ad6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11413" r="5738" b="4347"/>
          <a:stretch/>
        </p:blipFill>
        <p:spPr bwMode="auto">
          <a:xfrm>
            <a:off x="5486400" y="609600"/>
            <a:ext cx="3429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6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05740" y="1046481"/>
            <a:ext cx="7891939" cy="4632325"/>
            <a:chOff x="432" y="1648"/>
            <a:chExt cx="16571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32" y="1913"/>
              <a:ext cx="5548" cy="5684"/>
              <a:chOff x="432" y="1913"/>
              <a:chExt cx="5548" cy="5684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32" y="1913"/>
                <a:ext cx="5548" cy="5684"/>
              </a:xfrm>
              <a:prstGeom prst="roundRect">
                <a:avLst>
                  <a:gd name="adj" fmla="val 50000"/>
                </a:avLst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120" y="3275"/>
                <a:ext cx="3435" cy="2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uhaus 93" panose="04030905020B02020C02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03</a:t>
                </a: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-837248" y="-499745"/>
            <a:ext cx="10018395" cy="8587740"/>
            <a:chOff x="-1758" y="-787"/>
            <a:chExt cx="21036" cy="13524"/>
          </a:xfrm>
        </p:grpSpPr>
        <p:grpSp>
          <p:nvGrpSpPr>
            <p:cNvPr id="20" name="组合 19"/>
            <p:cNvGrpSpPr/>
            <p:nvPr/>
          </p:nvGrpSpPr>
          <p:grpSpPr>
            <a:xfrm>
              <a:off x="-1758" y="-787"/>
              <a:ext cx="21036" cy="13524"/>
              <a:chOff x="-1758" y="-787"/>
              <a:chExt cx="21036" cy="135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44" y="-787"/>
                <a:ext cx="19423" cy="13524"/>
                <a:chOff x="-169" y="-787"/>
                <a:chExt cx="19423" cy="13524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338" y="-209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7" name="图片 6" descr="D:\资料\双麻花辫女孩.png双麻花辫女孩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rot="20700000">
                  <a:off x="12382" y="4379"/>
                  <a:ext cx="6872" cy="687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69" y="770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-1758" y="2415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8" y="-705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C2B145-381B-446B-9858-D62F4D1404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3662" y="1815961"/>
            <a:ext cx="4549535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837247" y="-499745"/>
            <a:ext cx="10018871" cy="8949690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pic>
        <p:nvPicPr>
          <p:cNvPr id="27" name="图片 26" descr="微信截图_202111251032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1604" y="974091"/>
            <a:ext cx="2827020" cy="4759325"/>
          </a:xfrm>
          <a:prstGeom prst="roundRect">
            <a:avLst/>
          </a:prstGeom>
          <a:effectLst>
            <a:outerShdw dist="127000" dir="2700000" algn="tl" rotWithShape="0">
              <a:prstClr val="black">
                <a:alpha val="10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0EE0E-AFB8-45F6-B0D8-7B0D557E8D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9178" y="677760"/>
            <a:ext cx="4942760" cy="20911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595569" y="2224896"/>
            <a:ext cx="4600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vi-VN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iểm tra môn 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àm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ệp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chúc mừng sinh nhật Bố …</a:t>
            </a:r>
          </a:p>
        </p:txBody>
      </p:sp>
    </p:spTree>
    <p:extLst>
      <p:ext uri="{BB962C8B-B14F-4D97-AF65-F5344CB8AC3E}">
        <p14:creationId xmlns:p14="http://schemas.microsoft.com/office/powerpoint/2010/main" val="21446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F1B6E6F-F133-43B3-AC9C-98FA684CF9EA}"/>
              </a:ext>
            </a:extLst>
          </p:cNvPr>
          <p:cNvSpPr/>
          <p:nvPr/>
        </p:nvSpPr>
        <p:spPr>
          <a:xfrm>
            <a:off x="7158447" y="1927498"/>
            <a:ext cx="888274" cy="1703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2" name="Picture 11" descr="Vector Illustration. Light Bulb With Rays Of Light. Cartoon Funny.. Royalty  Free Cliparts, Vectors, And Stock Illustration. Image 66658013.">
            <a:extLst>
              <a:ext uri="{FF2B5EF4-FFF2-40B4-BE49-F238E27FC236}">
                <a16:creationId xmlns="" xmlns:a16="http://schemas.microsoft.com/office/drawing/2014/main" id="{AA816558-82F0-499C-A461-D05733E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1988736" y="193961"/>
            <a:ext cx="917958" cy="1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91" y="5710287"/>
            <a:ext cx="1306619" cy="1231706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23" y="5710287"/>
            <a:ext cx="1306619" cy="970960"/>
          </a:xfrm>
          <a:prstGeom prst="rect">
            <a:avLst/>
          </a:prstGeom>
        </p:spPr>
      </p:pic>
      <p:pic>
        <p:nvPicPr>
          <p:cNvPr id="11" name="图片 2" descr="583bf2c0947695c562ac5d998569417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1314"/>
            <a:ext cx="8305800" cy="6619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594AFB-198C-4732-AD87-A7733C72EE01}"/>
              </a:ext>
            </a:extLst>
          </p:cNvPr>
          <p:cNvSpPr txBox="1"/>
          <p:nvPr/>
        </p:nvSpPr>
        <p:spPr>
          <a:xfrm>
            <a:off x="1502564" y="3389760"/>
            <a:ext cx="5757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799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38.5312" end="21348.3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941" y="0"/>
            <a:ext cx="936951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837248" y="-499745"/>
            <a:ext cx="9993154" cy="8587740"/>
            <a:chOff x="-1758" y="-787"/>
            <a:chExt cx="20983" cy="1352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0983" cy="13524"/>
              <a:chOff x="-1758" y="-787"/>
              <a:chExt cx="20983" cy="1352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0983" cy="13524"/>
                <a:chOff x="-1758" y="-787"/>
                <a:chExt cx="20983" cy="1352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0983" cy="13524"/>
                  <a:chOff x="-1758" y="-787"/>
                  <a:chExt cx="20983" cy="1352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369" cy="13524"/>
                    <a:chOff x="-169" y="-787"/>
                    <a:chExt cx="19369" cy="1352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pic>
        <p:nvPicPr>
          <p:cNvPr id="81" name="图片 12">
            <a:extLst>
              <a:ext uri="{FF2B5EF4-FFF2-40B4-BE49-F238E27FC236}">
                <a16:creationId xmlns:a16="http://schemas.microsoft.com/office/drawing/2014/main" xmlns="" id="{8BF9B35C-EAA3-498F-A6A9-2BBCCFFECE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26" y="3174364"/>
            <a:ext cx="2722789" cy="285302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98CAF271-1CD4-42E1-B51A-1C73215477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375" y="1055371"/>
            <a:ext cx="6523673" cy="37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29016799890239013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780" t="-3896" r="19471" b="42533"/>
          <a:stretch/>
        </p:blipFill>
        <p:spPr>
          <a:xfrm>
            <a:off x="0" y="762000"/>
            <a:ext cx="4114800" cy="4419600"/>
          </a:xfrm>
          <a:prstGeom prst="pentagon">
            <a:avLst/>
          </a:prstGeom>
        </p:spPr>
      </p:pic>
      <p:pic>
        <p:nvPicPr>
          <p:cNvPr id="1026" name="Picture 2" descr="C:\Users\Minhthangpc.VN\Desktop\z3781983225624_5e309a6e22f6b64231ced7d0eb9515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4038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nhthangpc.VN\Desktop\z3781983233024_83f07759d0d58860de3a535eb79dbb7d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5357" r="7813" b="5953"/>
          <a:stretch/>
        </p:blipFill>
        <p:spPr bwMode="auto">
          <a:xfrm>
            <a:off x="4286250" y="3524250"/>
            <a:ext cx="43243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z3785332332340_492c829aae3669dbdf5573e25b1c5b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6"/>
            <a:ext cx="9144000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05740" y="1046481"/>
            <a:ext cx="7891939" cy="4632325"/>
            <a:chOff x="432" y="1648"/>
            <a:chExt cx="16571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32" y="1913"/>
              <a:ext cx="5548" cy="5684"/>
              <a:chOff x="432" y="1913"/>
              <a:chExt cx="5548" cy="5684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32" y="1913"/>
                <a:ext cx="5548" cy="5684"/>
              </a:xfrm>
              <a:prstGeom prst="roundRect">
                <a:avLst>
                  <a:gd name="adj" fmla="val 50000"/>
                </a:avLst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458" y="3539"/>
                <a:ext cx="3634" cy="2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uhaus 93" panose="04030905020B02020C02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04</a:t>
                </a: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-837248" y="-499745"/>
            <a:ext cx="10018395" cy="8587740"/>
            <a:chOff x="-1758" y="-787"/>
            <a:chExt cx="21036" cy="13524"/>
          </a:xfrm>
        </p:grpSpPr>
        <p:grpSp>
          <p:nvGrpSpPr>
            <p:cNvPr id="20" name="组合 19"/>
            <p:cNvGrpSpPr/>
            <p:nvPr/>
          </p:nvGrpSpPr>
          <p:grpSpPr>
            <a:xfrm>
              <a:off x="-1758" y="-787"/>
              <a:ext cx="21036" cy="13524"/>
              <a:chOff x="-1758" y="-787"/>
              <a:chExt cx="21036" cy="135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44" y="-787"/>
                <a:ext cx="19423" cy="13524"/>
                <a:chOff x="-169" y="-787"/>
                <a:chExt cx="19423" cy="13524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338" y="-209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7" name="图片 6" descr="D:\资料\双麻花辫女孩.png双麻花辫女孩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rot="20700000">
                  <a:off x="12382" y="4379"/>
                  <a:ext cx="6872" cy="687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69" y="770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-1758" y="2415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8" y="-705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65C1DD-1C30-441E-A873-12DB38DA21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5745" y="1909558"/>
            <a:ext cx="4055716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837248" y="-499745"/>
            <a:ext cx="10018395" cy="8949690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986" y="904"/>
              <a:ext cx="14623" cy="1585"/>
              <a:chOff x="6671" y="1541"/>
              <a:chExt cx="14623" cy="1585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6671" y="1541"/>
                <a:ext cx="14623" cy="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思源宋体 CN Heavy" panose="02020900000000000000" charset="-122"/>
                    <a:cs typeface="Times New Roman" pitchFamily="18" charset="0"/>
                    <a:sym typeface="+mn-lt"/>
                  </a:rPr>
                  <a:t>Về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思源宋体 CN Heavy" panose="02020900000000000000" charset="-122"/>
                    <a:cs typeface="Times New Roman" pitchFamily="18" charset="0"/>
                    <a:sym typeface="+mn-lt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思源宋体 CN Heavy" panose="02020900000000000000" charset="-122"/>
                    <a:cs typeface="Times New Roman" pitchFamily="18" charset="0"/>
                    <a:sym typeface="+mn-lt"/>
                  </a:rPr>
                  <a:t>nhà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思源宋体 CN Heavy" panose="02020900000000000000" charset="-122"/>
                  <a:cs typeface="Times New Roman" pitchFamily="18" charset="0"/>
                  <a:sym typeface="+mn-lt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0976" y="2134"/>
                <a:ext cx="475" cy="475"/>
              </a:xfrm>
              <a:prstGeom prst="ellipse">
                <a:avLst/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</p:grpSp>
      <p:sp>
        <p:nvSpPr>
          <p:cNvPr id="39" name="Freeform 5"/>
          <p:cNvSpPr/>
          <p:nvPr/>
        </p:nvSpPr>
        <p:spPr bwMode="auto">
          <a:xfrm>
            <a:off x="1182383" y="1145858"/>
            <a:ext cx="2958612" cy="4589428"/>
          </a:xfrm>
          <a:custGeom>
            <a:avLst/>
            <a:gdLst>
              <a:gd name="T0" fmla="*/ 0 w 975"/>
              <a:gd name="T1" fmla="*/ 141 h 1005"/>
              <a:gd name="T2" fmla="*/ 0 w 975"/>
              <a:gd name="T3" fmla="*/ 864 h 1005"/>
              <a:gd name="T4" fmla="*/ 168 w 975"/>
              <a:gd name="T5" fmla="*/ 966 h 1005"/>
              <a:gd name="T6" fmla="*/ 891 w 975"/>
              <a:gd name="T7" fmla="*/ 597 h 1005"/>
              <a:gd name="T8" fmla="*/ 889 w 975"/>
              <a:gd name="T9" fmla="*/ 391 h 1005"/>
              <a:gd name="T10" fmla="*/ 166 w 975"/>
              <a:gd name="T11" fmla="*/ 37 h 1005"/>
              <a:gd name="T12" fmla="*/ 0 w 975"/>
              <a:gd name="T13" fmla="*/ 141 h 1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5" h="1005">
                <a:moveTo>
                  <a:pt x="0" y="141"/>
                </a:moveTo>
                <a:cubicBezTo>
                  <a:pt x="0" y="864"/>
                  <a:pt x="0" y="864"/>
                  <a:pt x="0" y="864"/>
                </a:cubicBezTo>
                <a:cubicBezTo>
                  <a:pt x="0" y="950"/>
                  <a:pt x="91" y="1005"/>
                  <a:pt x="168" y="966"/>
                </a:cubicBezTo>
                <a:cubicBezTo>
                  <a:pt x="891" y="597"/>
                  <a:pt x="891" y="597"/>
                  <a:pt x="891" y="597"/>
                </a:cubicBezTo>
                <a:cubicBezTo>
                  <a:pt x="975" y="554"/>
                  <a:pt x="974" y="432"/>
                  <a:pt x="889" y="391"/>
                </a:cubicBezTo>
                <a:cubicBezTo>
                  <a:pt x="166" y="37"/>
                  <a:pt x="166" y="37"/>
                  <a:pt x="166" y="37"/>
                </a:cubicBezTo>
                <a:cubicBezTo>
                  <a:pt x="89" y="0"/>
                  <a:pt x="0" y="55"/>
                  <a:pt x="0" y="141"/>
                </a:cubicBezTo>
                <a:close/>
              </a:path>
            </a:pathLst>
          </a:custGeom>
          <a:solidFill>
            <a:srgbClr val="4C74B2"/>
          </a:solidFill>
          <a:ln w="11113" cap="flat">
            <a:solidFill>
              <a:schemeClr val="tx1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BF72C1-2F35-48C4-AEF0-95F8BF7C29B2}"/>
              </a:ext>
            </a:extLst>
          </p:cNvPr>
          <p:cNvSpPr txBox="1"/>
          <p:nvPr/>
        </p:nvSpPr>
        <p:spPr>
          <a:xfrm>
            <a:off x="1093211" y="2635625"/>
            <a:ext cx="2678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8421ABE-305A-415E-82D6-A0DF6D8125B1}"/>
              </a:ext>
            </a:extLst>
          </p:cNvPr>
          <p:cNvGrpSpPr/>
          <p:nvPr/>
        </p:nvGrpSpPr>
        <p:grpSpPr>
          <a:xfrm>
            <a:off x="4979188" y="1145858"/>
            <a:ext cx="3018954" cy="4820219"/>
            <a:chOff x="7996136" y="1590592"/>
            <a:chExt cx="3061277" cy="4019548"/>
          </a:xfrm>
        </p:grpSpPr>
        <p:sp>
          <p:nvSpPr>
            <p:cNvPr id="78" name="Freeform 5"/>
            <p:cNvSpPr/>
            <p:nvPr/>
          </p:nvSpPr>
          <p:spPr bwMode="auto">
            <a:xfrm>
              <a:off x="8050813" y="1590592"/>
              <a:ext cx="3006600" cy="4019548"/>
            </a:xfrm>
            <a:custGeom>
              <a:avLst/>
              <a:gdLst>
                <a:gd name="T0" fmla="*/ 0 w 975"/>
                <a:gd name="T1" fmla="*/ 141 h 1005"/>
                <a:gd name="T2" fmla="*/ 0 w 975"/>
                <a:gd name="T3" fmla="*/ 864 h 1005"/>
                <a:gd name="T4" fmla="*/ 168 w 975"/>
                <a:gd name="T5" fmla="*/ 966 h 1005"/>
                <a:gd name="T6" fmla="*/ 891 w 975"/>
                <a:gd name="T7" fmla="*/ 597 h 1005"/>
                <a:gd name="T8" fmla="*/ 889 w 975"/>
                <a:gd name="T9" fmla="*/ 391 h 1005"/>
                <a:gd name="T10" fmla="*/ 166 w 975"/>
                <a:gd name="T11" fmla="*/ 37 h 1005"/>
                <a:gd name="T12" fmla="*/ 0 w 975"/>
                <a:gd name="T13" fmla="*/ 141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5" h="1005">
                  <a:moveTo>
                    <a:pt x="0" y="141"/>
                  </a:moveTo>
                  <a:cubicBezTo>
                    <a:pt x="0" y="864"/>
                    <a:pt x="0" y="864"/>
                    <a:pt x="0" y="864"/>
                  </a:cubicBezTo>
                  <a:cubicBezTo>
                    <a:pt x="0" y="950"/>
                    <a:pt x="91" y="1005"/>
                    <a:pt x="168" y="966"/>
                  </a:cubicBezTo>
                  <a:cubicBezTo>
                    <a:pt x="891" y="597"/>
                    <a:pt x="891" y="597"/>
                    <a:pt x="891" y="597"/>
                  </a:cubicBezTo>
                  <a:cubicBezTo>
                    <a:pt x="975" y="554"/>
                    <a:pt x="974" y="432"/>
                    <a:pt x="889" y="391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89" y="0"/>
                    <a:pt x="0" y="55"/>
                    <a:pt x="0" y="141"/>
                  </a:cubicBezTo>
                  <a:close/>
                </a:path>
              </a:pathLst>
            </a:custGeom>
            <a:solidFill>
              <a:srgbClr val="FF9357"/>
            </a:solidFill>
            <a:ln w="11113" cap="flat">
              <a:solidFill>
                <a:schemeClr val="tx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3F09154-F2F5-46DD-B76E-604094043CAC}"/>
                </a:ext>
              </a:extLst>
            </p:cNvPr>
            <p:cNvSpPr txBox="1"/>
            <p:nvPr/>
          </p:nvSpPr>
          <p:spPr>
            <a:xfrm>
              <a:off x="7996136" y="2296180"/>
              <a:ext cx="2755102" cy="2635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 smtClean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000" dirty="0" smtClean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nên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gia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đình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bổ</a:t>
              </a:r>
              <a:r>
                <a:rPr lang="en-US" sz="30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sung </a:t>
              </a:r>
              <a:r>
                <a:rPr lang="en-US" sz="28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ghi</a:t>
              </a:r>
              <a:r>
                <a:rPr lang="en-US" sz="28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sổ</a:t>
              </a:r>
              <a:endPara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1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973455" y="1046481"/>
            <a:ext cx="7124224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545306" y="-499745"/>
            <a:ext cx="972693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7EFBF4-4B6F-4395-AA3A-7FEEC1E6B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225" y="2124343"/>
            <a:ext cx="597155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27648" y="669925"/>
            <a:ext cx="7416968" cy="4632325"/>
            <a:chOff x="2044" y="1648"/>
            <a:chExt cx="14959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 rot="5400000">
              <a:off x="8770" y="127"/>
              <a:ext cx="3179" cy="9744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-228600" y="0"/>
            <a:ext cx="9409747" cy="7089256"/>
            <a:chOff x="-1758" y="-787"/>
            <a:chExt cx="21036" cy="13524"/>
          </a:xfrm>
        </p:grpSpPr>
        <p:grpSp>
          <p:nvGrpSpPr>
            <p:cNvPr id="20" name="组合 19"/>
            <p:cNvGrpSpPr/>
            <p:nvPr/>
          </p:nvGrpSpPr>
          <p:grpSpPr>
            <a:xfrm>
              <a:off x="-1758" y="-787"/>
              <a:ext cx="21036" cy="13524"/>
              <a:chOff x="-1758" y="-787"/>
              <a:chExt cx="21036" cy="135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44" y="-787"/>
                <a:ext cx="19423" cy="13524"/>
                <a:chOff x="-169" y="-787"/>
                <a:chExt cx="19423" cy="13524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338" y="-209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7" name="图片 6" descr="D:\资料\双麻花辫女孩.png双麻花辫女孩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rot="20700000">
                  <a:off x="12382" y="4379"/>
                  <a:ext cx="6872" cy="687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69" y="770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-1758" y="2415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8" y="-705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37776C-AB74-4869-A780-0FA623963A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2393" y="2095995"/>
            <a:ext cx="497019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418776" y="-797140"/>
            <a:ext cx="9461321" cy="8898053"/>
            <a:chOff x="-1051" y="-1772"/>
            <a:chExt cx="20330" cy="16087"/>
          </a:xfrm>
        </p:grpSpPr>
        <p:grpSp>
          <p:nvGrpSpPr>
            <p:cNvPr id="8" name="组合 7"/>
            <p:cNvGrpSpPr/>
            <p:nvPr/>
          </p:nvGrpSpPr>
          <p:grpSpPr>
            <a:xfrm>
              <a:off x="-1051" y="-1772"/>
              <a:ext cx="20330" cy="16087"/>
              <a:chOff x="-1051" y="-1772"/>
              <a:chExt cx="20330" cy="16087"/>
            </a:xfrm>
          </p:grpSpPr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-1051" y="-1772"/>
                <a:ext cx="20330" cy="16087"/>
                <a:chOff x="-1051" y="-1772"/>
                <a:chExt cx="20330" cy="16087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051" y="-1772"/>
                  <a:ext cx="20330" cy="16087"/>
                  <a:chOff x="-1051" y="-1772"/>
                  <a:chExt cx="20330" cy="16087"/>
                </a:xfrm>
              </p:grpSpPr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11" y="5745"/>
                    <a:ext cx="3698" cy="3698"/>
                  </a:xfrm>
                  <a:prstGeom prst="rect">
                    <a:avLst/>
                  </a:prstGeom>
                </p:spPr>
              </p:pic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051" y="-1772"/>
                    <a:ext cx="20330" cy="16087"/>
                    <a:chOff x="-1076" y="-1772"/>
                    <a:chExt cx="20330" cy="16087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338" y="-808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-1076" y="9284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8666" y="-1772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" y="-212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15" y="9718"/>
                  <a:ext cx="2698" cy="2698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D51870-4EEE-4BF8-AEFE-2D1118F7EA22}"/>
              </a:ext>
            </a:extLst>
          </p:cNvPr>
          <p:cNvSpPr txBox="1"/>
          <p:nvPr/>
        </p:nvSpPr>
        <p:spPr>
          <a:xfrm>
            <a:off x="391696" y="2092248"/>
            <a:ext cx="82639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rao đổi nhóm đôi về những việc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8F86E8-F4B8-4512-8EE6-07BCDC38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9219" descr="12">
            <a:extLst>
              <a:ext uri="{FF2B5EF4-FFF2-40B4-BE49-F238E27FC236}">
                <a16:creationId xmlns:a16="http://schemas.microsoft.com/office/drawing/2014/main" xmlns="" id="{4D46D2BA-1426-45C3-AE5C-B951ED9A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69" y="5782985"/>
            <a:ext cx="9140694" cy="1075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220" descr="21">
            <a:extLst>
              <a:ext uri="{FF2B5EF4-FFF2-40B4-BE49-F238E27FC236}">
                <a16:creationId xmlns:a16="http://schemas.microsoft.com/office/drawing/2014/main" xmlns="" id="{F46838D5-860B-4FD6-9000-E7014C29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0" y="3181350"/>
            <a:ext cx="12344399" cy="367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699434" y="533400"/>
            <a:ext cx="7834965" cy="1447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3529" y="890722"/>
            <a:ext cx="6209487" cy="1466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72527" y="1122280"/>
            <a:ext cx="6980929" cy="13798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609460" y="-1039886"/>
            <a:ext cx="10018871" cy="9479277"/>
            <a:chOff x="-1758" y="-787"/>
            <a:chExt cx="21037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字魂105号-简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F790CF2-83D7-425B-9970-25B55500435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69" y="1122281"/>
            <a:ext cx="5303520" cy="4909736"/>
          </a:xfrm>
          <a:prstGeom prst="rect">
            <a:avLst/>
          </a:prstGeom>
        </p:spPr>
      </p:pic>
      <p:sp>
        <p:nvSpPr>
          <p:cNvPr id="64" name="Rounded Rectangle 63"/>
          <p:cNvSpPr/>
          <p:nvPr/>
        </p:nvSpPr>
        <p:spPr>
          <a:xfrm>
            <a:off x="1442384" y="990600"/>
            <a:ext cx="6830555" cy="1447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defRPr/>
            </a:pP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874871" y="-911669"/>
            <a:ext cx="10018871" cy="9479277"/>
            <a:chOff x="-1758" y="-787"/>
            <a:chExt cx="21037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字魂105号-简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F790CF2-83D7-425B-9970-25B55500435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0" y="2214161"/>
            <a:ext cx="2863391" cy="3817855"/>
          </a:xfrm>
          <a:prstGeom prst="rect">
            <a:avLst/>
          </a:prstGeom>
        </p:spPr>
      </p:pic>
      <p:sp>
        <p:nvSpPr>
          <p:cNvPr id="64" name="Rounded Rectangle 63"/>
          <p:cNvSpPr/>
          <p:nvPr/>
        </p:nvSpPr>
        <p:spPr>
          <a:xfrm>
            <a:off x="1080434" y="990600"/>
            <a:ext cx="6830555" cy="1447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54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973455" y="1046481"/>
            <a:ext cx="7124224" cy="4632325"/>
            <a:chOff x="2044" y="1648"/>
            <a:chExt cx="14959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 rot="5400000">
              <a:off x="7443" y="-511"/>
              <a:ext cx="4161" cy="10327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-216218" y="-499745"/>
            <a:ext cx="9397841" cy="8587740"/>
            <a:chOff x="-454" y="-787"/>
            <a:chExt cx="19733" cy="13524"/>
          </a:xfrm>
        </p:grpSpPr>
        <p:grpSp>
          <p:nvGrpSpPr>
            <p:cNvPr id="20" name="组合 19"/>
            <p:cNvGrpSpPr/>
            <p:nvPr/>
          </p:nvGrpSpPr>
          <p:grpSpPr>
            <a:xfrm>
              <a:off x="-454" y="-787"/>
              <a:ext cx="19733" cy="13524"/>
              <a:chOff x="-454" y="-787"/>
              <a:chExt cx="19733" cy="135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44" y="-787"/>
                <a:ext cx="19423" cy="13524"/>
                <a:chOff x="-169" y="-787"/>
                <a:chExt cx="19423" cy="13524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338" y="-209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7" name="图片 6" descr="D:\资料\双麻花辫女孩.png双麻花辫女孩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rot="20700000">
                  <a:off x="12382" y="4379"/>
                  <a:ext cx="6872" cy="687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69" y="770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-454" y="2449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8" y="-705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D08C32-FB90-448B-AD34-81C9424F6B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236487">
            <a:off x="2194699" y="2049893"/>
            <a:ext cx="4635772" cy="18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837248" y="-499746"/>
            <a:ext cx="10286048" cy="9430385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字魂105号-简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5D26E5-F22A-4CFE-8699-FC2BE8CDFE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835" y="866861"/>
            <a:ext cx="6963760" cy="1103472"/>
          </a:xfrm>
          <a:prstGeom prst="rect">
            <a:avLst/>
          </a:prstGeom>
        </p:spPr>
      </p:pic>
      <p:grpSp>
        <p:nvGrpSpPr>
          <p:cNvPr id="66" name="组合 38">
            <a:extLst>
              <a:ext uri="{FF2B5EF4-FFF2-40B4-BE49-F238E27FC236}">
                <a16:creationId xmlns:a16="http://schemas.microsoft.com/office/drawing/2014/main" xmlns="" id="{4EC19787-24AB-4BE3-9C27-286BA5408BF7}"/>
              </a:ext>
            </a:extLst>
          </p:cNvPr>
          <p:cNvGrpSpPr/>
          <p:nvPr/>
        </p:nvGrpSpPr>
        <p:grpSpPr>
          <a:xfrm>
            <a:off x="401014" y="1989999"/>
            <a:ext cx="2810390" cy="3659542"/>
            <a:chOff x="2638" y="3071"/>
            <a:chExt cx="4135" cy="4143"/>
          </a:xfrm>
          <a:solidFill>
            <a:srgbClr val="FFE672"/>
          </a:solidFill>
        </p:grpSpPr>
        <p:sp>
          <p:nvSpPr>
            <p:cNvPr id="71" name="圆角矩形 39">
              <a:extLst>
                <a:ext uri="{FF2B5EF4-FFF2-40B4-BE49-F238E27FC236}">
                  <a16:creationId xmlns:a16="http://schemas.microsoft.com/office/drawing/2014/main" xmlns="" id="{FC4F6499-F324-4097-83D1-5E712614F1BF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73" name="文本框 40">
              <a:extLst>
                <a:ext uri="{FF2B5EF4-FFF2-40B4-BE49-F238E27FC236}">
                  <a16:creationId xmlns:a16="http://schemas.microsoft.com/office/drawing/2014/main" xmlns="" id="{83E8A196-13FA-4484-BF2F-06CB9603D26A}"/>
                </a:ext>
              </a:extLst>
            </p:cNvPr>
            <p:cNvSpPr txBox="1"/>
            <p:nvPr/>
          </p:nvSpPr>
          <p:spPr>
            <a:xfrm>
              <a:off x="3293" y="3405"/>
              <a:ext cx="3005" cy="345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giấy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bìa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keo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dán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dập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endPara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80" name="组合 80">
            <a:extLst>
              <a:ext uri="{FF2B5EF4-FFF2-40B4-BE49-F238E27FC236}">
                <a16:creationId xmlns:a16="http://schemas.microsoft.com/office/drawing/2014/main" xmlns="" id="{1974B6BB-813A-4510-A939-3F55D52F89C5}"/>
              </a:ext>
            </a:extLst>
          </p:cNvPr>
          <p:cNvGrpSpPr/>
          <p:nvPr/>
        </p:nvGrpSpPr>
        <p:grpSpPr>
          <a:xfrm>
            <a:off x="3229533" y="2452568"/>
            <a:ext cx="2695613" cy="3491874"/>
            <a:chOff x="2638" y="3071"/>
            <a:chExt cx="4135" cy="4143"/>
          </a:xfrm>
          <a:solidFill>
            <a:srgbClr val="FFE672"/>
          </a:solidFill>
        </p:grpSpPr>
        <p:sp>
          <p:nvSpPr>
            <p:cNvPr id="81" name="圆角矩形 81">
              <a:extLst>
                <a:ext uri="{FF2B5EF4-FFF2-40B4-BE49-F238E27FC236}">
                  <a16:creationId xmlns:a16="http://schemas.microsoft.com/office/drawing/2014/main" xmlns="" id="{8D64562D-DCD6-4ACC-81EE-CFC5A5395880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82" name="文本框 82">
              <a:extLst>
                <a:ext uri="{FF2B5EF4-FFF2-40B4-BE49-F238E27FC236}">
                  <a16:creationId xmlns:a16="http://schemas.microsoft.com/office/drawing/2014/main" xmlns="" id="{CA794F8E-6D04-4934-B00F-FA8F5B42982D}"/>
                </a:ext>
              </a:extLst>
            </p:cNvPr>
            <p:cNvSpPr txBox="1"/>
            <p:nvPr/>
          </p:nvSpPr>
          <p:spPr>
            <a:xfrm>
              <a:off x="3207" y="3627"/>
              <a:ext cx="3005" cy="3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Trang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em</a:t>
              </a:r>
              <a:endPara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84" name="组合 84">
            <a:extLst>
              <a:ext uri="{FF2B5EF4-FFF2-40B4-BE49-F238E27FC236}">
                <a16:creationId xmlns:a16="http://schemas.microsoft.com/office/drawing/2014/main" xmlns="" id="{3001E700-2E84-4DA7-9323-5306EFE102C4}"/>
              </a:ext>
            </a:extLst>
          </p:cNvPr>
          <p:cNvGrpSpPr/>
          <p:nvPr/>
        </p:nvGrpSpPr>
        <p:grpSpPr>
          <a:xfrm>
            <a:off x="6033997" y="2364104"/>
            <a:ext cx="2708990" cy="3890082"/>
            <a:chOff x="2638" y="3071"/>
            <a:chExt cx="4135" cy="4143"/>
          </a:xfrm>
          <a:solidFill>
            <a:srgbClr val="FFE672"/>
          </a:solidFill>
        </p:grpSpPr>
        <p:sp>
          <p:nvSpPr>
            <p:cNvPr id="85" name="圆角矩形 85">
              <a:extLst>
                <a:ext uri="{FF2B5EF4-FFF2-40B4-BE49-F238E27FC236}">
                  <a16:creationId xmlns:a16="http://schemas.microsoft.com/office/drawing/2014/main" xmlns="" id="{0E86E3FC-6B6D-43AB-88F4-059A18518BFB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4C74B2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86" name="文本框 86">
              <a:extLst>
                <a:ext uri="{FF2B5EF4-FFF2-40B4-BE49-F238E27FC236}">
                  <a16:creationId xmlns:a16="http://schemas.microsoft.com/office/drawing/2014/main" xmlns="" id="{7B4DC32E-B726-4EF3-8C2E-40898B3795DF}"/>
                </a:ext>
              </a:extLst>
            </p:cNvPr>
            <p:cNvSpPr txBox="1"/>
            <p:nvPr/>
          </p:nvSpPr>
          <p:spPr>
            <a:xfrm>
              <a:off x="3041" y="3545"/>
              <a:ext cx="3328" cy="3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cần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trong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tuần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238</Words>
  <Application>Microsoft Office PowerPoint</Application>
  <PresentationFormat>On-screen Show (4:3)</PresentationFormat>
  <Paragraphs>43</Paragraphs>
  <Slides>25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90</cp:revision>
  <dcterms:created xsi:type="dcterms:W3CDTF">2022-09-26T06:01:31Z</dcterms:created>
  <dcterms:modified xsi:type="dcterms:W3CDTF">2022-10-11T06:26:49Z</dcterms:modified>
</cp:coreProperties>
</file>