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261" r:id="rId2"/>
    <p:sldId id="262" r:id="rId3"/>
    <p:sldId id="263" r:id="rId4"/>
    <p:sldId id="264" r:id="rId5"/>
    <p:sldId id="265" r:id="rId6"/>
    <p:sldId id="266" r:id="rId7"/>
    <p:sldId id="267" r:id="rId8"/>
    <p:sldId id="268" r:id="rId9"/>
    <p:sldId id="269" r:id="rId10"/>
    <p:sldId id="270" r:id="rId11"/>
    <p:sldId id="271" r:id="rId12"/>
    <p:sldId id="272" r:id="rId13"/>
    <p:sldId id="273" r:id="rId14"/>
    <p:sldId id="274" r:id="rId15"/>
    <p:sldId id="279" r:id="rId16"/>
    <p:sldId id="280" r:id="rId17"/>
    <p:sldId id="281" r:id="rId18"/>
    <p:sldId id="282" r:id="rId19"/>
    <p:sldId id="283" r:id="rId20"/>
    <p:sldId id="284" r:id="rId21"/>
    <p:sldId id="285" r:id="rId22"/>
    <p:sldId id="286" r:id="rId23"/>
    <p:sldId id="260" r:id="rId24"/>
    <p:sldId id="259" r:id="rId25"/>
    <p:sldId id="258" r:id="rId26"/>
    <p:sldId id="257" r:id="rId2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59" d="100"/>
          <a:sy n="59" d="100"/>
        </p:scale>
        <p:origin x="1500" y="6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84296C-D29C-4C24-BCCD-53AAB06F60C8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E3A2BF-295E-464F-BE9A-54BCE2F6E9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32018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103284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/>
              <a:t> ô 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gương</a:t>
            </a:r>
            <a:r>
              <a:rPr lang="en-US" dirty="0"/>
              <a:t> </a:t>
            </a:r>
            <a:r>
              <a:rPr lang="en-US" dirty="0" err="1"/>
              <a:t>mặt</a:t>
            </a:r>
            <a:r>
              <a:rPr lang="en-US" dirty="0"/>
              <a:t> </a:t>
            </a:r>
            <a:r>
              <a:rPr lang="en-US" dirty="0" err="1"/>
              <a:t>cảm</a:t>
            </a:r>
            <a:r>
              <a:rPr lang="en-US" dirty="0"/>
              <a:t> </a:t>
            </a:r>
            <a:r>
              <a:rPr lang="en-US" dirty="0" err="1"/>
              <a:t>xúc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99852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/>
              <a:t> ô 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gương</a:t>
            </a:r>
            <a:r>
              <a:rPr lang="en-US" dirty="0"/>
              <a:t> </a:t>
            </a:r>
            <a:r>
              <a:rPr lang="en-US" dirty="0" err="1"/>
              <a:t>mặt</a:t>
            </a:r>
            <a:r>
              <a:rPr lang="en-US" dirty="0"/>
              <a:t> </a:t>
            </a:r>
            <a:r>
              <a:rPr lang="en-US" dirty="0" err="1"/>
              <a:t>cảm</a:t>
            </a:r>
            <a:r>
              <a:rPr lang="en-US" dirty="0"/>
              <a:t> </a:t>
            </a:r>
            <a:r>
              <a:rPr lang="en-US" dirty="0" err="1"/>
              <a:t>xúc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411414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Time 1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nhạc</a:t>
            </a:r>
            <a:r>
              <a:rPr lang="en-US" dirty="0"/>
              <a:t>, </a:t>
            </a:r>
            <a:r>
              <a:rPr lang="en-US" dirty="0" err="1"/>
              <a:t>nhóm</a:t>
            </a:r>
            <a:r>
              <a:rPr lang="en-US" dirty="0"/>
              <a:t> </a:t>
            </a:r>
            <a:r>
              <a:rPr lang="en-US" dirty="0" err="1"/>
              <a:t>nào</a:t>
            </a:r>
            <a:r>
              <a:rPr lang="en-US" dirty="0"/>
              <a:t> </a:t>
            </a:r>
            <a:r>
              <a:rPr lang="en-US" dirty="0" err="1"/>
              <a:t>kể</a:t>
            </a:r>
            <a:r>
              <a:rPr lang="en-US" dirty="0"/>
              <a:t> </a:t>
            </a:r>
            <a:r>
              <a:rPr lang="en-US" dirty="0" err="1"/>
              <a:t>nhiền</a:t>
            </a:r>
            <a:r>
              <a:rPr lang="en-US" dirty="0"/>
              <a:t> </a:t>
            </a:r>
            <a:r>
              <a:rPr lang="en-US" dirty="0" err="1"/>
              <a:t>nhất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thắng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516981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625886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415563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Tranthao121004@gmail.com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593F79-AC9C-4FB1-A8B0-F4BADE330897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7116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497336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vòng</a:t>
            </a:r>
            <a:r>
              <a:rPr lang="en-US" dirty="0"/>
              <a:t> </a:t>
            </a:r>
            <a:r>
              <a:rPr lang="en-US" dirty="0" err="1"/>
              <a:t>tròn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927500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96725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29112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08837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80901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8616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98269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566741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/>
              <a:t> ô 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gương</a:t>
            </a:r>
            <a:r>
              <a:rPr lang="en-US" dirty="0"/>
              <a:t> </a:t>
            </a:r>
            <a:r>
              <a:rPr lang="en-US" dirty="0" err="1"/>
              <a:t>mặt</a:t>
            </a:r>
            <a:r>
              <a:rPr lang="en-US" dirty="0"/>
              <a:t> </a:t>
            </a:r>
            <a:r>
              <a:rPr lang="en-US" dirty="0" err="1"/>
              <a:t>cảm</a:t>
            </a:r>
            <a:r>
              <a:rPr lang="en-US" dirty="0"/>
              <a:t> </a:t>
            </a:r>
            <a:r>
              <a:rPr lang="en-US" dirty="0" err="1"/>
              <a:t>xúc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10060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/>
              <a:t> ô 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gương</a:t>
            </a:r>
            <a:r>
              <a:rPr lang="en-US" dirty="0"/>
              <a:t> </a:t>
            </a:r>
            <a:r>
              <a:rPr lang="en-US" dirty="0" err="1"/>
              <a:t>mặt</a:t>
            </a:r>
            <a:r>
              <a:rPr lang="en-US" dirty="0"/>
              <a:t> </a:t>
            </a:r>
            <a:r>
              <a:rPr lang="en-US" dirty="0" err="1"/>
              <a:t>cảm</a:t>
            </a:r>
            <a:r>
              <a:rPr lang="en-US" dirty="0"/>
              <a:t> </a:t>
            </a:r>
            <a:r>
              <a:rPr lang="en-US" dirty="0" err="1"/>
              <a:t>xúc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3738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65A9BB-B2D3-4455-BAA6-1FB747E524AE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638DB-EF93-4309-ACFC-6891885D6F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8553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65A9BB-B2D3-4455-BAA6-1FB747E524AE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638DB-EF93-4309-ACFC-6891885D6F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20040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65A9BB-B2D3-4455-BAA6-1FB747E524AE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638DB-EF93-4309-ACFC-6891885D6F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68464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7016077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5983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65A9BB-B2D3-4455-BAA6-1FB747E524AE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638DB-EF93-4309-ACFC-6891885D6F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50074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65A9BB-B2D3-4455-BAA6-1FB747E524AE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638DB-EF93-4309-ACFC-6891885D6F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13070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65A9BB-B2D3-4455-BAA6-1FB747E524AE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638DB-EF93-4309-ACFC-6891885D6F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25189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65A9BB-B2D3-4455-BAA6-1FB747E524AE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638DB-EF93-4309-ACFC-6891885D6F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2884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65A9BB-B2D3-4455-BAA6-1FB747E524AE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638DB-EF93-4309-ACFC-6891885D6F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03537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65A9BB-B2D3-4455-BAA6-1FB747E524AE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638DB-EF93-4309-ACFC-6891885D6F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54653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65A9BB-B2D3-4455-BAA6-1FB747E524AE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638DB-EF93-4309-ACFC-6891885D6F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67746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65A9BB-B2D3-4455-BAA6-1FB747E524AE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638DB-EF93-4309-ACFC-6891885D6F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30984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65A9BB-B2D3-4455-BAA6-1FB747E524AE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4638DB-EF93-4309-ACFC-6891885D6F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88485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3.emf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2.emf"/><Relationship Id="rId11" Type="http://schemas.openxmlformats.org/officeDocument/2006/relationships/image" Target="../media/image7.png"/><Relationship Id="rId5" Type="http://schemas.openxmlformats.org/officeDocument/2006/relationships/image" Target="../media/image1.png"/><Relationship Id="rId10" Type="http://schemas.openxmlformats.org/officeDocument/2006/relationships/image" Target="../media/image6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9.png"/><Relationship Id="rId4" Type="http://schemas.openxmlformats.org/officeDocument/2006/relationships/image" Target="../media/image30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0.png"/><Relationship Id="rId4" Type="http://schemas.openxmlformats.org/officeDocument/2006/relationships/image" Target="../media/image30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.emf"/><Relationship Id="rId4" Type="http://schemas.openxmlformats.org/officeDocument/2006/relationships/image" Target="../media/image2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4" Type="http://schemas.microsoft.com/office/2007/relationships/hdphoto" Target="../media/hdphoto6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.emf"/><Relationship Id="rId4" Type="http://schemas.microsoft.com/office/2007/relationships/hdphoto" Target="../media/hdphoto4.wdp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Relationship Id="rId6" Type="http://schemas.openxmlformats.org/officeDocument/2006/relationships/slide" Target="slide19.xml"/><Relationship Id="rId5" Type="http://schemas.microsoft.com/office/2007/relationships/hdphoto" Target="../media/hdphoto7.wdp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Relationship Id="rId6" Type="http://schemas.openxmlformats.org/officeDocument/2006/relationships/slide" Target="slide19.xml"/><Relationship Id="rId5" Type="http://schemas.microsoft.com/office/2007/relationships/hdphoto" Target="../media/hdphoto7.wdp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Relationship Id="rId6" Type="http://schemas.openxmlformats.org/officeDocument/2006/relationships/slide" Target="slide19.xml"/><Relationship Id="rId5" Type="http://schemas.microsoft.com/office/2007/relationships/hdphoto" Target="../media/hdphoto7.wdp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4" Type="http://schemas.microsoft.com/office/2007/relationships/hdphoto" Target="../media/hdphoto8.wdp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6.png"/><Relationship Id="rId7" Type="http://schemas.openxmlformats.org/officeDocument/2006/relationships/image" Target="../media/image2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1.wdp"/><Relationship Id="rId5" Type="http://schemas.openxmlformats.org/officeDocument/2006/relationships/image" Target="../media/image8.png"/><Relationship Id="rId4" Type="http://schemas.microsoft.com/office/2007/relationships/hdphoto" Target="../media/hdphoto4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8.png"/><Relationship Id="rId7" Type="http://schemas.microsoft.com/office/2007/relationships/hdphoto" Target="../media/hdphoto2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png"/><Relationship Id="rId5" Type="http://schemas.openxmlformats.org/officeDocument/2006/relationships/image" Target="../media/image2.emf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Relationship Id="rId4" Type="http://schemas.microsoft.com/office/2007/relationships/hdphoto" Target="../media/hdphoto4.wdp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microsoft.com/office/2007/relationships/hdphoto" Target="../media/hdphoto3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8.png"/><Relationship Id="rId7" Type="http://schemas.microsoft.com/office/2007/relationships/hdphoto" Target="../media/hdphoto2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png"/><Relationship Id="rId5" Type="http://schemas.openxmlformats.org/officeDocument/2006/relationships/image" Target="../media/image2.emf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.emf"/><Relationship Id="rId4" Type="http://schemas.microsoft.com/office/2007/relationships/hdphoto" Target="../media/hdphoto4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6.jpe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7.png"/><Relationship Id="rId5" Type="http://schemas.microsoft.com/office/2007/relationships/hdphoto" Target="../media/hdphoto3.wdp"/><Relationship Id="rId4" Type="http://schemas.openxmlformats.org/officeDocument/2006/relationships/image" Target="../media/image11.png"/><Relationship Id="rId9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1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12" Type="http://schemas.openxmlformats.org/officeDocument/2006/relationships/image" Target="../media/image30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jpg"/><Relationship Id="rId14" Type="http://schemas.microsoft.com/office/2007/relationships/hdphoto" Target="../media/hdphoto5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7.png"/><Relationship Id="rId4" Type="http://schemas.openxmlformats.org/officeDocument/2006/relationships/image" Target="../media/image30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8.png"/><Relationship Id="rId4" Type="http://schemas.openxmlformats.org/officeDocument/2006/relationships/image" Target="../media/image30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88">
            <a:extLst>
              <a:ext uri="{FF2B5EF4-FFF2-40B4-BE49-F238E27FC236}">
                <a16:creationId xmlns:a16="http://schemas.microsoft.com/office/drawing/2014/main" id="{DB78176E-A84D-4E00-BE7C-6309779225A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00" y="152400"/>
            <a:ext cx="951529" cy="142086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864F7C5-92E9-47F4-AD62-800A8186512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4559261"/>
            <a:ext cx="1714739" cy="234950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4C7140B-881A-4A89-86E4-05E444FE3ED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14739" y="4267200"/>
            <a:ext cx="1563429" cy="2595958"/>
          </a:xfrm>
          <a:prstGeom prst="rect">
            <a:avLst/>
          </a:prstGeom>
        </p:spPr>
      </p:pic>
      <p:pic>
        <p:nvPicPr>
          <p:cNvPr id="11" name="图片 88">
            <a:extLst>
              <a:ext uri="{FF2B5EF4-FFF2-40B4-BE49-F238E27FC236}">
                <a16:creationId xmlns:a16="http://schemas.microsoft.com/office/drawing/2014/main" id="{DE88B15F-9F49-4748-B604-4B319F5600E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61795">
            <a:off x="7925846" y="32212"/>
            <a:ext cx="951529" cy="152130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5FA8856-8B96-496F-AD5F-F9260305BA8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4814" y="1296966"/>
            <a:ext cx="8847587" cy="17558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B0C007A-9093-4715-B1DC-499DB2BFD3E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42644" y="3052767"/>
            <a:ext cx="2830313" cy="107298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CF57285-A854-4AC1-A90B-934FB923182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887980" y="-13160"/>
            <a:ext cx="4876800" cy="1462289"/>
          </a:xfrm>
          <a:prstGeom prst="rect">
            <a:avLst/>
          </a:prstGeom>
        </p:spPr>
      </p:pic>
      <p:pic>
        <p:nvPicPr>
          <p:cNvPr id="12" name="5bfd36810f03f">
            <a:hlinkClick r:id="" action="ppaction://media"/>
            <a:extLst>
              <a:ext uri="{FF2B5EF4-FFF2-40B4-BE49-F238E27FC236}">
                <a16:creationId xmlns:a16="http://schemas.microsoft.com/office/drawing/2014/main" id="{FFEEB7B0-2C5D-450C-A09F-13BD1D28957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57999" y="396653"/>
            <a:ext cx="36552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8447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30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Flowchart: Alternate Process 33">
            <a:extLst>
              <a:ext uri="{FF2B5EF4-FFF2-40B4-BE49-F238E27FC236}">
                <a16:creationId xmlns:a16="http://schemas.microsoft.com/office/drawing/2014/main" id="{BB141A8E-1B3B-42E3-AA5A-7622EBC53504}"/>
              </a:ext>
            </a:extLst>
          </p:cNvPr>
          <p:cNvSpPr/>
          <p:nvPr/>
        </p:nvSpPr>
        <p:spPr>
          <a:xfrm>
            <a:off x="3491221" y="3718560"/>
            <a:ext cx="4147015" cy="2072640"/>
          </a:xfrm>
          <a:custGeom>
            <a:avLst/>
            <a:gdLst>
              <a:gd name="connsiteX0" fmla="*/ 0 w 4147015"/>
              <a:gd name="connsiteY0" fmla="*/ 345440 h 2072640"/>
              <a:gd name="connsiteX1" fmla="*/ 345440 w 4147015"/>
              <a:gd name="connsiteY1" fmla="*/ 0 h 2072640"/>
              <a:gd name="connsiteX2" fmla="*/ 967544 w 4147015"/>
              <a:gd name="connsiteY2" fmla="*/ 0 h 2072640"/>
              <a:gd name="connsiteX3" fmla="*/ 1727894 w 4147015"/>
              <a:gd name="connsiteY3" fmla="*/ 0 h 2072640"/>
              <a:gd name="connsiteX4" fmla="*/ 2315437 w 4147015"/>
              <a:gd name="connsiteY4" fmla="*/ 0 h 2072640"/>
              <a:gd name="connsiteX5" fmla="*/ 3075787 w 4147015"/>
              <a:gd name="connsiteY5" fmla="*/ 0 h 2072640"/>
              <a:gd name="connsiteX6" fmla="*/ 3801575 w 4147015"/>
              <a:gd name="connsiteY6" fmla="*/ 0 h 2072640"/>
              <a:gd name="connsiteX7" fmla="*/ 4147015 w 4147015"/>
              <a:gd name="connsiteY7" fmla="*/ 345440 h 2072640"/>
              <a:gd name="connsiteX8" fmla="*/ 4147015 w 4147015"/>
              <a:gd name="connsiteY8" fmla="*/ 1050138 h 2072640"/>
              <a:gd name="connsiteX9" fmla="*/ 4147015 w 4147015"/>
              <a:gd name="connsiteY9" fmla="*/ 1727200 h 2072640"/>
              <a:gd name="connsiteX10" fmla="*/ 3801575 w 4147015"/>
              <a:gd name="connsiteY10" fmla="*/ 2072640 h 2072640"/>
              <a:gd name="connsiteX11" fmla="*/ 3144909 w 4147015"/>
              <a:gd name="connsiteY11" fmla="*/ 2072640 h 2072640"/>
              <a:gd name="connsiteX12" fmla="*/ 2488244 w 4147015"/>
              <a:gd name="connsiteY12" fmla="*/ 2072640 h 2072640"/>
              <a:gd name="connsiteX13" fmla="*/ 1866139 w 4147015"/>
              <a:gd name="connsiteY13" fmla="*/ 2072640 h 2072640"/>
              <a:gd name="connsiteX14" fmla="*/ 1244035 w 4147015"/>
              <a:gd name="connsiteY14" fmla="*/ 2072640 h 2072640"/>
              <a:gd name="connsiteX15" fmla="*/ 345440 w 4147015"/>
              <a:gd name="connsiteY15" fmla="*/ 2072640 h 2072640"/>
              <a:gd name="connsiteX16" fmla="*/ 0 w 4147015"/>
              <a:gd name="connsiteY16" fmla="*/ 1727200 h 2072640"/>
              <a:gd name="connsiteX17" fmla="*/ 0 w 4147015"/>
              <a:gd name="connsiteY17" fmla="*/ 1077773 h 2072640"/>
              <a:gd name="connsiteX18" fmla="*/ 0 w 4147015"/>
              <a:gd name="connsiteY18" fmla="*/ 345440 h 2072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147015" h="2072640" fill="none" extrusionOk="0">
                <a:moveTo>
                  <a:pt x="0" y="345440"/>
                </a:moveTo>
                <a:cubicBezTo>
                  <a:pt x="-12330" y="165071"/>
                  <a:pt x="142444" y="-25105"/>
                  <a:pt x="345440" y="0"/>
                </a:cubicBezTo>
                <a:cubicBezTo>
                  <a:pt x="649133" y="-6504"/>
                  <a:pt x="774724" y="31055"/>
                  <a:pt x="967544" y="0"/>
                </a:cubicBezTo>
                <a:cubicBezTo>
                  <a:pt x="1160364" y="-31055"/>
                  <a:pt x="1471574" y="-6583"/>
                  <a:pt x="1727894" y="0"/>
                </a:cubicBezTo>
                <a:cubicBezTo>
                  <a:pt x="1984214" y="6583"/>
                  <a:pt x="2064887" y="28619"/>
                  <a:pt x="2315437" y="0"/>
                </a:cubicBezTo>
                <a:cubicBezTo>
                  <a:pt x="2565987" y="-28619"/>
                  <a:pt x="2824378" y="-36739"/>
                  <a:pt x="3075787" y="0"/>
                </a:cubicBezTo>
                <a:cubicBezTo>
                  <a:pt x="3327196" y="36739"/>
                  <a:pt x="3453285" y="-8651"/>
                  <a:pt x="3801575" y="0"/>
                </a:cubicBezTo>
                <a:cubicBezTo>
                  <a:pt x="3955222" y="-14996"/>
                  <a:pt x="4158588" y="124893"/>
                  <a:pt x="4147015" y="345440"/>
                </a:cubicBezTo>
                <a:cubicBezTo>
                  <a:pt x="4142707" y="624763"/>
                  <a:pt x="4170023" y="766829"/>
                  <a:pt x="4147015" y="1050138"/>
                </a:cubicBezTo>
                <a:cubicBezTo>
                  <a:pt x="4124007" y="1333447"/>
                  <a:pt x="4114003" y="1469049"/>
                  <a:pt x="4147015" y="1727200"/>
                </a:cubicBezTo>
                <a:cubicBezTo>
                  <a:pt x="4160224" y="1934318"/>
                  <a:pt x="4008378" y="2106260"/>
                  <a:pt x="3801575" y="2072640"/>
                </a:cubicBezTo>
                <a:cubicBezTo>
                  <a:pt x="3603362" y="2047245"/>
                  <a:pt x="3359031" y="2089799"/>
                  <a:pt x="3144909" y="2072640"/>
                </a:cubicBezTo>
                <a:cubicBezTo>
                  <a:pt x="2930787" y="2055481"/>
                  <a:pt x="2791137" y="2100004"/>
                  <a:pt x="2488244" y="2072640"/>
                </a:cubicBezTo>
                <a:cubicBezTo>
                  <a:pt x="2185352" y="2045276"/>
                  <a:pt x="2138194" y="2055301"/>
                  <a:pt x="1866139" y="2072640"/>
                </a:cubicBezTo>
                <a:cubicBezTo>
                  <a:pt x="1594085" y="2089979"/>
                  <a:pt x="1433116" y="2068880"/>
                  <a:pt x="1244035" y="2072640"/>
                </a:cubicBezTo>
                <a:cubicBezTo>
                  <a:pt x="1054954" y="2076400"/>
                  <a:pt x="551741" y="2041423"/>
                  <a:pt x="345440" y="2072640"/>
                </a:cubicBezTo>
                <a:cubicBezTo>
                  <a:pt x="152709" y="2087335"/>
                  <a:pt x="-37359" y="1939546"/>
                  <a:pt x="0" y="1727200"/>
                </a:cubicBezTo>
                <a:cubicBezTo>
                  <a:pt x="-30779" y="1497734"/>
                  <a:pt x="-27162" y="1325377"/>
                  <a:pt x="0" y="1077773"/>
                </a:cubicBezTo>
                <a:cubicBezTo>
                  <a:pt x="27162" y="830169"/>
                  <a:pt x="30618" y="512665"/>
                  <a:pt x="0" y="345440"/>
                </a:cubicBezTo>
                <a:close/>
              </a:path>
              <a:path w="4147015" h="2072640" stroke="0" extrusionOk="0">
                <a:moveTo>
                  <a:pt x="0" y="345440"/>
                </a:moveTo>
                <a:cubicBezTo>
                  <a:pt x="-9733" y="187850"/>
                  <a:pt x="181069" y="8725"/>
                  <a:pt x="345440" y="0"/>
                </a:cubicBezTo>
                <a:cubicBezTo>
                  <a:pt x="599123" y="20338"/>
                  <a:pt x="709847" y="-30566"/>
                  <a:pt x="1002106" y="0"/>
                </a:cubicBezTo>
                <a:cubicBezTo>
                  <a:pt x="1294365" y="30566"/>
                  <a:pt x="1519402" y="33565"/>
                  <a:pt x="1762455" y="0"/>
                </a:cubicBezTo>
                <a:cubicBezTo>
                  <a:pt x="2005508" y="-33565"/>
                  <a:pt x="2116805" y="16245"/>
                  <a:pt x="2419121" y="0"/>
                </a:cubicBezTo>
                <a:cubicBezTo>
                  <a:pt x="2721437" y="-16245"/>
                  <a:pt x="2831780" y="14770"/>
                  <a:pt x="3006664" y="0"/>
                </a:cubicBezTo>
                <a:cubicBezTo>
                  <a:pt x="3181548" y="-14770"/>
                  <a:pt x="3410050" y="6934"/>
                  <a:pt x="3801575" y="0"/>
                </a:cubicBezTo>
                <a:cubicBezTo>
                  <a:pt x="3987051" y="26637"/>
                  <a:pt x="4180453" y="160064"/>
                  <a:pt x="4147015" y="345440"/>
                </a:cubicBezTo>
                <a:cubicBezTo>
                  <a:pt x="4156718" y="590461"/>
                  <a:pt x="4127163" y="736341"/>
                  <a:pt x="4147015" y="1008685"/>
                </a:cubicBezTo>
                <a:cubicBezTo>
                  <a:pt x="4166867" y="1281029"/>
                  <a:pt x="4143094" y="1450678"/>
                  <a:pt x="4147015" y="1727200"/>
                </a:cubicBezTo>
                <a:cubicBezTo>
                  <a:pt x="4148163" y="1884181"/>
                  <a:pt x="4017165" y="2101491"/>
                  <a:pt x="3801575" y="2072640"/>
                </a:cubicBezTo>
                <a:cubicBezTo>
                  <a:pt x="3579440" y="2052778"/>
                  <a:pt x="3444683" y="2073350"/>
                  <a:pt x="3179471" y="2072640"/>
                </a:cubicBezTo>
                <a:cubicBezTo>
                  <a:pt x="2914259" y="2071930"/>
                  <a:pt x="2805113" y="2068610"/>
                  <a:pt x="2453682" y="2072640"/>
                </a:cubicBezTo>
                <a:cubicBezTo>
                  <a:pt x="2102251" y="2076670"/>
                  <a:pt x="2063086" y="2102848"/>
                  <a:pt x="1693333" y="2072640"/>
                </a:cubicBezTo>
                <a:cubicBezTo>
                  <a:pt x="1323580" y="2042432"/>
                  <a:pt x="1374227" y="2047288"/>
                  <a:pt x="1071228" y="2072640"/>
                </a:cubicBezTo>
                <a:cubicBezTo>
                  <a:pt x="768230" y="2097992"/>
                  <a:pt x="602215" y="2042010"/>
                  <a:pt x="345440" y="2072640"/>
                </a:cubicBezTo>
                <a:cubicBezTo>
                  <a:pt x="168064" y="2092055"/>
                  <a:pt x="-30052" y="1913915"/>
                  <a:pt x="0" y="1727200"/>
                </a:cubicBezTo>
                <a:cubicBezTo>
                  <a:pt x="24400" y="1399343"/>
                  <a:pt x="-540" y="1236924"/>
                  <a:pt x="0" y="1050138"/>
                </a:cubicBezTo>
                <a:cubicBezTo>
                  <a:pt x="540" y="863352"/>
                  <a:pt x="-8168" y="680898"/>
                  <a:pt x="0" y="345440"/>
                </a:cubicBezTo>
                <a:close/>
              </a:path>
            </a:pathLst>
          </a:custGeom>
          <a:solidFill>
            <a:sysClr val="window" lastClr="FFFFFF"/>
          </a:solidFill>
          <a:ln w="28575" cap="flat" cmpd="sng" algn="ctr">
            <a:solidFill>
              <a:srgbClr val="0070C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3478589231">
                  <a:prstGeom prst="flowChartAlternateProcess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lvl="0" algn="just">
              <a:defRPr/>
            </a:pPr>
            <a:r>
              <a:rPr kumimoji="0" lang="vi-VN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Việc làm đó </a:t>
            </a:r>
            <a:r>
              <a:rPr lang="en-US" sz="2800" b="1" kern="0" noProof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r>
              <a:rPr lang="vi-VN" sz="2800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hể hiện bạn nam và mẹ quan tâm, lo lắng cho sức khỏe của ông hàng xóm.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274D77F6-39E8-4017-AAE2-19412D7DEC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73629" y="3892762"/>
            <a:ext cx="1570371" cy="2675185"/>
          </a:xfrm>
          <a:prstGeom prst="rect">
            <a:avLst/>
          </a:prstGeom>
        </p:spPr>
      </p:pic>
      <p:sp>
        <p:nvSpPr>
          <p:cNvPr id="36" name="Speech Bubble: Rectangle with Corners Rounded 35">
            <a:extLst>
              <a:ext uri="{FF2B5EF4-FFF2-40B4-BE49-F238E27FC236}">
                <a16:creationId xmlns:a16="http://schemas.microsoft.com/office/drawing/2014/main" id="{10D90863-631A-4729-A81A-5692D73B194C}"/>
              </a:ext>
            </a:extLst>
          </p:cNvPr>
          <p:cNvSpPr/>
          <p:nvPr/>
        </p:nvSpPr>
        <p:spPr>
          <a:xfrm>
            <a:off x="3491221" y="1627646"/>
            <a:ext cx="5347979" cy="1739900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ln w="762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en-US" sz="3600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600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nam</a:t>
            </a:r>
            <a:r>
              <a:rPr lang="en-US" sz="3600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3600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3600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sang </a:t>
            </a:r>
            <a:r>
              <a:rPr lang="en-US" sz="3600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3600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thăm</a:t>
            </a:r>
            <a:r>
              <a:rPr lang="en-US" sz="3600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sức</a:t>
            </a:r>
            <a:r>
              <a:rPr lang="en-US" sz="3600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khỏe</a:t>
            </a:r>
            <a:r>
              <a:rPr lang="en-US" sz="3600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3600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3600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xóm</a:t>
            </a:r>
            <a:r>
              <a:rPr lang="en-US" sz="3600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D0374280-3B24-421F-800E-C209D385B3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19300" y="46896"/>
            <a:ext cx="5257800" cy="94370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737FB8F-7688-4A88-B2C9-ABFB79E878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543" y="1391235"/>
            <a:ext cx="3452678" cy="47809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2914884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Flowchart: Alternate Process 33">
            <a:extLst>
              <a:ext uri="{FF2B5EF4-FFF2-40B4-BE49-F238E27FC236}">
                <a16:creationId xmlns:a16="http://schemas.microsoft.com/office/drawing/2014/main" id="{BB141A8E-1B3B-42E3-AA5A-7622EBC53504}"/>
              </a:ext>
            </a:extLst>
          </p:cNvPr>
          <p:cNvSpPr/>
          <p:nvPr/>
        </p:nvSpPr>
        <p:spPr>
          <a:xfrm>
            <a:off x="3524205" y="3367546"/>
            <a:ext cx="4114032" cy="2675186"/>
          </a:xfrm>
          <a:custGeom>
            <a:avLst/>
            <a:gdLst>
              <a:gd name="connsiteX0" fmla="*/ 0 w 4114032"/>
              <a:gd name="connsiteY0" fmla="*/ 445864 h 2675186"/>
              <a:gd name="connsiteX1" fmla="*/ 445864 w 4114032"/>
              <a:gd name="connsiteY1" fmla="*/ 0 h 2675186"/>
              <a:gd name="connsiteX2" fmla="*/ 1015138 w 4114032"/>
              <a:gd name="connsiteY2" fmla="*/ 0 h 2675186"/>
              <a:gd name="connsiteX3" fmla="*/ 1552188 w 4114032"/>
              <a:gd name="connsiteY3" fmla="*/ 0 h 2675186"/>
              <a:gd name="connsiteX4" fmla="*/ 2024793 w 4114032"/>
              <a:gd name="connsiteY4" fmla="*/ 0 h 2675186"/>
              <a:gd name="connsiteX5" fmla="*/ 2529621 w 4114032"/>
              <a:gd name="connsiteY5" fmla="*/ 0 h 2675186"/>
              <a:gd name="connsiteX6" fmla="*/ 2970002 w 4114032"/>
              <a:gd name="connsiteY6" fmla="*/ 0 h 2675186"/>
              <a:gd name="connsiteX7" fmla="*/ 3668168 w 4114032"/>
              <a:gd name="connsiteY7" fmla="*/ 0 h 2675186"/>
              <a:gd name="connsiteX8" fmla="*/ 4114032 w 4114032"/>
              <a:gd name="connsiteY8" fmla="*/ 445864 h 2675186"/>
              <a:gd name="connsiteX9" fmla="*/ 4114032 w 4114032"/>
              <a:gd name="connsiteY9" fmla="*/ 1076019 h 2675186"/>
              <a:gd name="connsiteX10" fmla="*/ 4114032 w 4114032"/>
              <a:gd name="connsiteY10" fmla="*/ 1670505 h 2675186"/>
              <a:gd name="connsiteX11" fmla="*/ 4114032 w 4114032"/>
              <a:gd name="connsiteY11" fmla="*/ 2229322 h 2675186"/>
              <a:gd name="connsiteX12" fmla="*/ 3668168 w 4114032"/>
              <a:gd name="connsiteY12" fmla="*/ 2675186 h 2675186"/>
              <a:gd name="connsiteX13" fmla="*/ 3066671 w 4114032"/>
              <a:gd name="connsiteY13" fmla="*/ 2675186 h 2675186"/>
              <a:gd name="connsiteX14" fmla="*/ 2594067 w 4114032"/>
              <a:gd name="connsiteY14" fmla="*/ 2675186 h 2675186"/>
              <a:gd name="connsiteX15" fmla="*/ 2089239 w 4114032"/>
              <a:gd name="connsiteY15" fmla="*/ 2675186 h 2675186"/>
              <a:gd name="connsiteX16" fmla="*/ 1487742 w 4114032"/>
              <a:gd name="connsiteY16" fmla="*/ 2675186 h 2675186"/>
              <a:gd name="connsiteX17" fmla="*/ 982915 w 4114032"/>
              <a:gd name="connsiteY17" fmla="*/ 2675186 h 2675186"/>
              <a:gd name="connsiteX18" fmla="*/ 445864 w 4114032"/>
              <a:gd name="connsiteY18" fmla="*/ 2675186 h 2675186"/>
              <a:gd name="connsiteX19" fmla="*/ 0 w 4114032"/>
              <a:gd name="connsiteY19" fmla="*/ 2229322 h 2675186"/>
              <a:gd name="connsiteX20" fmla="*/ 0 w 4114032"/>
              <a:gd name="connsiteY20" fmla="*/ 1688340 h 2675186"/>
              <a:gd name="connsiteX21" fmla="*/ 0 w 4114032"/>
              <a:gd name="connsiteY21" fmla="*/ 1058185 h 2675186"/>
              <a:gd name="connsiteX22" fmla="*/ 0 w 4114032"/>
              <a:gd name="connsiteY22" fmla="*/ 445864 h 26751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4114032" h="2675186" fill="none" extrusionOk="0">
                <a:moveTo>
                  <a:pt x="0" y="445864"/>
                </a:moveTo>
                <a:cubicBezTo>
                  <a:pt x="42142" y="224657"/>
                  <a:pt x="213896" y="-5845"/>
                  <a:pt x="445864" y="0"/>
                </a:cubicBezTo>
                <a:cubicBezTo>
                  <a:pt x="727565" y="-4158"/>
                  <a:pt x="879432" y="3685"/>
                  <a:pt x="1015138" y="0"/>
                </a:cubicBezTo>
                <a:cubicBezTo>
                  <a:pt x="1150844" y="-3685"/>
                  <a:pt x="1346931" y="43379"/>
                  <a:pt x="1552188" y="0"/>
                </a:cubicBezTo>
                <a:cubicBezTo>
                  <a:pt x="1757445" y="-43379"/>
                  <a:pt x="1889446" y="8207"/>
                  <a:pt x="2024793" y="0"/>
                </a:cubicBezTo>
                <a:cubicBezTo>
                  <a:pt x="2160140" y="-8207"/>
                  <a:pt x="2364823" y="9438"/>
                  <a:pt x="2529621" y="0"/>
                </a:cubicBezTo>
                <a:cubicBezTo>
                  <a:pt x="2694419" y="-9438"/>
                  <a:pt x="2770844" y="12933"/>
                  <a:pt x="2970002" y="0"/>
                </a:cubicBezTo>
                <a:cubicBezTo>
                  <a:pt x="3169160" y="-12933"/>
                  <a:pt x="3499302" y="44054"/>
                  <a:pt x="3668168" y="0"/>
                </a:cubicBezTo>
                <a:cubicBezTo>
                  <a:pt x="3886842" y="-14399"/>
                  <a:pt x="4081023" y="158263"/>
                  <a:pt x="4114032" y="445864"/>
                </a:cubicBezTo>
                <a:cubicBezTo>
                  <a:pt x="4128565" y="751275"/>
                  <a:pt x="4104579" y="778512"/>
                  <a:pt x="4114032" y="1076019"/>
                </a:cubicBezTo>
                <a:cubicBezTo>
                  <a:pt x="4123485" y="1373526"/>
                  <a:pt x="4085242" y="1376105"/>
                  <a:pt x="4114032" y="1670505"/>
                </a:cubicBezTo>
                <a:cubicBezTo>
                  <a:pt x="4142822" y="1964905"/>
                  <a:pt x="4088790" y="2098779"/>
                  <a:pt x="4114032" y="2229322"/>
                </a:cubicBezTo>
                <a:cubicBezTo>
                  <a:pt x="4057476" y="2432146"/>
                  <a:pt x="3899037" y="2637462"/>
                  <a:pt x="3668168" y="2675186"/>
                </a:cubicBezTo>
                <a:cubicBezTo>
                  <a:pt x="3458471" y="2728601"/>
                  <a:pt x="3197495" y="2620918"/>
                  <a:pt x="3066671" y="2675186"/>
                </a:cubicBezTo>
                <a:cubicBezTo>
                  <a:pt x="2935847" y="2729454"/>
                  <a:pt x="2718975" y="2631484"/>
                  <a:pt x="2594067" y="2675186"/>
                </a:cubicBezTo>
                <a:cubicBezTo>
                  <a:pt x="2469159" y="2718888"/>
                  <a:pt x="2201017" y="2631945"/>
                  <a:pt x="2089239" y="2675186"/>
                </a:cubicBezTo>
                <a:cubicBezTo>
                  <a:pt x="1977461" y="2718427"/>
                  <a:pt x="1768481" y="2625507"/>
                  <a:pt x="1487742" y="2675186"/>
                </a:cubicBezTo>
                <a:cubicBezTo>
                  <a:pt x="1207003" y="2724865"/>
                  <a:pt x="1133825" y="2664390"/>
                  <a:pt x="982915" y="2675186"/>
                </a:cubicBezTo>
                <a:cubicBezTo>
                  <a:pt x="832005" y="2685982"/>
                  <a:pt x="592112" y="2647805"/>
                  <a:pt x="445864" y="2675186"/>
                </a:cubicBezTo>
                <a:cubicBezTo>
                  <a:pt x="187244" y="2657244"/>
                  <a:pt x="-64478" y="2473282"/>
                  <a:pt x="0" y="2229322"/>
                </a:cubicBezTo>
                <a:cubicBezTo>
                  <a:pt x="-62029" y="2084349"/>
                  <a:pt x="28480" y="1831228"/>
                  <a:pt x="0" y="1688340"/>
                </a:cubicBezTo>
                <a:cubicBezTo>
                  <a:pt x="-28480" y="1545452"/>
                  <a:pt x="13547" y="1217262"/>
                  <a:pt x="0" y="1058185"/>
                </a:cubicBezTo>
                <a:cubicBezTo>
                  <a:pt x="-13547" y="899108"/>
                  <a:pt x="16441" y="748780"/>
                  <a:pt x="0" y="445864"/>
                </a:cubicBezTo>
                <a:close/>
              </a:path>
              <a:path w="4114032" h="2675186" stroke="0" extrusionOk="0">
                <a:moveTo>
                  <a:pt x="0" y="445864"/>
                </a:moveTo>
                <a:cubicBezTo>
                  <a:pt x="39911" y="186277"/>
                  <a:pt x="210232" y="-5420"/>
                  <a:pt x="445864" y="0"/>
                </a:cubicBezTo>
                <a:cubicBezTo>
                  <a:pt x="576411" y="-31305"/>
                  <a:pt x="823284" y="36446"/>
                  <a:pt x="1015138" y="0"/>
                </a:cubicBezTo>
                <a:cubicBezTo>
                  <a:pt x="1206992" y="-36446"/>
                  <a:pt x="1304906" y="42881"/>
                  <a:pt x="1455519" y="0"/>
                </a:cubicBezTo>
                <a:cubicBezTo>
                  <a:pt x="1606132" y="-42881"/>
                  <a:pt x="1870494" y="69267"/>
                  <a:pt x="2057016" y="0"/>
                </a:cubicBezTo>
                <a:cubicBezTo>
                  <a:pt x="2243538" y="-69267"/>
                  <a:pt x="2423573" y="12945"/>
                  <a:pt x="2626290" y="0"/>
                </a:cubicBezTo>
                <a:cubicBezTo>
                  <a:pt x="2829007" y="-12945"/>
                  <a:pt x="3377039" y="24941"/>
                  <a:pt x="3668168" y="0"/>
                </a:cubicBezTo>
                <a:cubicBezTo>
                  <a:pt x="3970034" y="39351"/>
                  <a:pt x="4111451" y="184851"/>
                  <a:pt x="4114032" y="445864"/>
                </a:cubicBezTo>
                <a:cubicBezTo>
                  <a:pt x="4155707" y="573632"/>
                  <a:pt x="4111930" y="805454"/>
                  <a:pt x="4114032" y="986846"/>
                </a:cubicBezTo>
                <a:cubicBezTo>
                  <a:pt x="4116134" y="1168238"/>
                  <a:pt x="4070753" y="1272643"/>
                  <a:pt x="4114032" y="1545663"/>
                </a:cubicBezTo>
                <a:cubicBezTo>
                  <a:pt x="4157311" y="1818683"/>
                  <a:pt x="4036283" y="1941975"/>
                  <a:pt x="4114032" y="2229322"/>
                </a:cubicBezTo>
                <a:cubicBezTo>
                  <a:pt x="4089662" y="2491645"/>
                  <a:pt x="3931471" y="2704675"/>
                  <a:pt x="3668168" y="2675186"/>
                </a:cubicBezTo>
                <a:cubicBezTo>
                  <a:pt x="3556257" y="2720897"/>
                  <a:pt x="3266125" y="2647764"/>
                  <a:pt x="3163340" y="2675186"/>
                </a:cubicBezTo>
                <a:cubicBezTo>
                  <a:pt x="3060555" y="2702608"/>
                  <a:pt x="2748220" y="2626635"/>
                  <a:pt x="2594067" y="2675186"/>
                </a:cubicBezTo>
                <a:cubicBezTo>
                  <a:pt x="2439914" y="2723737"/>
                  <a:pt x="2296899" y="2614629"/>
                  <a:pt x="2089239" y="2675186"/>
                </a:cubicBezTo>
                <a:cubicBezTo>
                  <a:pt x="1881579" y="2735743"/>
                  <a:pt x="1849000" y="2637020"/>
                  <a:pt x="1616634" y="2675186"/>
                </a:cubicBezTo>
                <a:cubicBezTo>
                  <a:pt x="1384269" y="2713352"/>
                  <a:pt x="1338797" y="2652081"/>
                  <a:pt x="1111807" y="2675186"/>
                </a:cubicBezTo>
                <a:cubicBezTo>
                  <a:pt x="884817" y="2698291"/>
                  <a:pt x="691543" y="2673866"/>
                  <a:pt x="445864" y="2675186"/>
                </a:cubicBezTo>
                <a:cubicBezTo>
                  <a:pt x="260138" y="2695937"/>
                  <a:pt x="-29228" y="2493344"/>
                  <a:pt x="0" y="2229322"/>
                </a:cubicBezTo>
                <a:cubicBezTo>
                  <a:pt x="-59091" y="1989654"/>
                  <a:pt x="4626" y="1756195"/>
                  <a:pt x="0" y="1634836"/>
                </a:cubicBezTo>
                <a:cubicBezTo>
                  <a:pt x="-4626" y="1513477"/>
                  <a:pt x="54593" y="1252155"/>
                  <a:pt x="0" y="1076019"/>
                </a:cubicBezTo>
                <a:cubicBezTo>
                  <a:pt x="-54593" y="899883"/>
                  <a:pt x="1778" y="717996"/>
                  <a:pt x="0" y="445864"/>
                </a:cubicBezTo>
                <a:close/>
              </a:path>
            </a:pathLst>
          </a:custGeom>
          <a:solidFill>
            <a:sysClr val="window" lastClr="FFFFFF"/>
          </a:solidFill>
          <a:ln w="28575" cap="flat" cmpd="sng" algn="ctr">
            <a:solidFill>
              <a:srgbClr val="0070C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1487734217">
                  <a:prstGeom prst="flowChartAlternate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lvl="0" algn="just">
              <a:defRPr/>
            </a:pPr>
            <a:r>
              <a:rPr lang="vi-VN" sz="3200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Việc làm đó thể hiện việc quan tâm, tạo dựng mối quan hệ tốt với những người hàng xóm.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274D77F6-39E8-4017-AAE2-19412D7DEC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73629" y="3367547"/>
            <a:ext cx="1570371" cy="2675185"/>
          </a:xfrm>
          <a:prstGeom prst="rect">
            <a:avLst/>
          </a:prstGeom>
        </p:spPr>
      </p:pic>
      <p:sp>
        <p:nvSpPr>
          <p:cNvPr id="36" name="Speech Bubble: Rectangle with Corners Rounded 35">
            <a:extLst>
              <a:ext uri="{FF2B5EF4-FFF2-40B4-BE49-F238E27FC236}">
                <a16:creationId xmlns:a16="http://schemas.microsoft.com/office/drawing/2014/main" id="{10D90863-631A-4729-A81A-5692D73B194C}"/>
              </a:ext>
            </a:extLst>
          </p:cNvPr>
          <p:cNvSpPr/>
          <p:nvPr/>
        </p:nvSpPr>
        <p:spPr>
          <a:xfrm>
            <a:off x="3810000" y="1400477"/>
            <a:ext cx="4953000" cy="1739900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ln w="762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600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600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nam</a:t>
            </a:r>
            <a:r>
              <a:rPr lang="en-US" sz="3600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3600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bố</a:t>
            </a:r>
            <a:r>
              <a:rPr lang="en-US" sz="3600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sang </a:t>
            </a:r>
            <a:r>
              <a:rPr lang="en-US" sz="3600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chúc</a:t>
            </a:r>
            <a:r>
              <a:rPr lang="en-US" sz="3600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Tết</a:t>
            </a:r>
            <a:r>
              <a:rPr lang="en-US" sz="3600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3600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3600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xóm</a:t>
            </a:r>
            <a:r>
              <a:rPr lang="en-US" sz="3600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D0374280-3B24-421F-800E-C209D385B3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19300" y="46896"/>
            <a:ext cx="5257800" cy="94370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7263C46-C844-4BD6-BEF7-35486B497B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440" y="1143000"/>
            <a:ext cx="3446764" cy="5334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9324366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3">
            <a:extLst>
              <a:ext uri="{FF2B5EF4-FFF2-40B4-BE49-F238E27FC236}">
                <a16:creationId xmlns:a16="http://schemas.microsoft.com/office/drawing/2014/main" id="{FACDF867-6F62-44A7-8720-FBE59DD34A54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753285" y="629649"/>
            <a:ext cx="8389063" cy="359213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A514F9F-799E-4DC0-9A15-8E39CF83804F}"/>
              </a:ext>
            </a:extLst>
          </p:cNvPr>
          <p:cNvSpPr txBox="1"/>
          <p:nvPr/>
        </p:nvSpPr>
        <p:spPr>
          <a:xfrm>
            <a:off x="1066800" y="1305342"/>
            <a:ext cx="732391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914217"/>
            <a:r>
              <a:rPr lang="vi-VN" sz="4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Em còn biết những việc làm nào khác thể hiện sự quan tâm hàng xóm láng giềng?</a:t>
            </a:r>
            <a:endParaRPr lang="en-US" sz="4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565CF8E-4727-4A40-9CE2-44D07BDDCB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99324" y="3684472"/>
            <a:ext cx="1712313" cy="303577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4211E41-D9F6-4F10-98D0-6831FA7D95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11637" y="3684472"/>
            <a:ext cx="1534401" cy="3018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2180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" name="Picture 4">
            <a:extLst>
              <a:ext uri="{FF2B5EF4-FFF2-40B4-BE49-F238E27FC236}">
                <a16:creationId xmlns:a16="http://schemas.microsoft.com/office/drawing/2014/main" id="{D73F57AF-E7CF-4517-8F33-33E2356FE14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5089" b="88166" l="23669" r="89645">
                        <a14:foregroundMark x1="63018" y1="56805" x2="77219" y2="46746"/>
                        <a14:foregroundMark x1="77219" y1="46746" x2="77515" y2="42308"/>
                        <a14:foregroundMark x1="89645" y1="38462" x2="89645" y2="38462"/>
                        <a14:foregroundMark x1="39645" y1="76627" x2="42308" y2="88166"/>
                        <a14:foregroundMark x1="29290" y1="21302" x2="57692" y2="15089"/>
                        <a14:foregroundMark x1="23669" y1="19822" x2="24852" y2="29290"/>
                        <a14:foregroundMark x1="35799" y1="64793" x2="51183" y2="585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664" t="12186" r="23096" b="13105"/>
          <a:stretch/>
        </p:blipFill>
        <p:spPr bwMode="auto">
          <a:xfrm>
            <a:off x="7674072" y="3702010"/>
            <a:ext cx="1750172" cy="3155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9DEB787F-88EB-4FE2-9D07-29256A85717B}"/>
              </a:ext>
            </a:extLst>
          </p:cNvPr>
          <p:cNvSpPr/>
          <p:nvPr/>
        </p:nvSpPr>
        <p:spPr>
          <a:xfrm>
            <a:off x="114300" y="228600"/>
            <a:ext cx="9029700" cy="1183640"/>
          </a:xfrm>
          <a:custGeom>
            <a:avLst/>
            <a:gdLst>
              <a:gd name="connsiteX0" fmla="*/ 0 w 9029700"/>
              <a:gd name="connsiteY0" fmla="*/ 197277 h 1183640"/>
              <a:gd name="connsiteX1" fmla="*/ 197277 w 9029700"/>
              <a:gd name="connsiteY1" fmla="*/ 0 h 1183640"/>
              <a:gd name="connsiteX2" fmla="*/ 8832423 w 9029700"/>
              <a:gd name="connsiteY2" fmla="*/ 0 h 1183640"/>
              <a:gd name="connsiteX3" fmla="*/ 9029700 w 9029700"/>
              <a:gd name="connsiteY3" fmla="*/ 197277 h 1183640"/>
              <a:gd name="connsiteX4" fmla="*/ 9029700 w 9029700"/>
              <a:gd name="connsiteY4" fmla="*/ 986363 h 1183640"/>
              <a:gd name="connsiteX5" fmla="*/ 8832423 w 9029700"/>
              <a:gd name="connsiteY5" fmla="*/ 1183640 h 1183640"/>
              <a:gd name="connsiteX6" fmla="*/ 197277 w 9029700"/>
              <a:gd name="connsiteY6" fmla="*/ 1183640 h 1183640"/>
              <a:gd name="connsiteX7" fmla="*/ 0 w 9029700"/>
              <a:gd name="connsiteY7" fmla="*/ 986363 h 1183640"/>
              <a:gd name="connsiteX8" fmla="*/ 0 w 9029700"/>
              <a:gd name="connsiteY8" fmla="*/ 197277 h 1183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029700" h="1183640" fill="none" extrusionOk="0">
                <a:moveTo>
                  <a:pt x="0" y="197277"/>
                </a:moveTo>
                <a:cubicBezTo>
                  <a:pt x="134" y="91938"/>
                  <a:pt x="90706" y="3997"/>
                  <a:pt x="197277" y="0"/>
                </a:cubicBezTo>
                <a:cubicBezTo>
                  <a:pt x="2638091" y="72427"/>
                  <a:pt x="7463562" y="61419"/>
                  <a:pt x="8832423" y="0"/>
                </a:cubicBezTo>
                <a:cubicBezTo>
                  <a:pt x="8938888" y="-17128"/>
                  <a:pt x="9019630" y="85278"/>
                  <a:pt x="9029700" y="197277"/>
                </a:cubicBezTo>
                <a:cubicBezTo>
                  <a:pt x="8966266" y="381410"/>
                  <a:pt x="9054192" y="903574"/>
                  <a:pt x="9029700" y="986363"/>
                </a:cubicBezTo>
                <a:cubicBezTo>
                  <a:pt x="9033293" y="1077083"/>
                  <a:pt x="8928256" y="1168932"/>
                  <a:pt x="8832423" y="1183640"/>
                </a:cubicBezTo>
                <a:cubicBezTo>
                  <a:pt x="5640163" y="1213467"/>
                  <a:pt x="4333182" y="1104334"/>
                  <a:pt x="197277" y="1183640"/>
                </a:cubicBezTo>
                <a:cubicBezTo>
                  <a:pt x="103752" y="1181896"/>
                  <a:pt x="-3529" y="1096014"/>
                  <a:pt x="0" y="986363"/>
                </a:cubicBezTo>
                <a:cubicBezTo>
                  <a:pt x="43232" y="737574"/>
                  <a:pt x="50677" y="475238"/>
                  <a:pt x="0" y="197277"/>
                </a:cubicBezTo>
                <a:close/>
              </a:path>
              <a:path w="9029700" h="1183640" stroke="0" extrusionOk="0">
                <a:moveTo>
                  <a:pt x="0" y="197277"/>
                </a:moveTo>
                <a:cubicBezTo>
                  <a:pt x="3496" y="89277"/>
                  <a:pt x="95216" y="14360"/>
                  <a:pt x="197277" y="0"/>
                </a:cubicBezTo>
                <a:cubicBezTo>
                  <a:pt x="2251913" y="123000"/>
                  <a:pt x="4590046" y="-96860"/>
                  <a:pt x="8832423" y="0"/>
                </a:cubicBezTo>
                <a:cubicBezTo>
                  <a:pt x="8929297" y="-9206"/>
                  <a:pt x="9033346" y="80973"/>
                  <a:pt x="9029700" y="197277"/>
                </a:cubicBezTo>
                <a:cubicBezTo>
                  <a:pt x="8959313" y="548398"/>
                  <a:pt x="9024868" y="624886"/>
                  <a:pt x="9029700" y="986363"/>
                </a:cubicBezTo>
                <a:cubicBezTo>
                  <a:pt x="9022349" y="1097979"/>
                  <a:pt x="8933308" y="1182320"/>
                  <a:pt x="8832423" y="1183640"/>
                </a:cubicBezTo>
                <a:cubicBezTo>
                  <a:pt x="6857389" y="1022933"/>
                  <a:pt x="4279519" y="1223307"/>
                  <a:pt x="197277" y="1183640"/>
                </a:cubicBezTo>
                <a:cubicBezTo>
                  <a:pt x="82563" y="1182476"/>
                  <a:pt x="-5352" y="1092892"/>
                  <a:pt x="0" y="986363"/>
                </a:cubicBezTo>
                <a:cubicBezTo>
                  <a:pt x="3003" y="593277"/>
                  <a:pt x="-56644" y="374742"/>
                  <a:pt x="0" y="197277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defTabSz="914217"/>
            <a:r>
              <a:rPr lang="en-US" sz="3999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3999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999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xóm</a:t>
            </a:r>
            <a:r>
              <a:rPr lang="en-US" sz="3999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999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láng</a:t>
            </a:r>
            <a:r>
              <a:rPr lang="en-US" sz="3999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999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giềng</a:t>
            </a:r>
            <a:r>
              <a:rPr lang="en-US" sz="3999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999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3999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999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3999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999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3999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999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3999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999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đỡ</a:t>
            </a:r>
            <a:r>
              <a:rPr lang="en-US" sz="3999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999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lẫn</a:t>
            </a:r>
            <a:r>
              <a:rPr lang="en-US" sz="3999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999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3999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97E069E-2A8B-4C9B-9577-9E8F4D273596}"/>
              </a:ext>
            </a:extLst>
          </p:cNvPr>
          <p:cNvSpPr txBox="1"/>
          <p:nvPr/>
        </p:nvSpPr>
        <p:spPr>
          <a:xfrm>
            <a:off x="838201" y="2354345"/>
            <a:ext cx="6949440" cy="2862322"/>
          </a:xfrm>
          <a:custGeom>
            <a:avLst/>
            <a:gdLst>
              <a:gd name="connsiteX0" fmla="*/ 0 w 6949440"/>
              <a:gd name="connsiteY0" fmla="*/ 0 h 2862322"/>
              <a:gd name="connsiteX1" fmla="*/ 6949440 w 6949440"/>
              <a:gd name="connsiteY1" fmla="*/ 0 h 2862322"/>
              <a:gd name="connsiteX2" fmla="*/ 6949440 w 6949440"/>
              <a:gd name="connsiteY2" fmla="*/ 2862322 h 2862322"/>
              <a:gd name="connsiteX3" fmla="*/ 0 w 6949440"/>
              <a:gd name="connsiteY3" fmla="*/ 2862322 h 2862322"/>
              <a:gd name="connsiteX4" fmla="*/ 0 w 6949440"/>
              <a:gd name="connsiteY4" fmla="*/ 0 h 28623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49440" h="2862322" fill="none" extrusionOk="0">
                <a:moveTo>
                  <a:pt x="0" y="0"/>
                </a:moveTo>
                <a:cubicBezTo>
                  <a:pt x="2167621" y="5222"/>
                  <a:pt x="3590332" y="24918"/>
                  <a:pt x="6949440" y="0"/>
                </a:cubicBezTo>
                <a:cubicBezTo>
                  <a:pt x="6788195" y="942177"/>
                  <a:pt x="6905680" y="1869700"/>
                  <a:pt x="6949440" y="2862322"/>
                </a:cubicBezTo>
                <a:cubicBezTo>
                  <a:pt x="5724158" y="2697561"/>
                  <a:pt x="2501984" y="2980472"/>
                  <a:pt x="0" y="2862322"/>
                </a:cubicBezTo>
                <a:cubicBezTo>
                  <a:pt x="-55725" y="1471564"/>
                  <a:pt x="17072" y="1108071"/>
                  <a:pt x="0" y="0"/>
                </a:cubicBezTo>
                <a:close/>
              </a:path>
              <a:path w="6949440" h="2862322" stroke="0" extrusionOk="0">
                <a:moveTo>
                  <a:pt x="0" y="0"/>
                </a:moveTo>
                <a:cubicBezTo>
                  <a:pt x="1949183" y="11849"/>
                  <a:pt x="4457212" y="-161459"/>
                  <a:pt x="6949440" y="0"/>
                </a:cubicBezTo>
                <a:cubicBezTo>
                  <a:pt x="6952570" y="1124090"/>
                  <a:pt x="6848264" y="1755093"/>
                  <a:pt x="6949440" y="2862322"/>
                </a:cubicBezTo>
                <a:cubicBezTo>
                  <a:pt x="4613470" y="2716462"/>
                  <a:pt x="1164028" y="2783998"/>
                  <a:pt x="0" y="2862322"/>
                </a:cubicBezTo>
                <a:cubicBezTo>
                  <a:pt x="74291" y="2043234"/>
                  <a:pt x="168006" y="726102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just"/>
            <a:r>
              <a:rPr lang="vi-VN" sz="3600" dirty="0">
                <a:latin typeface="Times New Roman" pitchFamily="18" charset="0"/>
                <a:cs typeface="Times New Roman" pitchFamily="18" charset="0"/>
              </a:rPr>
              <a:t>Dù còn nhỏ, các em cũng cần biết làm các việc phù hợp với lứa tuổi như: chào hỏi khi gặp hàng xóm, hỏi thăm khi hàng xóm có chuyện buồn, giúp đỡ hàng xóm khi cần thiết,.....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Freeform: Shape 34">
            <a:extLst>
              <a:ext uri="{FF2B5EF4-FFF2-40B4-BE49-F238E27FC236}">
                <a16:creationId xmlns:a16="http://schemas.microsoft.com/office/drawing/2014/main" id="{268E5095-21D6-47EB-91FB-DD8F4888AFEA}"/>
              </a:ext>
            </a:extLst>
          </p:cNvPr>
          <p:cNvSpPr/>
          <p:nvPr/>
        </p:nvSpPr>
        <p:spPr>
          <a:xfrm>
            <a:off x="586101" y="1412241"/>
            <a:ext cx="959951" cy="884197"/>
          </a:xfrm>
          <a:custGeom>
            <a:avLst/>
            <a:gdLst>
              <a:gd name="connsiteX0" fmla="*/ 5495 w 730885"/>
              <a:gd name="connsiteY0" fmla="*/ 130766 h 536889"/>
              <a:gd name="connsiteX1" fmla="*/ 71904 w 730885"/>
              <a:gd name="connsiteY1" fmla="*/ 222717 h 536889"/>
              <a:gd name="connsiteX2" fmla="*/ 189397 w 730885"/>
              <a:gd name="connsiteY2" fmla="*/ 322331 h 536889"/>
              <a:gd name="connsiteX3" fmla="*/ 350311 w 730885"/>
              <a:gd name="connsiteY3" fmla="*/ 424498 h 536889"/>
              <a:gd name="connsiteX4" fmla="*/ 460141 w 730885"/>
              <a:gd name="connsiteY4" fmla="*/ 455148 h 536889"/>
              <a:gd name="connsiteX5" fmla="*/ 416720 w 730885"/>
              <a:gd name="connsiteY5" fmla="*/ 534328 h 536889"/>
              <a:gd name="connsiteX6" fmla="*/ 603176 w 730885"/>
              <a:gd name="connsiteY6" fmla="*/ 519003 h 536889"/>
              <a:gd name="connsiteX7" fmla="*/ 730885 w 730885"/>
              <a:gd name="connsiteY7" fmla="*/ 508786 h 536889"/>
              <a:gd name="connsiteX8" fmla="*/ 603176 w 730885"/>
              <a:gd name="connsiteY8" fmla="*/ 289126 h 536889"/>
              <a:gd name="connsiteX9" fmla="*/ 521442 w 730885"/>
              <a:gd name="connsiteY9" fmla="*/ 347872 h 536889"/>
              <a:gd name="connsiteX10" fmla="*/ 332431 w 730885"/>
              <a:gd name="connsiteY10" fmla="*/ 179296 h 536889"/>
              <a:gd name="connsiteX11" fmla="*/ 214939 w 730885"/>
              <a:gd name="connsiteY11" fmla="*/ 503 h 536889"/>
              <a:gd name="connsiteX12" fmla="*/ 5495 w 730885"/>
              <a:gd name="connsiteY12" fmla="*/ 130766 h 536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30885" h="536889">
                <a:moveTo>
                  <a:pt x="5495" y="130766"/>
                </a:moveTo>
                <a:cubicBezTo>
                  <a:pt x="-18344" y="167802"/>
                  <a:pt x="41254" y="190789"/>
                  <a:pt x="71904" y="222717"/>
                </a:cubicBezTo>
                <a:cubicBezTo>
                  <a:pt x="102554" y="254645"/>
                  <a:pt x="142996" y="288701"/>
                  <a:pt x="189397" y="322331"/>
                </a:cubicBezTo>
                <a:cubicBezTo>
                  <a:pt x="235798" y="355961"/>
                  <a:pt x="305187" y="402362"/>
                  <a:pt x="350311" y="424498"/>
                </a:cubicBezTo>
                <a:cubicBezTo>
                  <a:pt x="395435" y="446634"/>
                  <a:pt x="449073" y="436843"/>
                  <a:pt x="460141" y="455148"/>
                </a:cubicBezTo>
                <a:cubicBezTo>
                  <a:pt x="471209" y="473453"/>
                  <a:pt x="392881" y="523686"/>
                  <a:pt x="416720" y="534328"/>
                </a:cubicBezTo>
                <a:cubicBezTo>
                  <a:pt x="440559" y="544971"/>
                  <a:pt x="603176" y="519003"/>
                  <a:pt x="603176" y="519003"/>
                </a:cubicBezTo>
                <a:cubicBezTo>
                  <a:pt x="655537" y="514746"/>
                  <a:pt x="730885" y="547099"/>
                  <a:pt x="730885" y="508786"/>
                </a:cubicBezTo>
                <a:cubicBezTo>
                  <a:pt x="730885" y="470473"/>
                  <a:pt x="638083" y="315945"/>
                  <a:pt x="603176" y="289126"/>
                </a:cubicBezTo>
                <a:cubicBezTo>
                  <a:pt x="568269" y="262307"/>
                  <a:pt x="566566" y="366177"/>
                  <a:pt x="521442" y="347872"/>
                </a:cubicBezTo>
                <a:cubicBezTo>
                  <a:pt x="476318" y="329567"/>
                  <a:pt x="383515" y="237191"/>
                  <a:pt x="332431" y="179296"/>
                </a:cubicBezTo>
                <a:cubicBezTo>
                  <a:pt x="281347" y="121401"/>
                  <a:pt x="267726" y="9017"/>
                  <a:pt x="214939" y="503"/>
                </a:cubicBezTo>
                <a:cubicBezTo>
                  <a:pt x="162152" y="-8011"/>
                  <a:pt x="29334" y="93730"/>
                  <a:pt x="5495" y="130766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F0502020204030204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6859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图片 6">
            <a:extLst>
              <a:ext uri="{FF2B5EF4-FFF2-40B4-BE49-F238E27FC236}">
                <a16:creationId xmlns:a16="http://schemas.microsoft.com/office/drawing/2014/main" id="{2281AE81-0346-4BF0-8D9E-2865730E56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4" y="1240"/>
            <a:ext cx="9140694" cy="685552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9DEB787F-88EB-4FE2-9D07-29256A85717B}"/>
              </a:ext>
            </a:extLst>
          </p:cNvPr>
          <p:cNvSpPr/>
          <p:nvPr/>
        </p:nvSpPr>
        <p:spPr>
          <a:xfrm>
            <a:off x="381000" y="1473201"/>
            <a:ext cx="8223267" cy="2064009"/>
          </a:xfrm>
          <a:custGeom>
            <a:avLst/>
            <a:gdLst>
              <a:gd name="connsiteX0" fmla="*/ 0 w 8223267"/>
              <a:gd name="connsiteY0" fmla="*/ 344008 h 2064009"/>
              <a:gd name="connsiteX1" fmla="*/ 344008 w 8223267"/>
              <a:gd name="connsiteY1" fmla="*/ 0 h 2064009"/>
              <a:gd name="connsiteX2" fmla="*/ 7879259 w 8223267"/>
              <a:gd name="connsiteY2" fmla="*/ 0 h 2064009"/>
              <a:gd name="connsiteX3" fmla="*/ 8223267 w 8223267"/>
              <a:gd name="connsiteY3" fmla="*/ 344008 h 2064009"/>
              <a:gd name="connsiteX4" fmla="*/ 8223267 w 8223267"/>
              <a:gd name="connsiteY4" fmla="*/ 1720001 h 2064009"/>
              <a:gd name="connsiteX5" fmla="*/ 7879259 w 8223267"/>
              <a:gd name="connsiteY5" fmla="*/ 2064009 h 2064009"/>
              <a:gd name="connsiteX6" fmla="*/ 344008 w 8223267"/>
              <a:gd name="connsiteY6" fmla="*/ 2064009 h 2064009"/>
              <a:gd name="connsiteX7" fmla="*/ 0 w 8223267"/>
              <a:gd name="connsiteY7" fmla="*/ 1720001 h 2064009"/>
              <a:gd name="connsiteX8" fmla="*/ 0 w 8223267"/>
              <a:gd name="connsiteY8" fmla="*/ 344008 h 2064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23267" h="2064009" fill="none" extrusionOk="0">
                <a:moveTo>
                  <a:pt x="0" y="344008"/>
                </a:moveTo>
                <a:cubicBezTo>
                  <a:pt x="576" y="169598"/>
                  <a:pt x="171998" y="30175"/>
                  <a:pt x="344008" y="0"/>
                </a:cubicBezTo>
                <a:cubicBezTo>
                  <a:pt x="2095883" y="72427"/>
                  <a:pt x="5736399" y="61419"/>
                  <a:pt x="7879259" y="0"/>
                </a:cubicBezTo>
                <a:cubicBezTo>
                  <a:pt x="8066749" y="-17207"/>
                  <a:pt x="8213561" y="151082"/>
                  <a:pt x="8223267" y="344008"/>
                </a:cubicBezTo>
                <a:cubicBezTo>
                  <a:pt x="8193768" y="687273"/>
                  <a:pt x="8107122" y="1470794"/>
                  <a:pt x="8223267" y="1720001"/>
                </a:cubicBezTo>
                <a:cubicBezTo>
                  <a:pt x="8230542" y="1873066"/>
                  <a:pt x="8063722" y="2057813"/>
                  <a:pt x="7879259" y="2064009"/>
                </a:cubicBezTo>
                <a:cubicBezTo>
                  <a:pt x="4222472" y="2093836"/>
                  <a:pt x="2513721" y="1984703"/>
                  <a:pt x="344008" y="2064009"/>
                </a:cubicBezTo>
                <a:cubicBezTo>
                  <a:pt x="180362" y="2061031"/>
                  <a:pt x="-17938" y="1913538"/>
                  <a:pt x="0" y="1720001"/>
                </a:cubicBezTo>
                <a:cubicBezTo>
                  <a:pt x="83373" y="1278547"/>
                  <a:pt x="-91520" y="796191"/>
                  <a:pt x="0" y="344008"/>
                </a:cubicBezTo>
                <a:close/>
              </a:path>
              <a:path w="8223267" h="2064009" stroke="0" extrusionOk="0">
                <a:moveTo>
                  <a:pt x="0" y="344008"/>
                </a:moveTo>
                <a:cubicBezTo>
                  <a:pt x="4801" y="155327"/>
                  <a:pt x="158285" y="8891"/>
                  <a:pt x="344008" y="0"/>
                </a:cubicBezTo>
                <a:cubicBezTo>
                  <a:pt x="3674133" y="123000"/>
                  <a:pt x="6968917" y="-96860"/>
                  <a:pt x="7879259" y="0"/>
                </a:cubicBezTo>
                <a:cubicBezTo>
                  <a:pt x="8049171" y="-15302"/>
                  <a:pt x="8231200" y="138024"/>
                  <a:pt x="8223267" y="344008"/>
                </a:cubicBezTo>
                <a:cubicBezTo>
                  <a:pt x="8247025" y="495932"/>
                  <a:pt x="8153471" y="1127832"/>
                  <a:pt x="8223267" y="1720001"/>
                </a:cubicBezTo>
                <a:cubicBezTo>
                  <a:pt x="8209427" y="1915005"/>
                  <a:pt x="8050898" y="2061006"/>
                  <a:pt x="7879259" y="2064009"/>
                </a:cubicBezTo>
                <a:cubicBezTo>
                  <a:pt x="4192850" y="1903302"/>
                  <a:pt x="1105345" y="2103676"/>
                  <a:pt x="344008" y="2064009"/>
                </a:cubicBezTo>
                <a:cubicBezTo>
                  <a:pt x="128227" y="2058800"/>
                  <a:pt x="-21822" y="1900105"/>
                  <a:pt x="0" y="1720001"/>
                </a:cubicBezTo>
                <a:cubicBezTo>
                  <a:pt x="-117382" y="1418904"/>
                  <a:pt x="84981" y="835989"/>
                  <a:pt x="0" y="344008"/>
                </a:cubicBezTo>
                <a:close/>
              </a:path>
            </a:pathLst>
          </a:custGeom>
          <a:ln w="38100"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defTabSz="914217"/>
            <a:r>
              <a:rPr lang="en-US" sz="46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46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46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6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46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6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46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6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46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6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46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6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46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6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46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6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46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6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xóm</a:t>
            </a:r>
            <a:r>
              <a:rPr lang="en-US" sz="46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6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láng</a:t>
            </a:r>
            <a:r>
              <a:rPr lang="en-US" sz="46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6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giềng</a:t>
            </a:r>
            <a:r>
              <a:rPr lang="en-US" sz="46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kumimoji="0" lang="en-US" sz="4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30D0DFB-2DC8-4C52-B7DF-5375E506F0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25664" y="3735806"/>
            <a:ext cx="1648343" cy="2922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504796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1">
            <a:extLst>
              <a:ext uri="{FF2B5EF4-FFF2-40B4-BE49-F238E27FC236}">
                <a16:creationId xmlns:a16="http://schemas.microsoft.com/office/drawing/2014/main" id="{FE0E20C0-C02F-48D9-ADE1-E57341D4C0D8}"/>
              </a:ext>
            </a:extLst>
          </p:cNvPr>
          <p:cNvSpPr/>
          <p:nvPr/>
        </p:nvSpPr>
        <p:spPr>
          <a:xfrm>
            <a:off x="1653" y="38448"/>
            <a:ext cx="9140694" cy="1041159"/>
          </a:xfrm>
          <a:custGeom>
            <a:avLst/>
            <a:gdLst>
              <a:gd name="connsiteX0" fmla="*/ 0 w 9140694"/>
              <a:gd name="connsiteY0" fmla="*/ 0 h 1041159"/>
              <a:gd name="connsiteX1" fmla="*/ 9140694 w 9140694"/>
              <a:gd name="connsiteY1" fmla="*/ 0 h 1041159"/>
              <a:gd name="connsiteX2" fmla="*/ 9140694 w 9140694"/>
              <a:gd name="connsiteY2" fmla="*/ 1041159 h 1041159"/>
              <a:gd name="connsiteX3" fmla="*/ 0 w 9140694"/>
              <a:gd name="connsiteY3" fmla="*/ 1041159 h 1041159"/>
              <a:gd name="connsiteX4" fmla="*/ 0 w 9140694"/>
              <a:gd name="connsiteY4" fmla="*/ 0 h 1041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0694" h="1041159" fill="none" extrusionOk="0">
                <a:moveTo>
                  <a:pt x="0" y="0"/>
                </a:moveTo>
                <a:cubicBezTo>
                  <a:pt x="4056140" y="-81710"/>
                  <a:pt x="6501635" y="51488"/>
                  <a:pt x="9140694" y="0"/>
                </a:cubicBezTo>
                <a:cubicBezTo>
                  <a:pt x="9182541" y="134224"/>
                  <a:pt x="9141756" y="812216"/>
                  <a:pt x="9140694" y="1041159"/>
                </a:cubicBezTo>
                <a:cubicBezTo>
                  <a:pt x="4784161" y="1089958"/>
                  <a:pt x="2056885" y="944244"/>
                  <a:pt x="0" y="1041159"/>
                </a:cubicBezTo>
                <a:cubicBezTo>
                  <a:pt x="-20274" y="611061"/>
                  <a:pt x="-79936" y="470135"/>
                  <a:pt x="0" y="0"/>
                </a:cubicBezTo>
                <a:close/>
              </a:path>
              <a:path w="9140694" h="1041159" stroke="0" extrusionOk="0">
                <a:moveTo>
                  <a:pt x="0" y="0"/>
                </a:moveTo>
                <a:cubicBezTo>
                  <a:pt x="3560825" y="-147471"/>
                  <a:pt x="5923824" y="-158921"/>
                  <a:pt x="9140694" y="0"/>
                </a:cubicBezTo>
                <a:cubicBezTo>
                  <a:pt x="9116718" y="379531"/>
                  <a:pt x="9127013" y="597842"/>
                  <a:pt x="9140694" y="1041159"/>
                </a:cubicBezTo>
                <a:cubicBezTo>
                  <a:pt x="6971915" y="1168529"/>
                  <a:pt x="3705651" y="1036768"/>
                  <a:pt x="0" y="1041159"/>
                </a:cubicBezTo>
                <a:cubicBezTo>
                  <a:pt x="-56274" y="849736"/>
                  <a:pt x="54021" y="189316"/>
                  <a:pt x="0" y="0"/>
                </a:cubicBezTo>
                <a:close/>
              </a:path>
            </a:pathLst>
          </a:custGeom>
          <a:solidFill>
            <a:srgbClr val="B3FFFF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772318008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zh-CN" altLang="en-US">
              <a:solidFill>
                <a:srgbClr val="FFFFFF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10" name="矩形 28">
            <a:extLst>
              <a:ext uri="{FF2B5EF4-FFF2-40B4-BE49-F238E27FC236}">
                <a16:creationId xmlns:a16="http://schemas.microsoft.com/office/drawing/2014/main" id="{D1DE9597-FA4B-4ED3-A689-89042B2757E7}"/>
              </a:ext>
            </a:extLst>
          </p:cNvPr>
          <p:cNvSpPr/>
          <p:nvPr/>
        </p:nvSpPr>
        <p:spPr>
          <a:xfrm>
            <a:off x="738232" y="234104"/>
            <a:ext cx="8272757" cy="4924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defTabSz="914217">
              <a:defRPr/>
            </a:pPr>
            <a:r>
              <a:rPr lang="vi-VN" altLang="zh-CN" sz="2800" b="1" spc="-150" noProof="1">
                <a:solidFill>
                  <a:srgbClr val="EF4546"/>
                </a:solidFill>
                <a:latin typeface="Times New Roman" pitchFamily="18" charset="0"/>
                <a:ea typeface="华文新魏" panose="02010800040101010101" pitchFamily="2" charset="-122"/>
                <a:cs typeface="Times New Roman" pitchFamily="18" charset="0"/>
                <a:sym typeface="Arial" panose="020B0604020202020204" pitchFamily="34" charset="0"/>
              </a:rPr>
              <a:t>Biết tin chồn mẹ bị ốm, </a:t>
            </a:r>
            <a:r>
              <a:rPr lang="en-US" altLang="zh-CN" sz="2800" b="1" spc="-150" noProof="1">
                <a:solidFill>
                  <a:srgbClr val="EF4546"/>
                </a:solidFill>
                <a:latin typeface="Times New Roman" pitchFamily="18" charset="0"/>
                <a:ea typeface="华文新魏" panose="02010800040101010101" pitchFamily="2" charset="-122"/>
                <a:cs typeface="Times New Roman" pitchFamily="18" charset="0"/>
                <a:sym typeface="Arial" panose="020B0604020202020204" pitchFamily="34" charset="0"/>
              </a:rPr>
              <a:t> </a:t>
            </a:r>
            <a:r>
              <a:rPr lang="vi-VN" altLang="zh-CN" sz="2800" b="1" spc="-150" noProof="1">
                <a:solidFill>
                  <a:srgbClr val="EF4546"/>
                </a:solidFill>
                <a:latin typeface="Times New Roman" pitchFamily="18" charset="0"/>
                <a:ea typeface="华文新魏" panose="02010800040101010101" pitchFamily="2" charset="-122"/>
                <a:cs typeface="Times New Roman" pitchFamily="18" charset="0"/>
                <a:sym typeface="Arial" panose="020B0604020202020204" pitchFamily="34" charset="0"/>
              </a:rPr>
              <a:t>những người hàng xóm đã làm gì</a:t>
            </a:r>
            <a:r>
              <a:rPr lang="vi-VN" altLang="zh-CN" sz="3200" b="1" spc="-150" noProof="1">
                <a:solidFill>
                  <a:srgbClr val="EF4546"/>
                </a:solidFill>
                <a:latin typeface="Times New Roman" pitchFamily="18" charset="0"/>
                <a:ea typeface="华文新魏" panose="02010800040101010101" pitchFamily="2" charset="-122"/>
                <a:cs typeface="Times New Roman" pitchFamily="18" charset="0"/>
                <a:sym typeface="Arial" panose="020B0604020202020204" pitchFamily="34" charset="0"/>
              </a:rPr>
              <a:t>?</a:t>
            </a:r>
          </a:p>
        </p:txBody>
      </p:sp>
      <p:pic>
        <p:nvPicPr>
          <p:cNvPr id="8" name="Picture 7" descr="Mục này có hình ảnh của: ">
            <a:extLst>
              <a:ext uri="{FF2B5EF4-FFF2-40B4-BE49-F238E27FC236}">
                <a16:creationId xmlns:a16="http://schemas.microsoft.com/office/drawing/2014/main" id="{E16DA0C8-3854-4B59-9B02-33EA8C0B94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215" b="91525" l="9746" r="89831">
                        <a14:foregroundMark x1="19068" y1="75141" x2="75847" y2="60452"/>
                        <a14:foregroundMark x1="75847" y1="60452" x2="86017" y2="53107"/>
                        <a14:foregroundMark x1="75000" y1="73446" x2="80508" y2="62147"/>
                        <a14:foregroundMark x1="26695" y1="92655" x2="50424" y2="87006"/>
                        <a14:foregroundMark x1="50424" y1="87006" x2="50847" y2="87006"/>
                        <a14:foregroundMark x1="32627" y1="44068" x2="35169" y2="76836"/>
                        <a14:foregroundMark x1="35169" y1="76836" x2="45339" y2="42373"/>
                        <a14:foregroundMark x1="45339" y1="42373" x2="45339" y2="42373"/>
                        <a14:foregroundMark x1="36864" y1="39548" x2="55508" y2="38418"/>
                        <a14:foregroundMark x1="58898" y1="26554" x2="47881" y2="11864"/>
                        <a14:foregroundMark x1="67797" y1="32768" x2="59746" y2="7345"/>
                        <a14:foregroundMark x1="55508" y1="7345" x2="63136" y2="62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1138" y="-93746"/>
            <a:ext cx="1140728" cy="1140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E9BDB5A-9606-44F4-89F7-1B5B6E385C07}"/>
              </a:ext>
            </a:extLst>
          </p:cNvPr>
          <p:cNvSpPr txBox="1"/>
          <p:nvPr/>
        </p:nvSpPr>
        <p:spPr>
          <a:xfrm>
            <a:off x="990600" y="1371600"/>
            <a:ext cx="5517104" cy="1754326"/>
          </a:xfrm>
          <a:custGeom>
            <a:avLst/>
            <a:gdLst>
              <a:gd name="connsiteX0" fmla="*/ 0 w 5517104"/>
              <a:gd name="connsiteY0" fmla="*/ 0 h 1754326"/>
              <a:gd name="connsiteX1" fmla="*/ 5517104 w 5517104"/>
              <a:gd name="connsiteY1" fmla="*/ 0 h 1754326"/>
              <a:gd name="connsiteX2" fmla="*/ 5517104 w 5517104"/>
              <a:gd name="connsiteY2" fmla="*/ 1754326 h 1754326"/>
              <a:gd name="connsiteX3" fmla="*/ 0 w 5517104"/>
              <a:gd name="connsiteY3" fmla="*/ 1754326 h 1754326"/>
              <a:gd name="connsiteX4" fmla="*/ 0 w 5517104"/>
              <a:gd name="connsiteY4" fmla="*/ 0 h 17543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17104" h="1754326" fill="none" extrusionOk="0">
                <a:moveTo>
                  <a:pt x="0" y="0"/>
                </a:moveTo>
                <a:cubicBezTo>
                  <a:pt x="1114437" y="5222"/>
                  <a:pt x="3536695" y="24918"/>
                  <a:pt x="5517104" y="0"/>
                </a:cubicBezTo>
                <a:cubicBezTo>
                  <a:pt x="5581679" y="239465"/>
                  <a:pt x="5419031" y="1500058"/>
                  <a:pt x="5517104" y="1754326"/>
                </a:cubicBezTo>
                <a:cubicBezTo>
                  <a:pt x="4112532" y="1589565"/>
                  <a:pt x="615625" y="1872476"/>
                  <a:pt x="0" y="1754326"/>
                </a:cubicBezTo>
                <a:cubicBezTo>
                  <a:pt x="-8328" y="1287393"/>
                  <a:pt x="-71301" y="628243"/>
                  <a:pt x="0" y="0"/>
                </a:cubicBezTo>
                <a:close/>
              </a:path>
              <a:path w="5517104" h="1754326" stroke="0" extrusionOk="0">
                <a:moveTo>
                  <a:pt x="0" y="0"/>
                </a:moveTo>
                <a:cubicBezTo>
                  <a:pt x="1063652" y="11849"/>
                  <a:pt x="3024352" y="-161459"/>
                  <a:pt x="5517104" y="0"/>
                </a:cubicBezTo>
                <a:cubicBezTo>
                  <a:pt x="5491290" y="606792"/>
                  <a:pt x="5370574" y="1569389"/>
                  <a:pt x="5517104" y="1754326"/>
                </a:cubicBezTo>
                <a:cubicBezTo>
                  <a:pt x="4340971" y="1608466"/>
                  <a:pt x="1420520" y="1676002"/>
                  <a:pt x="0" y="1754326"/>
                </a:cubicBezTo>
                <a:cubicBezTo>
                  <a:pt x="-86507" y="1268396"/>
                  <a:pt x="-134028" y="800933"/>
                  <a:pt x="0" y="0"/>
                </a:cubicBezTo>
                <a:close/>
              </a:path>
            </a:pathLst>
          </a:custGeom>
          <a:solidFill>
            <a:srgbClr val="CCFF99"/>
          </a:solidFill>
          <a:ln w="38100">
            <a:solidFill>
              <a:srgbClr val="1FAE98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just" defTabSz="914217"/>
            <a:r>
              <a:rPr lang="vi-VN" sz="36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Biết tin chồn mẹ bị ốm những người hàng xóm đã sẵn sàng giúp đỡ: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5D29A93-8008-4753-80CA-DC5051BE9D41}"/>
              </a:ext>
            </a:extLst>
          </p:cNvPr>
          <p:cNvSpPr txBox="1"/>
          <p:nvPr/>
        </p:nvSpPr>
        <p:spPr>
          <a:xfrm>
            <a:off x="299226" y="3429000"/>
            <a:ext cx="6482574" cy="2308324"/>
          </a:xfrm>
          <a:custGeom>
            <a:avLst/>
            <a:gdLst>
              <a:gd name="connsiteX0" fmla="*/ 0 w 6482574"/>
              <a:gd name="connsiteY0" fmla="*/ 0 h 2308324"/>
              <a:gd name="connsiteX1" fmla="*/ 6482574 w 6482574"/>
              <a:gd name="connsiteY1" fmla="*/ 0 h 2308324"/>
              <a:gd name="connsiteX2" fmla="*/ 6482574 w 6482574"/>
              <a:gd name="connsiteY2" fmla="*/ 2308324 h 2308324"/>
              <a:gd name="connsiteX3" fmla="*/ 0 w 6482574"/>
              <a:gd name="connsiteY3" fmla="*/ 2308324 h 2308324"/>
              <a:gd name="connsiteX4" fmla="*/ 0 w 6482574"/>
              <a:gd name="connsiteY4" fmla="*/ 0 h 23083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82574" h="2308324" fill="none" extrusionOk="0">
                <a:moveTo>
                  <a:pt x="0" y="0"/>
                </a:moveTo>
                <a:cubicBezTo>
                  <a:pt x="1382653" y="5222"/>
                  <a:pt x="5300003" y="24918"/>
                  <a:pt x="6482574" y="0"/>
                </a:cubicBezTo>
                <a:cubicBezTo>
                  <a:pt x="6321329" y="295473"/>
                  <a:pt x="6438814" y="1186317"/>
                  <a:pt x="6482574" y="2308324"/>
                </a:cubicBezTo>
                <a:cubicBezTo>
                  <a:pt x="5026197" y="2143563"/>
                  <a:pt x="925179" y="2426474"/>
                  <a:pt x="0" y="2308324"/>
                </a:cubicBezTo>
                <a:cubicBezTo>
                  <a:pt x="-55725" y="1490219"/>
                  <a:pt x="17072" y="609588"/>
                  <a:pt x="0" y="0"/>
                </a:cubicBezTo>
                <a:close/>
              </a:path>
              <a:path w="6482574" h="2308324" stroke="0" extrusionOk="0">
                <a:moveTo>
                  <a:pt x="0" y="0"/>
                </a:moveTo>
                <a:cubicBezTo>
                  <a:pt x="1492190" y="11849"/>
                  <a:pt x="3408525" y="-161459"/>
                  <a:pt x="6482574" y="0"/>
                </a:cubicBezTo>
                <a:cubicBezTo>
                  <a:pt x="6485704" y="699270"/>
                  <a:pt x="6381398" y="2031698"/>
                  <a:pt x="6482574" y="2308324"/>
                </a:cubicBezTo>
                <a:cubicBezTo>
                  <a:pt x="4212030" y="2162464"/>
                  <a:pt x="2611978" y="2230000"/>
                  <a:pt x="0" y="2308324"/>
                </a:cubicBezTo>
                <a:cubicBezTo>
                  <a:pt x="74291" y="1581858"/>
                  <a:pt x="168006" y="1077334"/>
                  <a:pt x="0" y="0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457200" indent="-457200" defTabSz="914217">
              <a:buFont typeface="Arial" panose="020B0604020202020204" pitchFamily="34" charset="0"/>
              <a:buChar char="•"/>
            </a:pPr>
            <a:r>
              <a:rPr lang="vi-VN" sz="36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Voi giúp tưới nước cho cây</a:t>
            </a:r>
            <a:r>
              <a:rPr lang="en-US" sz="36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vi-VN" sz="3600" dirty="0">
              <a:solidFill>
                <a:srgbClr val="FF0066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indent="-457200" algn="just" defTabSz="914217">
              <a:buFont typeface="Arial" panose="020B0604020202020204" pitchFamily="34" charset="0"/>
              <a:buChar char="•"/>
            </a:pPr>
            <a:r>
              <a:rPr lang="vi-VN" sz="36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Sóc rửa bát đĩa và lau dọn nhà cửa; chuột túi dỗ dành</a:t>
            </a:r>
            <a:r>
              <a:rPr lang="en-US" sz="36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vi-VN" sz="3600" dirty="0">
              <a:solidFill>
                <a:srgbClr val="FF0066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indent="-457200" defTabSz="914217">
              <a:buFont typeface="Arial" panose="020B0604020202020204" pitchFamily="34" charset="0"/>
              <a:buChar char="•"/>
            </a:pPr>
            <a:r>
              <a:rPr lang="vi-VN" sz="36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Chăm sóc hai chú chồn con.</a:t>
            </a:r>
          </a:p>
        </p:txBody>
      </p:sp>
      <p:pic>
        <p:nvPicPr>
          <p:cNvPr id="16" name="Picture 18" descr="https://i.pinimg.com/564x/68/1d/33/681d33ded71ccbaacec9eb98770439ce.jpg">
            <a:extLst>
              <a:ext uri="{FF2B5EF4-FFF2-40B4-BE49-F238E27FC236}">
                <a16:creationId xmlns:a16="http://schemas.microsoft.com/office/drawing/2014/main" id="{EB060972-1C4A-4EB4-A7B1-B9C9898419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8889" l="4263" r="89876">
                        <a14:foregroundMark x1="47780" y1="90667" x2="48490" y2="93333"/>
                        <a14:foregroundMark x1="53641" y1="90000" x2="53996" y2="9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3125926"/>
            <a:ext cx="3078706" cy="3281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Arrow: Right 18">
            <a:hlinkClick r:id="rId6" action="ppaction://hlinksldjump"/>
            <a:extLst>
              <a:ext uri="{FF2B5EF4-FFF2-40B4-BE49-F238E27FC236}">
                <a16:creationId xmlns:a16="http://schemas.microsoft.com/office/drawing/2014/main" id="{4B5216D0-918F-4F6B-9924-3010AB0E0822}"/>
              </a:ext>
            </a:extLst>
          </p:cNvPr>
          <p:cNvSpPr/>
          <p:nvPr/>
        </p:nvSpPr>
        <p:spPr>
          <a:xfrm rot="10605222" flipH="1">
            <a:off x="7949412" y="5787843"/>
            <a:ext cx="568097" cy="827499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en-US" sz="2400">
              <a:solidFill>
                <a:prstClr val="white"/>
              </a:solidFill>
              <a:latin typeface="#9Slide03 AllRoundGothic" panose="020B0703020202020104" pitchFamily="34" charset="0"/>
            </a:endParaRPr>
          </a:p>
        </p:txBody>
      </p:sp>
      <p:sp>
        <p:nvSpPr>
          <p:cNvPr id="20" name="Arrow: Right 19">
            <a:hlinkClick r:id="rId6" action="ppaction://hlinksldjump"/>
            <a:extLst>
              <a:ext uri="{FF2B5EF4-FFF2-40B4-BE49-F238E27FC236}">
                <a16:creationId xmlns:a16="http://schemas.microsoft.com/office/drawing/2014/main" id="{BEA7F956-9153-49A1-A5D7-7E4D3D241737}"/>
              </a:ext>
            </a:extLst>
          </p:cNvPr>
          <p:cNvSpPr/>
          <p:nvPr/>
        </p:nvSpPr>
        <p:spPr>
          <a:xfrm rot="10605222" flipH="1">
            <a:off x="7949413" y="5796270"/>
            <a:ext cx="568097" cy="827499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en-US" sz="2400">
              <a:solidFill>
                <a:prstClr val="white"/>
              </a:solidFill>
              <a:latin typeface="#9Slide03 AllRoundGothic" panose="020B07030202020201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2148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 animBg="1"/>
      <p:bldP spid="1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1">
            <a:extLst>
              <a:ext uri="{FF2B5EF4-FFF2-40B4-BE49-F238E27FC236}">
                <a16:creationId xmlns:a16="http://schemas.microsoft.com/office/drawing/2014/main" id="{F8FB6020-DCA9-4181-B309-59E3E8991129}"/>
              </a:ext>
            </a:extLst>
          </p:cNvPr>
          <p:cNvSpPr/>
          <p:nvPr/>
        </p:nvSpPr>
        <p:spPr>
          <a:xfrm>
            <a:off x="1653" y="38448"/>
            <a:ext cx="9140694" cy="1041159"/>
          </a:xfrm>
          <a:custGeom>
            <a:avLst/>
            <a:gdLst>
              <a:gd name="connsiteX0" fmla="*/ 0 w 9140694"/>
              <a:gd name="connsiteY0" fmla="*/ 0 h 1041159"/>
              <a:gd name="connsiteX1" fmla="*/ 9140694 w 9140694"/>
              <a:gd name="connsiteY1" fmla="*/ 0 h 1041159"/>
              <a:gd name="connsiteX2" fmla="*/ 9140694 w 9140694"/>
              <a:gd name="connsiteY2" fmla="*/ 1041159 h 1041159"/>
              <a:gd name="connsiteX3" fmla="*/ 0 w 9140694"/>
              <a:gd name="connsiteY3" fmla="*/ 1041159 h 1041159"/>
              <a:gd name="connsiteX4" fmla="*/ 0 w 9140694"/>
              <a:gd name="connsiteY4" fmla="*/ 0 h 1041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0694" h="1041159" fill="none" extrusionOk="0">
                <a:moveTo>
                  <a:pt x="0" y="0"/>
                </a:moveTo>
                <a:cubicBezTo>
                  <a:pt x="4056140" y="-81710"/>
                  <a:pt x="6501635" y="51488"/>
                  <a:pt x="9140694" y="0"/>
                </a:cubicBezTo>
                <a:cubicBezTo>
                  <a:pt x="9182541" y="134224"/>
                  <a:pt x="9141756" y="812216"/>
                  <a:pt x="9140694" y="1041159"/>
                </a:cubicBezTo>
                <a:cubicBezTo>
                  <a:pt x="4784161" y="1089958"/>
                  <a:pt x="2056885" y="944244"/>
                  <a:pt x="0" y="1041159"/>
                </a:cubicBezTo>
                <a:cubicBezTo>
                  <a:pt x="-20274" y="611061"/>
                  <a:pt x="-79936" y="470135"/>
                  <a:pt x="0" y="0"/>
                </a:cubicBezTo>
                <a:close/>
              </a:path>
              <a:path w="9140694" h="1041159" stroke="0" extrusionOk="0">
                <a:moveTo>
                  <a:pt x="0" y="0"/>
                </a:moveTo>
                <a:cubicBezTo>
                  <a:pt x="3560825" y="-147471"/>
                  <a:pt x="5923824" y="-158921"/>
                  <a:pt x="9140694" y="0"/>
                </a:cubicBezTo>
                <a:cubicBezTo>
                  <a:pt x="9116718" y="379531"/>
                  <a:pt x="9127013" y="597842"/>
                  <a:pt x="9140694" y="1041159"/>
                </a:cubicBezTo>
                <a:cubicBezTo>
                  <a:pt x="6971915" y="1168529"/>
                  <a:pt x="3705651" y="1036768"/>
                  <a:pt x="0" y="1041159"/>
                </a:cubicBezTo>
                <a:cubicBezTo>
                  <a:pt x="-56274" y="849736"/>
                  <a:pt x="54021" y="189316"/>
                  <a:pt x="0" y="0"/>
                </a:cubicBezTo>
                <a:close/>
              </a:path>
            </a:pathLst>
          </a:custGeom>
          <a:solidFill>
            <a:srgbClr val="B3FFFF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772318008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zh-CN" altLang="en-US">
              <a:solidFill>
                <a:srgbClr val="FFFFFF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9" name="矩形 28">
            <a:extLst>
              <a:ext uri="{FF2B5EF4-FFF2-40B4-BE49-F238E27FC236}">
                <a16:creationId xmlns:a16="http://schemas.microsoft.com/office/drawing/2014/main" id="{E622EEF3-58D6-40A0-9E23-ABFAD74AA6AF}"/>
              </a:ext>
            </a:extLst>
          </p:cNvPr>
          <p:cNvSpPr/>
          <p:nvPr/>
        </p:nvSpPr>
        <p:spPr>
          <a:xfrm>
            <a:off x="547047" y="239091"/>
            <a:ext cx="8508977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defTabSz="914217">
              <a:defRPr/>
            </a:pPr>
            <a:r>
              <a:rPr lang="en-US" altLang="zh-CN" sz="2800" b="1" spc="-150" noProof="1">
                <a:solidFill>
                  <a:srgbClr val="EF4546"/>
                </a:solidFill>
                <a:latin typeface="Times New Roman" pitchFamily="18" charset="0"/>
                <a:ea typeface="华文新魏" panose="02010800040101010101" pitchFamily="2" charset="-122"/>
                <a:cs typeface="Times New Roman" pitchFamily="18" charset="0"/>
                <a:sym typeface="Arial" panose="020B0604020202020204" pitchFamily="34" charset="0"/>
              </a:rPr>
              <a:t>2. </a:t>
            </a:r>
            <a:r>
              <a:rPr lang="vi-VN" altLang="zh-CN" sz="2800" b="1" spc="-150" noProof="1">
                <a:solidFill>
                  <a:srgbClr val="EF4546"/>
                </a:solidFill>
                <a:latin typeface="Times New Roman" pitchFamily="18" charset="0"/>
                <a:ea typeface="华文新魏" panose="02010800040101010101" pitchFamily="2" charset="-122"/>
                <a:cs typeface="Times New Roman" pitchFamily="18" charset="0"/>
                <a:sym typeface="Arial" panose="020B0604020202020204" pitchFamily="34" charset="0"/>
              </a:rPr>
              <a:t>Khi được hàng xóm giúp đỡ, chồn mẹ cảm thấy thế nào?</a:t>
            </a:r>
            <a:endParaRPr lang="zh-CN" altLang="en-US" sz="2800" b="1" spc="-150" noProof="1">
              <a:solidFill>
                <a:srgbClr val="EF4546"/>
              </a:solidFill>
              <a:latin typeface="Times New Roman" pitchFamily="18" charset="0"/>
              <a:ea typeface="华文新魏" panose="02010800040101010101" pitchFamily="2" charset="-122"/>
              <a:cs typeface="Times New Roman" pitchFamily="18" charset="0"/>
              <a:sym typeface="Arial" panose="020B0604020202020204" pitchFamily="34" charset="0"/>
            </a:endParaRPr>
          </a:p>
        </p:txBody>
      </p:sp>
      <p:pic>
        <p:nvPicPr>
          <p:cNvPr id="10" name="Picture 9" descr="Mục này có hình ảnh của: ">
            <a:extLst>
              <a:ext uri="{FF2B5EF4-FFF2-40B4-BE49-F238E27FC236}">
                <a16:creationId xmlns:a16="http://schemas.microsoft.com/office/drawing/2014/main" id="{5117B224-00F3-45EE-B50D-0EB7E7E250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215" b="91525" l="9746" r="89831">
                        <a14:foregroundMark x1="19068" y1="75141" x2="75847" y2="60452"/>
                        <a14:foregroundMark x1="75847" y1="60452" x2="86017" y2="53107"/>
                        <a14:foregroundMark x1="75000" y1="73446" x2="80508" y2="62147"/>
                        <a14:foregroundMark x1="26695" y1="92655" x2="50424" y2="87006"/>
                        <a14:foregroundMark x1="50424" y1="87006" x2="50847" y2="87006"/>
                        <a14:foregroundMark x1="32627" y1="44068" x2="35169" y2="76836"/>
                        <a14:foregroundMark x1="35169" y1="76836" x2="45339" y2="42373"/>
                        <a14:foregroundMark x1="45339" y1="42373" x2="45339" y2="42373"/>
                        <a14:foregroundMark x1="36864" y1="39548" x2="55508" y2="38418"/>
                        <a14:foregroundMark x1="58898" y1="26554" x2="47881" y2="11864"/>
                        <a14:foregroundMark x1="67797" y1="32768" x2="59746" y2="7345"/>
                        <a14:foregroundMark x1="55508" y1="7345" x2="63136" y2="62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8281" y="-257625"/>
            <a:ext cx="1064562" cy="1222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CA47549-B316-475E-B843-BBDA475D96F3}"/>
              </a:ext>
            </a:extLst>
          </p:cNvPr>
          <p:cNvSpPr txBox="1"/>
          <p:nvPr/>
        </p:nvSpPr>
        <p:spPr>
          <a:xfrm>
            <a:off x="1278567" y="2104107"/>
            <a:ext cx="5236533" cy="1323439"/>
          </a:xfrm>
          <a:custGeom>
            <a:avLst/>
            <a:gdLst>
              <a:gd name="connsiteX0" fmla="*/ 0 w 5236533"/>
              <a:gd name="connsiteY0" fmla="*/ 0 h 1323439"/>
              <a:gd name="connsiteX1" fmla="*/ 5236533 w 5236533"/>
              <a:gd name="connsiteY1" fmla="*/ 0 h 1323439"/>
              <a:gd name="connsiteX2" fmla="*/ 5236533 w 5236533"/>
              <a:gd name="connsiteY2" fmla="*/ 1323439 h 1323439"/>
              <a:gd name="connsiteX3" fmla="*/ 0 w 5236533"/>
              <a:gd name="connsiteY3" fmla="*/ 1323439 h 1323439"/>
              <a:gd name="connsiteX4" fmla="*/ 0 w 5236533"/>
              <a:gd name="connsiteY4" fmla="*/ 0 h 13234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36533" h="1323439" fill="none" extrusionOk="0">
                <a:moveTo>
                  <a:pt x="0" y="0"/>
                </a:moveTo>
                <a:cubicBezTo>
                  <a:pt x="1061924" y="5222"/>
                  <a:pt x="4505611" y="24918"/>
                  <a:pt x="5236533" y="0"/>
                </a:cubicBezTo>
                <a:cubicBezTo>
                  <a:pt x="5173939" y="502581"/>
                  <a:pt x="5199575" y="742429"/>
                  <a:pt x="5236533" y="1323439"/>
                </a:cubicBezTo>
                <a:cubicBezTo>
                  <a:pt x="2940392" y="1158678"/>
                  <a:pt x="2441612" y="1441589"/>
                  <a:pt x="0" y="1323439"/>
                </a:cubicBezTo>
                <a:cubicBezTo>
                  <a:pt x="-52747" y="826522"/>
                  <a:pt x="-93581" y="659507"/>
                  <a:pt x="0" y="0"/>
                </a:cubicBezTo>
                <a:close/>
              </a:path>
              <a:path w="5236533" h="1323439" stroke="0" extrusionOk="0">
                <a:moveTo>
                  <a:pt x="0" y="0"/>
                </a:moveTo>
                <a:cubicBezTo>
                  <a:pt x="1935318" y="11849"/>
                  <a:pt x="3806536" y="-161459"/>
                  <a:pt x="5236533" y="0"/>
                </a:cubicBezTo>
                <a:cubicBezTo>
                  <a:pt x="5221873" y="501774"/>
                  <a:pt x="5156598" y="1007572"/>
                  <a:pt x="5236533" y="1323439"/>
                </a:cubicBezTo>
                <a:cubicBezTo>
                  <a:pt x="4340213" y="1177579"/>
                  <a:pt x="2160053" y="1245115"/>
                  <a:pt x="0" y="1323439"/>
                </a:cubicBezTo>
                <a:cubicBezTo>
                  <a:pt x="-53371" y="1066481"/>
                  <a:pt x="-89897" y="500856"/>
                  <a:pt x="0" y="0"/>
                </a:cubicBezTo>
                <a:close/>
              </a:path>
            </a:pathLst>
          </a:custGeom>
          <a:solidFill>
            <a:srgbClr val="CCFF99"/>
          </a:solidFill>
          <a:ln w="38100">
            <a:solidFill>
              <a:srgbClr val="1FAE98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ctr" defTabSz="914217"/>
            <a:r>
              <a:rPr lang="en-US" sz="40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Chồn</a:t>
            </a:r>
            <a:r>
              <a:rPr lang="en-US" sz="40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40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40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40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sz="40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40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40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vẻ</a:t>
            </a:r>
            <a:r>
              <a:rPr lang="en-US" sz="40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hạnh</a:t>
            </a:r>
            <a:r>
              <a:rPr lang="en-US" sz="40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phúc</a:t>
            </a:r>
            <a:r>
              <a:rPr lang="en-US" sz="40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,…..</a:t>
            </a:r>
          </a:p>
        </p:txBody>
      </p:sp>
      <p:pic>
        <p:nvPicPr>
          <p:cNvPr id="17" name="Picture 18" descr="https://i.pinimg.com/564x/68/1d/33/681d33ded71ccbaacec9eb98770439ce.jpg">
            <a:extLst>
              <a:ext uri="{FF2B5EF4-FFF2-40B4-BE49-F238E27FC236}">
                <a16:creationId xmlns:a16="http://schemas.microsoft.com/office/drawing/2014/main" id="{C1888E2A-9246-4EDC-8D9F-EB6A3F3D51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8889" l="4263" r="89876">
                        <a14:foregroundMark x1="47780" y1="90667" x2="48490" y2="93333"/>
                        <a14:foregroundMark x1="53641" y1="90000" x2="53996" y2="9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1323" y="2874423"/>
            <a:ext cx="3561140" cy="3795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Arrow: Right 17">
            <a:hlinkClick r:id="rId6" action="ppaction://hlinksldjump"/>
            <a:extLst>
              <a:ext uri="{FF2B5EF4-FFF2-40B4-BE49-F238E27FC236}">
                <a16:creationId xmlns:a16="http://schemas.microsoft.com/office/drawing/2014/main" id="{35776EFB-28CD-497A-867E-46FC5683F0A9}"/>
              </a:ext>
            </a:extLst>
          </p:cNvPr>
          <p:cNvSpPr/>
          <p:nvPr/>
        </p:nvSpPr>
        <p:spPr>
          <a:xfrm rot="10605222" flipH="1">
            <a:off x="7949413" y="5808793"/>
            <a:ext cx="568097" cy="827499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en-US" sz="2400">
              <a:solidFill>
                <a:prstClr val="white"/>
              </a:solidFill>
              <a:latin typeface="#9Slide03 AllRoundGothic" panose="020B0703020202020104" pitchFamily="34" charset="0"/>
            </a:endParaRPr>
          </a:p>
        </p:txBody>
      </p:sp>
      <p:sp>
        <p:nvSpPr>
          <p:cNvPr id="19" name="Arrow: Right 18">
            <a:hlinkClick r:id="rId6" action="ppaction://hlinksldjump"/>
            <a:extLst>
              <a:ext uri="{FF2B5EF4-FFF2-40B4-BE49-F238E27FC236}">
                <a16:creationId xmlns:a16="http://schemas.microsoft.com/office/drawing/2014/main" id="{F1FA155D-CC46-43F6-9BA7-081428EDE533}"/>
              </a:ext>
            </a:extLst>
          </p:cNvPr>
          <p:cNvSpPr/>
          <p:nvPr/>
        </p:nvSpPr>
        <p:spPr>
          <a:xfrm rot="10605222" flipH="1">
            <a:off x="7949413" y="5808793"/>
            <a:ext cx="568097" cy="827499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en-US" sz="2400">
              <a:solidFill>
                <a:prstClr val="white"/>
              </a:solidFill>
              <a:latin typeface="#9Slide03 AllRoundGothic" panose="020B0703020202020104" pitchFamily="34" charset="0"/>
            </a:endParaRPr>
          </a:p>
        </p:txBody>
      </p:sp>
      <p:sp>
        <p:nvSpPr>
          <p:cNvPr id="20" name="Arrow: Right 19">
            <a:hlinkClick r:id="rId6" action="ppaction://hlinksldjump"/>
            <a:extLst>
              <a:ext uri="{FF2B5EF4-FFF2-40B4-BE49-F238E27FC236}">
                <a16:creationId xmlns:a16="http://schemas.microsoft.com/office/drawing/2014/main" id="{C48942D2-46BA-4420-B050-C25B383F336D}"/>
              </a:ext>
            </a:extLst>
          </p:cNvPr>
          <p:cNvSpPr/>
          <p:nvPr/>
        </p:nvSpPr>
        <p:spPr>
          <a:xfrm rot="10605222" flipH="1">
            <a:off x="7949413" y="5796270"/>
            <a:ext cx="568097" cy="827499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en-US" sz="2400">
              <a:solidFill>
                <a:prstClr val="white"/>
              </a:solidFill>
              <a:latin typeface="#9Slide03 AllRoundGothic" panose="020B07030202020201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9270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">
            <a:extLst>
              <a:ext uri="{FF2B5EF4-FFF2-40B4-BE49-F238E27FC236}">
                <a16:creationId xmlns:a16="http://schemas.microsoft.com/office/drawing/2014/main" id="{96C2AE5B-DD21-4B73-9EA4-AF1E485D5CFB}"/>
              </a:ext>
            </a:extLst>
          </p:cNvPr>
          <p:cNvSpPr/>
          <p:nvPr/>
        </p:nvSpPr>
        <p:spPr>
          <a:xfrm>
            <a:off x="1653" y="38448"/>
            <a:ext cx="9140694" cy="1041159"/>
          </a:xfrm>
          <a:custGeom>
            <a:avLst/>
            <a:gdLst>
              <a:gd name="connsiteX0" fmla="*/ 0 w 9140694"/>
              <a:gd name="connsiteY0" fmla="*/ 0 h 1041159"/>
              <a:gd name="connsiteX1" fmla="*/ 9140694 w 9140694"/>
              <a:gd name="connsiteY1" fmla="*/ 0 h 1041159"/>
              <a:gd name="connsiteX2" fmla="*/ 9140694 w 9140694"/>
              <a:gd name="connsiteY2" fmla="*/ 1041159 h 1041159"/>
              <a:gd name="connsiteX3" fmla="*/ 0 w 9140694"/>
              <a:gd name="connsiteY3" fmla="*/ 1041159 h 1041159"/>
              <a:gd name="connsiteX4" fmla="*/ 0 w 9140694"/>
              <a:gd name="connsiteY4" fmla="*/ 0 h 1041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0694" h="1041159" fill="none" extrusionOk="0">
                <a:moveTo>
                  <a:pt x="0" y="0"/>
                </a:moveTo>
                <a:cubicBezTo>
                  <a:pt x="4056140" y="-81710"/>
                  <a:pt x="6501635" y="51488"/>
                  <a:pt x="9140694" y="0"/>
                </a:cubicBezTo>
                <a:cubicBezTo>
                  <a:pt x="9182541" y="134224"/>
                  <a:pt x="9141756" y="812216"/>
                  <a:pt x="9140694" y="1041159"/>
                </a:cubicBezTo>
                <a:cubicBezTo>
                  <a:pt x="4784161" y="1089958"/>
                  <a:pt x="2056885" y="944244"/>
                  <a:pt x="0" y="1041159"/>
                </a:cubicBezTo>
                <a:cubicBezTo>
                  <a:pt x="-20274" y="611061"/>
                  <a:pt x="-79936" y="470135"/>
                  <a:pt x="0" y="0"/>
                </a:cubicBezTo>
                <a:close/>
              </a:path>
              <a:path w="9140694" h="1041159" stroke="0" extrusionOk="0">
                <a:moveTo>
                  <a:pt x="0" y="0"/>
                </a:moveTo>
                <a:cubicBezTo>
                  <a:pt x="3560825" y="-147471"/>
                  <a:pt x="5923824" y="-158921"/>
                  <a:pt x="9140694" y="0"/>
                </a:cubicBezTo>
                <a:cubicBezTo>
                  <a:pt x="9116718" y="379531"/>
                  <a:pt x="9127013" y="597842"/>
                  <a:pt x="9140694" y="1041159"/>
                </a:cubicBezTo>
                <a:cubicBezTo>
                  <a:pt x="6971915" y="1168529"/>
                  <a:pt x="3705651" y="1036768"/>
                  <a:pt x="0" y="1041159"/>
                </a:cubicBezTo>
                <a:cubicBezTo>
                  <a:pt x="-56274" y="849736"/>
                  <a:pt x="54021" y="189316"/>
                  <a:pt x="0" y="0"/>
                </a:cubicBezTo>
                <a:close/>
              </a:path>
            </a:pathLst>
          </a:custGeom>
          <a:solidFill>
            <a:srgbClr val="B3FFFF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772318008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zh-CN" altLang="en-US">
              <a:solidFill>
                <a:srgbClr val="FFFFFF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13" name="矩形 28">
            <a:extLst>
              <a:ext uri="{FF2B5EF4-FFF2-40B4-BE49-F238E27FC236}">
                <a16:creationId xmlns:a16="http://schemas.microsoft.com/office/drawing/2014/main" id="{12FF9EC7-4595-4EDC-BCA7-4746D1E739CB}"/>
              </a:ext>
            </a:extLst>
          </p:cNvPr>
          <p:cNvSpPr/>
          <p:nvPr/>
        </p:nvSpPr>
        <p:spPr>
          <a:xfrm>
            <a:off x="1527764" y="262099"/>
            <a:ext cx="7071361" cy="123110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defTabSz="914217">
              <a:defRPr/>
            </a:pPr>
            <a:r>
              <a:rPr lang="en-US" altLang="zh-CN" sz="4000" b="1" spc="-150" noProof="1">
                <a:solidFill>
                  <a:srgbClr val="EF4546"/>
                </a:solidFill>
                <a:latin typeface="Calibri"/>
                <a:ea typeface="华文新魏" panose="02010800040101010101" pitchFamily="2" charset="-122"/>
                <a:cs typeface="+mn-ea"/>
                <a:sym typeface="Arial" panose="020B0604020202020204" pitchFamily="34" charset="0"/>
              </a:rPr>
              <a:t>3. Em rút ra được điều gì qua câu chuyện trên?</a:t>
            </a:r>
            <a:endParaRPr lang="zh-CN" altLang="en-US" sz="4000" b="1" spc="-150" noProof="1">
              <a:solidFill>
                <a:srgbClr val="EF4546"/>
              </a:solidFill>
              <a:latin typeface="Calibri"/>
              <a:ea typeface="华文新魏" panose="02010800040101010101" pitchFamily="2" charset="-122"/>
              <a:cs typeface="+mn-ea"/>
              <a:sym typeface="Arial" panose="020B0604020202020204" pitchFamily="34" charset="0"/>
            </a:endParaRPr>
          </a:p>
        </p:txBody>
      </p:sp>
      <p:pic>
        <p:nvPicPr>
          <p:cNvPr id="14" name="Picture 13" descr="Mục này có hình ảnh của: ">
            <a:extLst>
              <a:ext uri="{FF2B5EF4-FFF2-40B4-BE49-F238E27FC236}">
                <a16:creationId xmlns:a16="http://schemas.microsoft.com/office/drawing/2014/main" id="{5441D753-7D49-4457-9EE9-6C7524ADDE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215" b="91525" l="9746" r="89831">
                        <a14:foregroundMark x1="19068" y1="75141" x2="75847" y2="60452"/>
                        <a14:foregroundMark x1="75847" y1="60452" x2="86017" y2="53107"/>
                        <a14:foregroundMark x1="75000" y1="73446" x2="80508" y2="62147"/>
                        <a14:foregroundMark x1="26695" y1="92655" x2="50424" y2="87006"/>
                        <a14:foregroundMark x1="50424" y1="87006" x2="50847" y2="87006"/>
                        <a14:foregroundMark x1="32627" y1="44068" x2="35169" y2="76836"/>
                        <a14:foregroundMark x1="35169" y1="76836" x2="45339" y2="42373"/>
                        <a14:foregroundMark x1="45339" y1="42373" x2="45339" y2="42373"/>
                        <a14:foregroundMark x1="36864" y1="39548" x2="55508" y2="38418"/>
                        <a14:foregroundMark x1="58898" y1="26554" x2="47881" y2="11864"/>
                        <a14:foregroundMark x1="67797" y1="32768" x2="59746" y2="7345"/>
                        <a14:foregroundMark x1="55508" y1="7345" x2="63136" y2="62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40" y="-34145"/>
            <a:ext cx="1429737" cy="1429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8" descr="https://i.pinimg.com/564x/68/1d/33/681d33ded71ccbaacec9eb98770439ce.jpg">
            <a:extLst>
              <a:ext uri="{FF2B5EF4-FFF2-40B4-BE49-F238E27FC236}">
                <a16:creationId xmlns:a16="http://schemas.microsoft.com/office/drawing/2014/main" id="{9E9EE8FB-6D20-47DF-9E95-E9DDEACFC5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8889" l="4263" r="89876">
                        <a14:foregroundMark x1="47780" y1="90667" x2="48490" y2="93333"/>
                        <a14:foregroundMark x1="53641" y1="90000" x2="53996" y2="9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6317" y="3429001"/>
            <a:ext cx="3561140" cy="3795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13DBF552-D0B4-47E2-8DC8-46E849F2EB8E}"/>
              </a:ext>
            </a:extLst>
          </p:cNvPr>
          <p:cNvSpPr txBox="1"/>
          <p:nvPr/>
        </p:nvSpPr>
        <p:spPr>
          <a:xfrm>
            <a:off x="1479577" y="1395593"/>
            <a:ext cx="6474833" cy="3170099"/>
          </a:xfrm>
          <a:custGeom>
            <a:avLst/>
            <a:gdLst>
              <a:gd name="connsiteX0" fmla="*/ 0 w 6474833"/>
              <a:gd name="connsiteY0" fmla="*/ 0 h 3170099"/>
              <a:gd name="connsiteX1" fmla="*/ 6474833 w 6474833"/>
              <a:gd name="connsiteY1" fmla="*/ 0 h 3170099"/>
              <a:gd name="connsiteX2" fmla="*/ 6474833 w 6474833"/>
              <a:gd name="connsiteY2" fmla="*/ 3170099 h 3170099"/>
              <a:gd name="connsiteX3" fmla="*/ 0 w 6474833"/>
              <a:gd name="connsiteY3" fmla="*/ 3170099 h 3170099"/>
              <a:gd name="connsiteX4" fmla="*/ 0 w 6474833"/>
              <a:gd name="connsiteY4" fmla="*/ 0 h 3170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74833" h="3170099" fill="none" extrusionOk="0">
                <a:moveTo>
                  <a:pt x="0" y="0"/>
                </a:moveTo>
                <a:cubicBezTo>
                  <a:pt x="807701" y="5222"/>
                  <a:pt x="3927933" y="24918"/>
                  <a:pt x="6474833" y="0"/>
                </a:cubicBezTo>
                <a:cubicBezTo>
                  <a:pt x="6313588" y="517284"/>
                  <a:pt x="6431073" y="2639091"/>
                  <a:pt x="6474833" y="3170099"/>
                </a:cubicBezTo>
                <a:cubicBezTo>
                  <a:pt x="4193836" y="3005338"/>
                  <a:pt x="1000062" y="3288249"/>
                  <a:pt x="0" y="3170099"/>
                </a:cubicBezTo>
                <a:cubicBezTo>
                  <a:pt x="-55725" y="2758152"/>
                  <a:pt x="17072" y="966543"/>
                  <a:pt x="0" y="0"/>
                </a:cubicBezTo>
                <a:close/>
              </a:path>
              <a:path w="6474833" h="3170099" stroke="0" extrusionOk="0">
                <a:moveTo>
                  <a:pt x="0" y="0"/>
                </a:moveTo>
                <a:cubicBezTo>
                  <a:pt x="1807249" y="11849"/>
                  <a:pt x="4672835" y="-161459"/>
                  <a:pt x="6474833" y="0"/>
                </a:cubicBezTo>
                <a:cubicBezTo>
                  <a:pt x="6477963" y="1524162"/>
                  <a:pt x="6373657" y="1884189"/>
                  <a:pt x="6474833" y="3170099"/>
                </a:cubicBezTo>
                <a:cubicBezTo>
                  <a:pt x="5228219" y="3024239"/>
                  <a:pt x="2414379" y="3091775"/>
                  <a:pt x="0" y="3170099"/>
                </a:cubicBezTo>
                <a:cubicBezTo>
                  <a:pt x="74291" y="1766360"/>
                  <a:pt x="168006" y="744727"/>
                  <a:pt x="0" y="0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defTabSz="914217"/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chuyện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rút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ra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xóm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láng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giềng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nên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tâm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giúp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đỡ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lúc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gặp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ốm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đau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hoạn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nạn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2" name="Arrow: Right 21">
            <a:hlinkClick r:id="rId6" action="ppaction://hlinksldjump"/>
            <a:extLst>
              <a:ext uri="{FF2B5EF4-FFF2-40B4-BE49-F238E27FC236}">
                <a16:creationId xmlns:a16="http://schemas.microsoft.com/office/drawing/2014/main" id="{2BDBF44A-4258-46D8-B77F-E3B55DC64E29}"/>
              </a:ext>
            </a:extLst>
          </p:cNvPr>
          <p:cNvSpPr/>
          <p:nvPr/>
        </p:nvSpPr>
        <p:spPr>
          <a:xfrm rot="10605222" flipH="1">
            <a:off x="7949413" y="5796270"/>
            <a:ext cx="568097" cy="827499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en-US" sz="2400">
              <a:solidFill>
                <a:prstClr val="white"/>
              </a:solidFill>
              <a:latin typeface="#9Slide03 AllRoundGothic" panose="020B07030202020201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9305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B0ACC6E0-D780-48E0-8075-95B3F3E3F4F6}"/>
              </a:ext>
            </a:extLst>
          </p:cNvPr>
          <p:cNvSpPr/>
          <p:nvPr/>
        </p:nvSpPr>
        <p:spPr>
          <a:xfrm>
            <a:off x="284516" y="311873"/>
            <a:ext cx="8574968" cy="2866177"/>
          </a:xfrm>
          <a:custGeom>
            <a:avLst/>
            <a:gdLst>
              <a:gd name="connsiteX0" fmla="*/ 0 w 8574968"/>
              <a:gd name="connsiteY0" fmla="*/ 477706 h 2866177"/>
              <a:gd name="connsiteX1" fmla="*/ 477706 w 8574968"/>
              <a:gd name="connsiteY1" fmla="*/ 0 h 2866177"/>
              <a:gd name="connsiteX2" fmla="*/ 8097262 w 8574968"/>
              <a:gd name="connsiteY2" fmla="*/ 0 h 2866177"/>
              <a:gd name="connsiteX3" fmla="*/ 8574968 w 8574968"/>
              <a:gd name="connsiteY3" fmla="*/ 477706 h 2866177"/>
              <a:gd name="connsiteX4" fmla="*/ 8574968 w 8574968"/>
              <a:gd name="connsiteY4" fmla="*/ 2388471 h 2866177"/>
              <a:gd name="connsiteX5" fmla="*/ 8097262 w 8574968"/>
              <a:gd name="connsiteY5" fmla="*/ 2866177 h 2866177"/>
              <a:gd name="connsiteX6" fmla="*/ 477706 w 8574968"/>
              <a:gd name="connsiteY6" fmla="*/ 2866177 h 2866177"/>
              <a:gd name="connsiteX7" fmla="*/ 0 w 8574968"/>
              <a:gd name="connsiteY7" fmla="*/ 2388471 h 2866177"/>
              <a:gd name="connsiteX8" fmla="*/ 0 w 8574968"/>
              <a:gd name="connsiteY8" fmla="*/ 477706 h 28661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574968" h="2866177" fill="none" extrusionOk="0">
                <a:moveTo>
                  <a:pt x="0" y="477706"/>
                </a:moveTo>
                <a:cubicBezTo>
                  <a:pt x="16416" y="241433"/>
                  <a:pt x="253102" y="-15215"/>
                  <a:pt x="477706" y="0"/>
                </a:cubicBezTo>
                <a:cubicBezTo>
                  <a:pt x="1609400" y="-80384"/>
                  <a:pt x="6583469" y="52863"/>
                  <a:pt x="8097262" y="0"/>
                </a:cubicBezTo>
                <a:cubicBezTo>
                  <a:pt x="8386674" y="31610"/>
                  <a:pt x="8569927" y="241495"/>
                  <a:pt x="8574968" y="477706"/>
                </a:cubicBezTo>
                <a:cubicBezTo>
                  <a:pt x="8611397" y="949027"/>
                  <a:pt x="8406715" y="1640363"/>
                  <a:pt x="8574968" y="2388471"/>
                </a:cubicBezTo>
                <a:cubicBezTo>
                  <a:pt x="8576984" y="2656083"/>
                  <a:pt x="8323539" y="2870554"/>
                  <a:pt x="8097262" y="2866177"/>
                </a:cubicBezTo>
                <a:cubicBezTo>
                  <a:pt x="6401659" y="2952692"/>
                  <a:pt x="3984113" y="2714999"/>
                  <a:pt x="477706" y="2866177"/>
                </a:cubicBezTo>
                <a:cubicBezTo>
                  <a:pt x="218182" y="2872904"/>
                  <a:pt x="38197" y="2633341"/>
                  <a:pt x="0" y="2388471"/>
                </a:cubicBezTo>
                <a:cubicBezTo>
                  <a:pt x="103917" y="2069064"/>
                  <a:pt x="-117310" y="1188643"/>
                  <a:pt x="0" y="477706"/>
                </a:cubicBezTo>
                <a:close/>
              </a:path>
              <a:path w="8574968" h="2866177" stroke="0" extrusionOk="0">
                <a:moveTo>
                  <a:pt x="0" y="477706"/>
                </a:moveTo>
                <a:cubicBezTo>
                  <a:pt x="1042" y="218000"/>
                  <a:pt x="225435" y="13373"/>
                  <a:pt x="477706" y="0"/>
                </a:cubicBezTo>
                <a:cubicBezTo>
                  <a:pt x="2912763" y="120098"/>
                  <a:pt x="4341116" y="23653"/>
                  <a:pt x="8097262" y="0"/>
                </a:cubicBezTo>
                <a:cubicBezTo>
                  <a:pt x="8391196" y="14678"/>
                  <a:pt x="8568830" y="227597"/>
                  <a:pt x="8574968" y="477706"/>
                </a:cubicBezTo>
                <a:cubicBezTo>
                  <a:pt x="8649810" y="1121499"/>
                  <a:pt x="8490725" y="1628686"/>
                  <a:pt x="8574968" y="2388471"/>
                </a:cubicBezTo>
                <a:cubicBezTo>
                  <a:pt x="8574752" y="2661031"/>
                  <a:pt x="8373206" y="2901897"/>
                  <a:pt x="8097262" y="2866177"/>
                </a:cubicBezTo>
                <a:cubicBezTo>
                  <a:pt x="5217533" y="2726055"/>
                  <a:pt x="1397940" y="2729277"/>
                  <a:pt x="477706" y="2866177"/>
                </a:cubicBezTo>
                <a:cubicBezTo>
                  <a:pt x="220406" y="2875863"/>
                  <a:pt x="-7652" y="2651661"/>
                  <a:pt x="0" y="2388471"/>
                </a:cubicBezTo>
                <a:cubicBezTo>
                  <a:pt x="65009" y="1525465"/>
                  <a:pt x="-13692" y="851215"/>
                  <a:pt x="0" y="477706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1640432895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217"/>
            <a:r>
              <a:rPr lang="en-US" sz="4400" i="1" dirty="0">
                <a:solidFill>
                  <a:srgbClr val="FF0000"/>
                </a:solidFill>
              </a:rPr>
              <a:t>Khi </a:t>
            </a:r>
            <a:r>
              <a:rPr lang="en-US" sz="4400" i="1" dirty="0" err="1">
                <a:solidFill>
                  <a:srgbClr val="FF0000"/>
                </a:solidFill>
              </a:rPr>
              <a:t>chúng</a:t>
            </a:r>
            <a:r>
              <a:rPr lang="en-US" sz="4400" i="1" dirty="0">
                <a:solidFill>
                  <a:srgbClr val="FF0000"/>
                </a:solidFill>
              </a:rPr>
              <a:t> ta </a:t>
            </a:r>
            <a:r>
              <a:rPr lang="en-US" sz="4400" i="1" dirty="0" err="1">
                <a:solidFill>
                  <a:srgbClr val="FF0000"/>
                </a:solidFill>
              </a:rPr>
              <a:t>thấy</a:t>
            </a:r>
            <a:r>
              <a:rPr lang="en-US" sz="4400" i="1" dirty="0">
                <a:solidFill>
                  <a:srgbClr val="FF0000"/>
                </a:solidFill>
              </a:rPr>
              <a:t> </a:t>
            </a:r>
            <a:r>
              <a:rPr lang="en-US" sz="4400" i="1" dirty="0" err="1">
                <a:solidFill>
                  <a:srgbClr val="FF0000"/>
                </a:solidFill>
              </a:rPr>
              <a:t>hàng</a:t>
            </a:r>
            <a:r>
              <a:rPr lang="en-US" sz="4400" i="1" dirty="0">
                <a:solidFill>
                  <a:srgbClr val="FF0000"/>
                </a:solidFill>
              </a:rPr>
              <a:t> </a:t>
            </a:r>
            <a:r>
              <a:rPr lang="en-US" sz="4400" i="1" dirty="0" err="1">
                <a:solidFill>
                  <a:srgbClr val="FF0000"/>
                </a:solidFill>
              </a:rPr>
              <a:t>xóm</a:t>
            </a:r>
            <a:r>
              <a:rPr lang="en-US" sz="4400" i="1" dirty="0">
                <a:solidFill>
                  <a:srgbClr val="FF0000"/>
                </a:solidFill>
              </a:rPr>
              <a:t> </a:t>
            </a:r>
            <a:r>
              <a:rPr lang="en-US" sz="4400" i="1" dirty="0" err="1">
                <a:solidFill>
                  <a:srgbClr val="FF0000"/>
                </a:solidFill>
              </a:rPr>
              <a:t>láng</a:t>
            </a:r>
            <a:r>
              <a:rPr lang="en-US" sz="4400" i="1" dirty="0">
                <a:solidFill>
                  <a:srgbClr val="FF0000"/>
                </a:solidFill>
              </a:rPr>
              <a:t> </a:t>
            </a:r>
            <a:r>
              <a:rPr lang="en-US" sz="4400" i="1" dirty="0" err="1">
                <a:solidFill>
                  <a:srgbClr val="FF0000"/>
                </a:solidFill>
              </a:rPr>
              <a:t>giềng</a:t>
            </a:r>
            <a:r>
              <a:rPr lang="en-US" sz="4400" i="1" dirty="0">
                <a:solidFill>
                  <a:srgbClr val="FF0000"/>
                </a:solidFill>
              </a:rPr>
              <a:t> </a:t>
            </a:r>
            <a:r>
              <a:rPr lang="en-US" sz="4400" i="1" dirty="0" err="1">
                <a:solidFill>
                  <a:srgbClr val="FF0000"/>
                </a:solidFill>
              </a:rPr>
              <a:t>có</a:t>
            </a:r>
            <a:r>
              <a:rPr lang="en-US" sz="4400" i="1" dirty="0">
                <a:solidFill>
                  <a:srgbClr val="FF0000"/>
                </a:solidFill>
              </a:rPr>
              <a:t> </a:t>
            </a:r>
            <a:r>
              <a:rPr lang="en-US" sz="4400" i="1" dirty="0" err="1">
                <a:solidFill>
                  <a:srgbClr val="FF0000"/>
                </a:solidFill>
              </a:rPr>
              <a:t>chuyện</a:t>
            </a:r>
            <a:r>
              <a:rPr lang="en-US" sz="4400" i="1" dirty="0">
                <a:solidFill>
                  <a:srgbClr val="FF0000"/>
                </a:solidFill>
              </a:rPr>
              <a:t> </a:t>
            </a:r>
            <a:r>
              <a:rPr lang="en-US" sz="4400" i="1" dirty="0" err="1">
                <a:solidFill>
                  <a:srgbClr val="FF0000"/>
                </a:solidFill>
              </a:rPr>
              <a:t>vui</a:t>
            </a:r>
            <a:r>
              <a:rPr lang="en-US" sz="4400" i="1" dirty="0">
                <a:solidFill>
                  <a:srgbClr val="FF0000"/>
                </a:solidFill>
              </a:rPr>
              <a:t> ta </a:t>
            </a:r>
            <a:r>
              <a:rPr lang="en-US" sz="4400" i="1" dirty="0" err="1">
                <a:solidFill>
                  <a:srgbClr val="FF0000"/>
                </a:solidFill>
              </a:rPr>
              <a:t>cùng</a:t>
            </a:r>
            <a:r>
              <a:rPr lang="en-US" sz="4400" i="1" dirty="0">
                <a:solidFill>
                  <a:srgbClr val="FF0000"/>
                </a:solidFill>
              </a:rPr>
              <a:t> </a:t>
            </a:r>
            <a:r>
              <a:rPr lang="en-US" sz="4400" i="1" dirty="0" err="1">
                <a:solidFill>
                  <a:srgbClr val="FF0000"/>
                </a:solidFill>
              </a:rPr>
              <a:t>chúc</a:t>
            </a:r>
            <a:r>
              <a:rPr lang="en-US" sz="4400" i="1" dirty="0">
                <a:solidFill>
                  <a:srgbClr val="FF0000"/>
                </a:solidFill>
              </a:rPr>
              <a:t> </a:t>
            </a:r>
            <a:r>
              <a:rPr lang="en-US" sz="4400" i="1" dirty="0" err="1">
                <a:solidFill>
                  <a:srgbClr val="FF0000"/>
                </a:solidFill>
              </a:rPr>
              <a:t>mừng</a:t>
            </a:r>
            <a:r>
              <a:rPr lang="en-US" sz="4400" i="1" dirty="0">
                <a:solidFill>
                  <a:srgbClr val="FF0000"/>
                </a:solidFill>
              </a:rPr>
              <a:t>, </a:t>
            </a:r>
            <a:r>
              <a:rPr lang="en-US" sz="4400" i="1" dirty="0" err="1">
                <a:solidFill>
                  <a:srgbClr val="FF0000"/>
                </a:solidFill>
              </a:rPr>
              <a:t>có</a:t>
            </a:r>
            <a:r>
              <a:rPr lang="en-US" sz="4400" i="1" dirty="0">
                <a:solidFill>
                  <a:srgbClr val="FF0000"/>
                </a:solidFill>
              </a:rPr>
              <a:t> </a:t>
            </a:r>
            <a:r>
              <a:rPr lang="en-US" sz="4400" i="1" dirty="0" err="1">
                <a:solidFill>
                  <a:srgbClr val="FF0000"/>
                </a:solidFill>
              </a:rPr>
              <a:t>chuyện</a:t>
            </a:r>
            <a:r>
              <a:rPr lang="en-US" sz="4400" i="1" dirty="0">
                <a:solidFill>
                  <a:srgbClr val="FF0000"/>
                </a:solidFill>
              </a:rPr>
              <a:t> </a:t>
            </a:r>
            <a:r>
              <a:rPr lang="en-US" sz="4400" i="1" dirty="0" err="1">
                <a:solidFill>
                  <a:srgbClr val="FF0000"/>
                </a:solidFill>
              </a:rPr>
              <a:t>buồn</a:t>
            </a:r>
            <a:r>
              <a:rPr lang="en-US" sz="4400" i="1" dirty="0">
                <a:solidFill>
                  <a:srgbClr val="FF0000"/>
                </a:solidFill>
              </a:rPr>
              <a:t> ta </a:t>
            </a:r>
            <a:r>
              <a:rPr lang="en-US" sz="4400" i="1" dirty="0" err="1">
                <a:solidFill>
                  <a:srgbClr val="FF0000"/>
                </a:solidFill>
              </a:rPr>
              <a:t>lên</a:t>
            </a:r>
            <a:r>
              <a:rPr lang="en-US" sz="4400" i="1" dirty="0">
                <a:solidFill>
                  <a:srgbClr val="FF0000"/>
                </a:solidFill>
              </a:rPr>
              <a:t> chia </a:t>
            </a:r>
            <a:r>
              <a:rPr lang="en-US" sz="4400" i="1" dirty="0" err="1">
                <a:solidFill>
                  <a:srgbClr val="FF0000"/>
                </a:solidFill>
              </a:rPr>
              <a:t>sẻ</a:t>
            </a:r>
            <a:r>
              <a:rPr lang="en-US" sz="4400" i="1" dirty="0">
                <a:solidFill>
                  <a:srgbClr val="FF0000"/>
                </a:solidFill>
              </a:rPr>
              <a:t>, </a:t>
            </a:r>
            <a:r>
              <a:rPr lang="en-US" sz="4400" i="1" dirty="0" err="1">
                <a:solidFill>
                  <a:srgbClr val="FF0000"/>
                </a:solidFill>
              </a:rPr>
              <a:t>khi</a:t>
            </a:r>
            <a:r>
              <a:rPr lang="en-US" sz="4400" i="1" dirty="0">
                <a:solidFill>
                  <a:srgbClr val="FF0000"/>
                </a:solidFill>
              </a:rPr>
              <a:t> </a:t>
            </a:r>
            <a:r>
              <a:rPr lang="en-US" sz="4400" i="1" dirty="0" err="1">
                <a:solidFill>
                  <a:srgbClr val="FF0000"/>
                </a:solidFill>
              </a:rPr>
              <a:t>gặp</a:t>
            </a:r>
            <a:r>
              <a:rPr lang="en-US" sz="4400" i="1" dirty="0">
                <a:solidFill>
                  <a:srgbClr val="FF0000"/>
                </a:solidFill>
              </a:rPr>
              <a:t> </a:t>
            </a:r>
            <a:r>
              <a:rPr lang="en-US" sz="4400" i="1" dirty="0" err="1">
                <a:solidFill>
                  <a:srgbClr val="FF0000"/>
                </a:solidFill>
              </a:rPr>
              <a:t>hoạn</a:t>
            </a:r>
            <a:r>
              <a:rPr lang="en-US" sz="4400" i="1" dirty="0">
                <a:solidFill>
                  <a:srgbClr val="FF0000"/>
                </a:solidFill>
              </a:rPr>
              <a:t> </a:t>
            </a:r>
            <a:r>
              <a:rPr lang="en-US" sz="4400" i="1" dirty="0" err="1">
                <a:solidFill>
                  <a:srgbClr val="FF0000"/>
                </a:solidFill>
              </a:rPr>
              <a:t>nạn</a:t>
            </a:r>
            <a:r>
              <a:rPr lang="en-US" sz="4400" i="1" dirty="0">
                <a:solidFill>
                  <a:srgbClr val="FF0000"/>
                </a:solidFill>
              </a:rPr>
              <a:t> ta </a:t>
            </a:r>
            <a:r>
              <a:rPr lang="en-US" sz="4400" i="1" dirty="0" err="1">
                <a:solidFill>
                  <a:srgbClr val="FF0000"/>
                </a:solidFill>
              </a:rPr>
              <a:t>nên</a:t>
            </a:r>
            <a:r>
              <a:rPr lang="en-US" sz="4400" i="1" dirty="0">
                <a:solidFill>
                  <a:srgbClr val="FF0000"/>
                </a:solidFill>
              </a:rPr>
              <a:t> </a:t>
            </a:r>
            <a:r>
              <a:rPr lang="en-US" sz="4400" i="1" dirty="0" err="1">
                <a:solidFill>
                  <a:srgbClr val="FF0000"/>
                </a:solidFill>
              </a:rPr>
              <a:t>giúp</a:t>
            </a:r>
            <a:r>
              <a:rPr lang="en-US" sz="4400" i="1" dirty="0">
                <a:solidFill>
                  <a:srgbClr val="FF0000"/>
                </a:solidFill>
              </a:rPr>
              <a:t> </a:t>
            </a:r>
            <a:r>
              <a:rPr lang="en-US" sz="4400" i="1" dirty="0" err="1">
                <a:solidFill>
                  <a:srgbClr val="FF0000"/>
                </a:solidFill>
              </a:rPr>
              <a:t>đỡ</a:t>
            </a:r>
            <a:r>
              <a:rPr lang="en-US" sz="4400" i="1" dirty="0">
                <a:solidFill>
                  <a:srgbClr val="FF0000"/>
                </a:solidFill>
              </a:rPr>
              <a:t> </a:t>
            </a:r>
            <a:r>
              <a:rPr lang="en-US" sz="4400" i="1" dirty="0" err="1">
                <a:solidFill>
                  <a:srgbClr val="FF0000"/>
                </a:solidFill>
              </a:rPr>
              <a:t>lẫn</a:t>
            </a:r>
            <a:r>
              <a:rPr lang="en-US" sz="4400" i="1" dirty="0">
                <a:solidFill>
                  <a:srgbClr val="FF0000"/>
                </a:solidFill>
              </a:rPr>
              <a:t> </a:t>
            </a:r>
            <a:r>
              <a:rPr lang="en-US" sz="4400" i="1" dirty="0" err="1">
                <a:solidFill>
                  <a:srgbClr val="FF0000"/>
                </a:solidFill>
              </a:rPr>
              <a:t>nhau</a:t>
            </a:r>
            <a:r>
              <a:rPr lang="en-US" sz="4400" i="1" dirty="0">
                <a:solidFill>
                  <a:srgbClr val="FF0000"/>
                </a:solidFill>
              </a:rPr>
              <a:t>.</a:t>
            </a:r>
            <a:endParaRPr lang="en-US" sz="4400" i="1" dirty="0">
              <a:solidFill>
                <a:srgbClr val="FF0000"/>
              </a:solidFill>
              <a:latin typeface="Calibri"/>
            </a:endParaRPr>
          </a:p>
        </p:txBody>
      </p:sp>
      <p:pic>
        <p:nvPicPr>
          <p:cNvPr id="4" name="Picture 16" descr="https://i.pinimg.com/564x/fa/2a/a6/fa2aa62a0b20e54138749731fcd92e2e.jpg">
            <a:extLst>
              <a:ext uri="{FF2B5EF4-FFF2-40B4-BE49-F238E27FC236}">
                <a16:creationId xmlns:a16="http://schemas.microsoft.com/office/drawing/2014/main" id="{3D5059DF-E823-4C5A-9F15-CCAD806AD6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2667" l="9947" r="89876">
                        <a14:foregroundMark x1="34103" y1="24667" x2="47602" y2="29778"/>
                        <a14:foregroundMark x1="47602" y1="29778" x2="47602" y2="29778"/>
                        <a14:foregroundMark x1="19183" y1="80000" x2="23623" y2="86000"/>
                        <a14:foregroundMark x1="34636" y1="87778" x2="37655" y2="91556"/>
                        <a14:foregroundMark x1="61101" y1="90000" x2="64654" y2="92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1499" y="2746129"/>
            <a:ext cx="4021001" cy="4285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6" descr="https://i.pinimg.com/564x/fa/2a/a6/fa2aa62a0b20e54138749731fcd92e2e.jpg">
            <a:extLst>
              <a:ext uri="{FF2B5EF4-FFF2-40B4-BE49-F238E27FC236}">
                <a16:creationId xmlns:a16="http://schemas.microsoft.com/office/drawing/2014/main" id="{8C5A4837-5F6E-4E51-A669-1C829C6A11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2667" l="9947" r="89876">
                        <a14:foregroundMark x1="34103" y1="24667" x2="47602" y2="29778"/>
                        <a14:foregroundMark x1="47602" y1="29778" x2="47602" y2="29778"/>
                        <a14:foregroundMark x1="19183" y1="80000" x2="23623" y2="86000"/>
                        <a14:foregroundMark x1="34636" y1="87778" x2="37655" y2="91556"/>
                        <a14:foregroundMark x1="61101" y1="90000" x2="64654" y2="92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1499" y="2758652"/>
            <a:ext cx="4021001" cy="4285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6" descr="https://i.pinimg.com/564x/fa/2a/a6/fa2aa62a0b20e54138749731fcd92e2e.jpg">
            <a:extLst>
              <a:ext uri="{FF2B5EF4-FFF2-40B4-BE49-F238E27FC236}">
                <a16:creationId xmlns:a16="http://schemas.microsoft.com/office/drawing/2014/main" id="{3DFA31AF-A0FF-42AF-B533-6178E1BF60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2667" l="9947" r="89876">
                        <a14:foregroundMark x1="34103" y1="24667" x2="47602" y2="29778"/>
                        <a14:foregroundMark x1="47602" y1="29778" x2="47602" y2="29778"/>
                        <a14:foregroundMark x1="19183" y1="80000" x2="23623" y2="86000"/>
                        <a14:foregroundMark x1="34636" y1="87778" x2="37655" y2="91556"/>
                        <a14:foregroundMark x1="61101" y1="90000" x2="64654" y2="92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1499" y="2783698"/>
            <a:ext cx="4021001" cy="4285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5730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>
            <a:extLst>
              <a:ext uri="{FF2B5EF4-FFF2-40B4-BE49-F238E27FC236}">
                <a16:creationId xmlns:a16="http://schemas.microsoft.com/office/drawing/2014/main" id="{729D5272-1C73-4CF3-A056-BA82E99AAA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4" y="-149037"/>
            <a:ext cx="9140694" cy="6855520"/>
          </a:xfrm>
          <a:prstGeom prst="rect">
            <a:avLst/>
          </a:prstGeom>
        </p:spPr>
      </p:pic>
      <p:pic>
        <p:nvPicPr>
          <p:cNvPr id="15" name="Picture 14" descr="Mục này có hình ảnh của: ">
            <a:extLst>
              <a:ext uri="{FF2B5EF4-FFF2-40B4-BE49-F238E27FC236}">
                <a16:creationId xmlns:a16="http://schemas.microsoft.com/office/drawing/2014/main" id="{C5F2CFC6-E9EA-4881-8363-48191BEC2E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959" b="89691" l="8051" r="92373">
                        <a14:foregroundMark x1="8051" y1="15464" x2="77966" y2="19588"/>
                        <a14:foregroundMark x1="77966" y1="19588" x2="89407" y2="22938"/>
                        <a14:foregroundMark x1="14407" y1="18557" x2="25847" y2="34021"/>
                        <a14:foregroundMark x1="65678" y1="9021" x2="61441" y2="35309"/>
                        <a14:foregroundMark x1="61441" y1="7216" x2="69915" y2="19845"/>
                        <a14:foregroundMark x1="69915" y1="19845" x2="75847" y2="14691"/>
                        <a14:foregroundMark x1="89407" y1="35052" x2="92373" y2="43299"/>
                        <a14:foregroundMark x1="47458" y1="89433" x2="60593" y2="894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22789">
            <a:off x="5073105" y="862168"/>
            <a:ext cx="1174073" cy="2573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组合 55">
            <a:extLst>
              <a:ext uri="{FF2B5EF4-FFF2-40B4-BE49-F238E27FC236}">
                <a16:creationId xmlns:a16="http://schemas.microsoft.com/office/drawing/2014/main" id="{FDF3ABCC-A2BF-4AA6-A8DD-F05A954E4FEE}"/>
              </a:ext>
            </a:extLst>
          </p:cNvPr>
          <p:cNvGrpSpPr/>
          <p:nvPr/>
        </p:nvGrpSpPr>
        <p:grpSpPr>
          <a:xfrm>
            <a:off x="2828667" y="1874754"/>
            <a:ext cx="3123317" cy="2807936"/>
            <a:chOff x="7065141" y="1881946"/>
            <a:chExt cx="3768009" cy="2592533"/>
          </a:xfrm>
        </p:grpSpPr>
        <p:sp>
          <p:nvSpPr>
            <p:cNvPr id="9" name="椭圆 56">
              <a:extLst>
                <a:ext uri="{FF2B5EF4-FFF2-40B4-BE49-F238E27FC236}">
                  <a16:creationId xmlns:a16="http://schemas.microsoft.com/office/drawing/2014/main" id="{8E88BA24-B8F3-40E8-B7B0-3565696BAF1E}"/>
                </a:ext>
              </a:extLst>
            </p:cNvPr>
            <p:cNvSpPr/>
            <p:nvPr/>
          </p:nvSpPr>
          <p:spPr>
            <a:xfrm>
              <a:off x="7065141" y="1881946"/>
              <a:ext cx="3768009" cy="2592533"/>
            </a:xfrm>
            <a:prstGeom prst="ellipse">
              <a:avLst/>
            </a:prstGeom>
            <a:solidFill>
              <a:srgbClr val="83B345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17">
                <a:defRPr/>
              </a:pPr>
              <a:endParaRPr lang="zh-CN" altLang="en-US">
                <a:solidFill>
                  <a:srgbClr val="FFFFFF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10" name="椭圆 57">
              <a:extLst>
                <a:ext uri="{FF2B5EF4-FFF2-40B4-BE49-F238E27FC236}">
                  <a16:creationId xmlns:a16="http://schemas.microsoft.com/office/drawing/2014/main" id="{DA738F0B-A72E-4D54-AF53-C8E334386A3D}"/>
                </a:ext>
              </a:extLst>
            </p:cNvPr>
            <p:cNvSpPr/>
            <p:nvPr/>
          </p:nvSpPr>
          <p:spPr>
            <a:xfrm>
              <a:off x="7248938" y="2016269"/>
              <a:ext cx="3400414" cy="2323886"/>
            </a:xfrm>
            <a:prstGeom prst="ellipse">
              <a:avLst/>
            </a:prstGeom>
            <a:solidFill>
              <a:srgbClr val="83B3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17">
                <a:defRPr/>
              </a:pPr>
              <a:endParaRPr lang="zh-CN" altLang="en-US">
                <a:solidFill>
                  <a:srgbClr val="FFFFFF"/>
                </a:solidFill>
                <a:latin typeface="Calibri"/>
                <a:ea typeface="宋体" panose="02010600030101010101" pitchFamily="2" charset="-122"/>
              </a:endParaRP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E3AD5E3C-C120-4D9F-AB22-0BB89AA9BB5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99661" y="2709841"/>
            <a:ext cx="2127624" cy="377207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5C3EDD0-E21F-4011-B790-9D3360F6C23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34786" y="2627307"/>
            <a:ext cx="3406436" cy="160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0580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Mục này có hình ảnh của: ">
            <a:extLst>
              <a:ext uri="{FF2B5EF4-FFF2-40B4-BE49-F238E27FC236}">
                <a16:creationId xmlns:a16="http://schemas.microsoft.com/office/drawing/2014/main" id="{C5F2CFC6-E9EA-4881-8363-48191BEC2E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959" b="89691" l="8051" r="92373">
                        <a14:foregroundMark x1="8051" y1="15464" x2="77966" y2="19588"/>
                        <a14:foregroundMark x1="77966" y1="19588" x2="89407" y2="22938"/>
                        <a14:foregroundMark x1="14407" y1="18557" x2="25847" y2="34021"/>
                        <a14:foregroundMark x1="65678" y1="9021" x2="61441" y2="35309"/>
                        <a14:foregroundMark x1="61441" y1="7216" x2="69915" y2="19845"/>
                        <a14:foregroundMark x1="69915" y1="19845" x2="75847" y2="14691"/>
                        <a14:foregroundMark x1="89407" y1="35052" x2="92373" y2="43299"/>
                        <a14:foregroundMark x1="47458" y1="89433" x2="60593" y2="894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22789">
            <a:off x="5433159" y="3919"/>
            <a:ext cx="1174073" cy="2573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组合 55">
            <a:extLst>
              <a:ext uri="{FF2B5EF4-FFF2-40B4-BE49-F238E27FC236}">
                <a16:creationId xmlns:a16="http://schemas.microsoft.com/office/drawing/2014/main" id="{FDF3ABCC-A2BF-4AA6-A8DD-F05A954E4FEE}"/>
              </a:ext>
            </a:extLst>
          </p:cNvPr>
          <p:cNvGrpSpPr/>
          <p:nvPr/>
        </p:nvGrpSpPr>
        <p:grpSpPr>
          <a:xfrm>
            <a:off x="1935480" y="1107441"/>
            <a:ext cx="3987463" cy="3538107"/>
            <a:chOff x="7065141" y="1881946"/>
            <a:chExt cx="3768009" cy="2592533"/>
          </a:xfrm>
        </p:grpSpPr>
        <p:sp>
          <p:nvSpPr>
            <p:cNvPr id="9" name="椭圆 56">
              <a:extLst>
                <a:ext uri="{FF2B5EF4-FFF2-40B4-BE49-F238E27FC236}">
                  <a16:creationId xmlns:a16="http://schemas.microsoft.com/office/drawing/2014/main" id="{8E88BA24-B8F3-40E8-B7B0-3565696BAF1E}"/>
                </a:ext>
              </a:extLst>
            </p:cNvPr>
            <p:cNvSpPr/>
            <p:nvPr/>
          </p:nvSpPr>
          <p:spPr>
            <a:xfrm>
              <a:off x="7065141" y="1881946"/>
              <a:ext cx="3768009" cy="2592533"/>
            </a:xfrm>
            <a:prstGeom prst="ellipse">
              <a:avLst/>
            </a:prstGeom>
            <a:solidFill>
              <a:srgbClr val="83B345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17"/>
              <a:endParaRPr lang="zh-CN" altLang="en-US">
                <a:solidFill>
                  <a:srgbClr val="FFFFFF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10" name="椭圆 57">
              <a:extLst>
                <a:ext uri="{FF2B5EF4-FFF2-40B4-BE49-F238E27FC236}">
                  <a16:creationId xmlns:a16="http://schemas.microsoft.com/office/drawing/2014/main" id="{DA738F0B-A72E-4D54-AF53-C8E334386A3D}"/>
                </a:ext>
              </a:extLst>
            </p:cNvPr>
            <p:cNvSpPr/>
            <p:nvPr/>
          </p:nvSpPr>
          <p:spPr>
            <a:xfrm>
              <a:off x="7248938" y="2016269"/>
              <a:ext cx="3400414" cy="2323886"/>
            </a:xfrm>
            <a:prstGeom prst="ellipse">
              <a:avLst/>
            </a:prstGeom>
            <a:solidFill>
              <a:srgbClr val="83B3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17"/>
              <a:endParaRPr lang="zh-CN" altLang="en-US">
                <a:solidFill>
                  <a:srgbClr val="FFFFFF"/>
                </a:solidFill>
                <a:latin typeface="Calibri"/>
                <a:ea typeface="宋体" panose="02010600030101010101" pitchFamily="2" charset="-122"/>
              </a:endParaRP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E3AD5E3C-C120-4D9F-AB22-0BB89AA9BB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48201" y="2667851"/>
            <a:ext cx="2127624" cy="3772079"/>
          </a:xfrm>
          <a:prstGeom prst="rect">
            <a:avLst/>
          </a:prstGeom>
        </p:spPr>
      </p:pic>
      <p:pic>
        <p:nvPicPr>
          <p:cNvPr id="11" name="Picture 6">
            <a:extLst>
              <a:ext uri="{FF2B5EF4-FFF2-40B4-BE49-F238E27FC236}">
                <a16:creationId xmlns:a16="http://schemas.microsoft.com/office/drawing/2014/main" id="{A313AC0B-C435-4CF6-9CC1-8C1B6F308D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40828" y1="11538" x2="57101" y2="9763"/>
                        <a14:foregroundMark x1="57101" y1="9763" x2="57396" y2="9763"/>
                        <a14:foregroundMark x1="44675" y1="67160" x2="58284" y2="85207"/>
                        <a14:foregroundMark x1="66864" y1="61243" x2="47929" y2="84615"/>
                        <a14:foregroundMark x1="38462" y1="79882" x2="69822" y2="81657"/>
                        <a14:foregroundMark x1="69822" y1="81657" x2="75444" y2="81361"/>
                        <a14:foregroundMark x1="52367" y1="77219" x2="66272" y2="819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69846" y="4023563"/>
            <a:ext cx="2414029" cy="3218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7A36BA8-BDFB-425D-BBD9-5B5A12AF5B4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81538" y="2363204"/>
            <a:ext cx="3941405" cy="145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4430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矩形 1">
            <a:extLst>
              <a:ext uri="{FF2B5EF4-FFF2-40B4-BE49-F238E27FC236}">
                <a16:creationId xmlns:a16="http://schemas.microsoft.com/office/drawing/2014/main" id="{A7F00531-0B1C-48AE-BAF6-03DD6FFE41D0}"/>
              </a:ext>
            </a:extLst>
          </p:cNvPr>
          <p:cNvSpPr/>
          <p:nvPr/>
        </p:nvSpPr>
        <p:spPr>
          <a:xfrm>
            <a:off x="914400" y="252699"/>
            <a:ext cx="7710152" cy="1326170"/>
          </a:xfrm>
          <a:custGeom>
            <a:avLst/>
            <a:gdLst>
              <a:gd name="connsiteX0" fmla="*/ 0 w 7710152"/>
              <a:gd name="connsiteY0" fmla="*/ 0 h 1326170"/>
              <a:gd name="connsiteX1" fmla="*/ 7710152 w 7710152"/>
              <a:gd name="connsiteY1" fmla="*/ 0 h 1326170"/>
              <a:gd name="connsiteX2" fmla="*/ 7710152 w 7710152"/>
              <a:gd name="connsiteY2" fmla="*/ 1326170 h 1326170"/>
              <a:gd name="connsiteX3" fmla="*/ 0 w 7710152"/>
              <a:gd name="connsiteY3" fmla="*/ 1326170 h 1326170"/>
              <a:gd name="connsiteX4" fmla="*/ 0 w 7710152"/>
              <a:gd name="connsiteY4" fmla="*/ 0 h 13261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10152" h="1326170" fill="none" extrusionOk="0">
                <a:moveTo>
                  <a:pt x="0" y="0"/>
                </a:moveTo>
                <a:cubicBezTo>
                  <a:pt x="3722163" y="-81710"/>
                  <a:pt x="5221953" y="51488"/>
                  <a:pt x="7710152" y="0"/>
                </a:cubicBezTo>
                <a:cubicBezTo>
                  <a:pt x="7806922" y="311095"/>
                  <a:pt x="7803704" y="756845"/>
                  <a:pt x="7710152" y="1326170"/>
                </a:cubicBezTo>
                <a:cubicBezTo>
                  <a:pt x="6596901" y="1374969"/>
                  <a:pt x="2714598" y="1229255"/>
                  <a:pt x="0" y="1326170"/>
                </a:cubicBezTo>
                <a:cubicBezTo>
                  <a:pt x="-110251" y="986363"/>
                  <a:pt x="22213" y="361825"/>
                  <a:pt x="0" y="0"/>
                </a:cubicBezTo>
                <a:close/>
              </a:path>
              <a:path w="7710152" h="1326170" stroke="0" extrusionOk="0">
                <a:moveTo>
                  <a:pt x="0" y="0"/>
                </a:moveTo>
                <a:cubicBezTo>
                  <a:pt x="1805643" y="-147471"/>
                  <a:pt x="4415868" y="-158921"/>
                  <a:pt x="7710152" y="0"/>
                </a:cubicBezTo>
                <a:cubicBezTo>
                  <a:pt x="7671927" y="489299"/>
                  <a:pt x="7666397" y="998245"/>
                  <a:pt x="7710152" y="1326170"/>
                </a:cubicBezTo>
                <a:cubicBezTo>
                  <a:pt x="5088239" y="1453540"/>
                  <a:pt x="2953029" y="1321779"/>
                  <a:pt x="0" y="1326170"/>
                </a:cubicBezTo>
                <a:cubicBezTo>
                  <a:pt x="-46505" y="1034311"/>
                  <a:pt x="-85411" y="279015"/>
                  <a:pt x="0" y="0"/>
                </a:cubicBezTo>
                <a:close/>
              </a:path>
            </a:pathLst>
          </a:custGeom>
          <a:solidFill>
            <a:srgbClr val="B3FFFF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772318008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zh-CN" altLang="en-US">
              <a:solidFill>
                <a:srgbClr val="FFFFFF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3" name="矩形 28">
            <a:extLst>
              <a:ext uri="{FF2B5EF4-FFF2-40B4-BE49-F238E27FC236}">
                <a16:creationId xmlns:a16="http://schemas.microsoft.com/office/drawing/2014/main" id="{BB015436-FBE7-4401-9CAD-78122338F5D0}"/>
              </a:ext>
            </a:extLst>
          </p:cNvPr>
          <p:cNvSpPr/>
          <p:nvPr/>
        </p:nvSpPr>
        <p:spPr>
          <a:xfrm>
            <a:off x="762000" y="328744"/>
            <a:ext cx="7663172" cy="110799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defTabSz="914217">
              <a:defRPr/>
            </a:pPr>
            <a:r>
              <a:rPr lang="en-US" altLang="zh-CN" sz="3600" b="1" spc="-150" noProof="1">
                <a:solidFill>
                  <a:srgbClr val="EF4546"/>
                </a:solidFill>
                <a:latin typeface="Times New Roman" pitchFamily="18" charset="0"/>
                <a:ea typeface="华文新魏" panose="02010800040101010101" pitchFamily="2" charset="-122"/>
                <a:cs typeface="Times New Roman" pitchFamily="18" charset="0"/>
                <a:sym typeface="Arial" panose="020B0604020202020204" pitchFamily="34" charset="0"/>
              </a:rPr>
              <a:t>Chia sẻ một số việc em đã làm để thể hiện sự quan tâm hàng xóm láng giềng.</a:t>
            </a:r>
            <a:endParaRPr lang="zh-CN" altLang="en-US" sz="3600" b="1" spc="-150" noProof="1">
              <a:solidFill>
                <a:srgbClr val="EF4546"/>
              </a:solidFill>
              <a:latin typeface="Times New Roman" pitchFamily="18" charset="0"/>
              <a:ea typeface="华文新魏" panose="02010800040101010101" pitchFamily="2" charset="-122"/>
              <a:cs typeface="Times New Roman" pitchFamily="18" charset="0"/>
              <a:sym typeface="Arial" panose="020B0604020202020204" pitchFamily="34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D7484D60-E09B-4251-94BB-C354D708D4E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180" t="2306" r="54156" b="-2306"/>
          <a:stretch/>
        </p:blipFill>
        <p:spPr>
          <a:xfrm flipH="1">
            <a:off x="7688580" y="3641602"/>
            <a:ext cx="1473185" cy="3332627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09F7D697-7884-4E4D-BCB9-BD14D62267C2}"/>
              </a:ext>
            </a:extLst>
          </p:cNvPr>
          <p:cNvSpPr txBox="1"/>
          <p:nvPr/>
        </p:nvSpPr>
        <p:spPr>
          <a:xfrm>
            <a:off x="1714500" y="2441273"/>
            <a:ext cx="6766560" cy="175432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vi-VN" sz="3600" dirty="0">
                <a:cs typeface="Arial" panose="020B0604020202020204" pitchFamily="34" charset="0"/>
              </a:rPr>
              <a:t>VD: </a:t>
            </a:r>
            <a:r>
              <a:rPr lang="vi-VN" sz="3600" dirty="0">
                <a:latin typeface="Times New Roman" pitchFamily="18" charset="0"/>
                <a:cs typeface="Times New Roman" pitchFamily="18" charset="0"/>
              </a:rPr>
              <a:t>Nhà bác hàng xóm có chuyện buồn, em và bố mẹ đã sang an ủi gia đình bác.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Freeform: Shape 34">
            <a:extLst>
              <a:ext uri="{FF2B5EF4-FFF2-40B4-BE49-F238E27FC236}">
                <a16:creationId xmlns:a16="http://schemas.microsoft.com/office/drawing/2014/main" id="{0F439D44-E703-4474-B15B-647EDA205D54}"/>
              </a:ext>
            </a:extLst>
          </p:cNvPr>
          <p:cNvSpPr/>
          <p:nvPr/>
        </p:nvSpPr>
        <p:spPr>
          <a:xfrm>
            <a:off x="1257781" y="1559851"/>
            <a:ext cx="959951" cy="884197"/>
          </a:xfrm>
          <a:custGeom>
            <a:avLst/>
            <a:gdLst>
              <a:gd name="connsiteX0" fmla="*/ 5495 w 730885"/>
              <a:gd name="connsiteY0" fmla="*/ 130766 h 536889"/>
              <a:gd name="connsiteX1" fmla="*/ 71904 w 730885"/>
              <a:gd name="connsiteY1" fmla="*/ 222717 h 536889"/>
              <a:gd name="connsiteX2" fmla="*/ 189397 w 730885"/>
              <a:gd name="connsiteY2" fmla="*/ 322331 h 536889"/>
              <a:gd name="connsiteX3" fmla="*/ 350311 w 730885"/>
              <a:gd name="connsiteY3" fmla="*/ 424498 h 536889"/>
              <a:gd name="connsiteX4" fmla="*/ 460141 w 730885"/>
              <a:gd name="connsiteY4" fmla="*/ 455148 h 536889"/>
              <a:gd name="connsiteX5" fmla="*/ 416720 w 730885"/>
              <a:gd name="connsiteY5" fmla="*/ 534328 h 536889"/>
              <a:gd name="connsiteX6" fmla="*/ 603176 w 730885"/>
              <a:gd name="connsiteY6" fmla="*/ 519003 h 536889"/>
              <a:gd name="connsiteX7" fmla="*/ 730885 w 730885"/>
              <a:gd name="connsiteY7" fmla="*/ 508786 h 536889"/>
              <a:gd name="connsiteX8" fmla="*/ 603176 w 730885"/>
              <a:gd name="connsiteY8" fmla="*/ 289126 h 536889"/>
              <a:gd name="connsiteX9" fmla="*/ 521442 w 730885"/>
              <a:gd name="connsiteY9" fmla="*/ 347872 h 536889"/>
              <a:gd name="connsiteX10" fmla="*/ 332431 w 730885"/>
              <a:gd name="connsiteY10" fmla="*/ 179296 h 536889"/>
              <a:gd name="connsiteX11" fmla="*/ 214939 w 730885"/>
              <a:gd name="connsiteY11" fmla="*/ 503 h 536889"/>
              <a:gd name="connsiteX12" fmla="*/ 5495 w 730885"/>
              <a:gd name="connsiteY12" fmla="*/ 130766 h 536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30885" h="536889">
                <a:moveTo>
                  <a:pt x="5495" y="130766"/>
                </a:moveTo>
                <a:cubicBezTo>
                  <a:pt x="-18344" y="167802"/>
                  <a:pt x="41254" y="190789"/>
                  <a:pt x="71904" y="222717"/>
                </a:cubicBezTo>
                <a:cubicBezTo>
                  <a:pt x="102554" y="254645"/>
                  <a:pt x="142996" y="288701"/>
                  <a:pt x="189397" y="322331"/>
                </a:cubicBezTo>
                <a:cubicBezTo>
                  <a:pt x="235798" y="355961"/>
                  <a:pt x="305187" y="402362"/>
                  <a:pt x="350311" y="424498"/>
                </a:cubicBezTo>
                <a:cubicBezTo>
                  <a:pt x="395435" y="446634"/>
                  <a:pt x="449073" y="436843"/>
                  <a:pt x="460141" y="455148"/>
                </a:cubicBezTo>
                <a:cubicBezTo>
                  <a:pt x="471209" y="473453"/>
                  <a:pt x="392881" y="523686"/>
                  <a:pt x="416720" y="534328"/>
                </a:cubicBezTo>
                <a:cubicBezTo>
                  <a:pt x="440559" y="544971"/>
                  <a:pt x="603176" y="519003"/>
                  <a:pt x="603176" y="519003"/>
                </a:cubicBezTo>
                <a:cubicBezTo>
                  <a:pt x="655537" y="514746"/>
                  <a:pt x="730885" y="547099"/>
                  <a:pt x="730885" y="508786"/>
                </a:cubicBezTo>
                <a:cubicBezTo>
                  <a:pt x="730885" y="470473"/>
                  <a:pt x="638083" y="315945"/>
                  <a:pt x="603176" y="289126"/>
                </a:cubicBezTo>
                <a:cubicBezTo>
                  <a:pt x="568269" y="262307"/>
                  <a:pt x="566566" y="366177"/>
                  <a:pt x="521442" y="347872"/>
                </a:cubicBezTo>
                <a:cubicBezTo>
                  <a:pt x="476318" y="329567"/>
                  <a:pt x="383515" y="237191"/>
                  <a:pt x="332431" y="179296"/>
                </a:cubicBezTo>
                <a:cubicBezTo>
                  <a:pt x="281347" y="121401"/>
                  <a:pt x="267726" y="9017"/>
                  <a:pt x="214939" y="503"/>
                </a:cubicBezTo>
                <a:cubicBezTo>
                  <a:pt x="162152" y="-8011"/>
                  <a:pt x="29334" y="93730"/>
                  <a:pt x="5495" y="130766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F0502020204030204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5639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8" grpId="0" animBg="1"/>
      <p:bldP spid="2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942AD24E-19B0-43D6-8E63-0B857B5F50FF}"/>
              </a:ext>
            </a:extLst>
          </p:cNvPr>
          <p:cNvGrpSpPr/>
          <p:nvPr/>
        </p:nvGrpSpPr>
        <p:grpSpPr>
          <a:xfrm>
            <a:off x="762001" y="-175712"/>
            <a:ext cx="7360920" cy="4759091"/>
            <a:chOff x="1198800" y="1420752"/>
            <a:chExt cx="2017727" cy="1828800"/>
          </a:xfrm>
        </p:grpSpPr>
        <p:pic>
          <p:nvPicPr>
            <p:cNvPr id="11" name="图片 7">
              <a:extLst>
                <a:ext uri="{FF2B5EF4-FFF2-40B4-BE49-F238E27FC236}">
                  <a16:creationId xmlns:a16="http://schemas.microsoft.com/office/drawing/2014/main" id="{67F75CD5-1331-4916-8056-AA8DA1CDEF6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98800" y="1420752"/>
              <a:ext cx="2017727" cy="1828800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60B1A004-DEDB-4D62-83FF-2F62D9E0CD18}"/>
                </a:ext>
              </a:extLst>
            </p:cNvPr>
            <p:cNvSpPr txBox="1"/>
            <p:nvPr/>
          </p:nvSpPr>
          <p:spPr>
            <a:xfrm>
              <a:off x="1395366" y="2229863"/>
              <a:ext cx="1641298" cy="2127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217"/>
              <a:endParaRPr lang="en-US" sz="2999" dirty="0">
                <a:solidFill>
                  <a:srgbClr val="0066FF"/>
                </a:solidFill>
                <a:latin typeface="Pattaya" panose="00000500000000000000" pitchFamily="2" charset="-34"/>
                <a:cs typeface="Pattaya" panose="00000500000000000000" pitchFamily="2" charset="-34"/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3AADCD77-7A91-4697-8170-CA7C5DB70B54}"/>
              </a:ext>
            </a:extLst>
          </p:cNvPr>
          <p:cNvSpPr txBox="1"/>
          <p:nvPr/>
        </p:nvSpPr>
        <p:spPr>
          <a:xfrm>
            <a:off x="1752600" y="1490008"/>
            <a:ext cx="524297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217"/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Về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nhà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hãy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vận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dụng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tốt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bài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học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vào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cuộc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sống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và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chuẩn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bị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cho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tiết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2.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B9FDCDE-A9E3-4473-8FCD-059F562D493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41" r="908"/>
          <a:stretch/>
        </p:blipFill>
        <p:spPr>
          <a:xfrm flipH="1">
            <a:off x="1373927" y="3589768"/>
            <a:ext cx="1558139" cy="3268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3502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0">
            <a:extLst>
              <a:ext uri="{FF2B5EF4-FFF2-40B4-BE49-F238E27FC236}">
                <a16:creationId xmlns:a16="http://schemas.microsoft.com/office/drawing/2014/main" id="{AAEC2A54-EE21-45D0-9D39-E668C532A0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-133064"/>
            <a:ext cx="9140694" cy="6855520"/>
          </a:xfrm>
          <a:prstGeom prst="rect">
            <a:avLst/>
          </a:prstGeom>
        </p:spPr>
      </p:pic>
      <p:sp>
        <p:nvSpPr>
          <p:cNvPr id="27" name="TextBox 4">
            <a:extLst>
              <a:ext uri="{FF2B5EF4-FFF2-40B4-BE49-F238E27FC236}">
                <a16:creationId xmlns:a16="http://schemas.microsoft.com/office/drawing/2014/main" id="{21C8C987-A94A-4C8F-8B65-80FEB2A20C94}"/>
              </a:ext>
            </a:extLst>
          </p:cNvPr>
          <p:cNvSpPr txBox="1"/>
          <p:nvPr/>
        </p:nvSpPr>
        <p:spPr>
          <a:xfrm>
            <a:off x="152400" y="1642340"/>
            <a:ext cx="8763000" cy="3077766"/>
          </a:xfrm>
          <a:prstGeom prst="rect">
            <a:avLst/>
          </a:prstGeom>
        </p:spPr>
        <p:txBody>
          <a:bodyPr wrap="square" lIns="0" tIns="0" rIns="0" bIns="0" rtlCol="0" anchor="t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 defTabSz="914217">
              <a:lnSpc>
                <a:spcPts val="11998"/>
              </a:lnSpc>
              <a:spcBef>
                <a:spcPct val="0"/>
              </a:spcBef>
            </a:pPr>
            <a:r>
              <a:rPr lang="en-US" sz="9998" b="1" dirty="0" err="1">
                <a:ln/>
                <a:solidFill>
                  <a:srgbClr val="FF0000"/>
                </a:solidFill>
                <a:effectLst>
                  <a:glow rad="228600">
                    <a:srgbClr val="FFBF53">
                      <a:satMod val="175000"/>
                      <a:alpha val="40000"/>
                    </a:srgbClr>
                  </a:glow>
                </a:effectLst>
                <a:latin typeface="Times New Roman" pitchFamily="18" charset="0"/>
                <a:cs typeface="Times New Roman" pitchFamily="18" charset="0"/>
              </a:rPr>
              <a:t>Tạm</a:t>
            </a:r>
            <a:r>
              <a:rPr lang="en-US" sz="9998" b="1" dirty="0">
                <a:ln/>
                <a:solidFill>
                  <a:srgbClr val="FF0000"/>
                </a:solidFill>
                <a:effectLst>
                  <a:glow rad="228600">
                    <a:srgbClr val="FFBF53">
                      <a:satMod val="175000"/>
                      <a:alpha val="40000"/>
                    </a:srgb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9998" b="1" dirty="0" err="1">
                <a:ln/>
                <a:solidFill>
                  <a:srgbClr val="FF0000"/>
                </a:solidFill>
                <a:effectLst>
                  <a:glow rad="228600">
                    <a:srgbClr val="FFBF53">
                      <a:satMod val="175000"/>
                      <a:alpha val="40000"/>
                    </a:srgbClr>
                  </a:glow>
                </a:effectLst>
                <a:latin typeface="Times New Roman" pitchFamily="18" charset="0"/>
                <a:cs typeface="Times New Roman" pitchFamily="18" charset="0"/>
              </a:rPr>
              <a:t>biệt</a:t>
            </a:r>
            <a:endParaRPr lang="en-US" sz="9998" b="1" dirty="0">
              <a:ln/>
              <a:solidFill>
                <a:srgbClr val="FF0000"/>
              </a:solidFill>
              <a:effectLst>
                <a:glow rad="228600">
                  <a:srgbClr val="FFBF53">
                    <a:satMod val="175000"/>
                    <a:alpha val="40000"/>
                  </a:srgbClr>
                </a:glo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 defTabSz="914217">
              <a:lnSpc>
                <a:spcPts val="11998"/>
              </a:lnSpc>
              <a:spcBef>
                <a:spcPct val="0"/>
              </a:spcBef>
            </a:pPr>
            <a:r>
              <a:rPr lang="en-US" sz="9998" b="1" dirty="0" err="1">
                <a:ln/>
                <a:solidFill>
                  <a:srgbClr val="FF0000"/>
                </a:solidFill>
                <a:effectLst>
                  <a:glow rad="228600">
                    <a:srgbClr val="FFBF53">
                      <a:satMod val="175000"/>
                      <a:alpha val="40000"/>
                    </a:srgbClr>
                  </a:glow>
                </a:effectLst>
                <a:latin typeface="Times New Roman" pitchFamily="18" charset="0"/>
                <a:cs typeface="Times New Roman" pitchFamily="18" charset="0"/>
              </a:rPr>
              <a:t>Hẹn</a:t>
            </a:r>
            <a:r>
              <a:rPr lang="en-US" sz="9998" b="1" dirty="0">
                <a:ln/>
                <a:solidFill>
                  <a:srgbClr val="FF0000"/>
                </a:solidFill>
                <a:effectLst>
                  <a:glow rad="228600">
                    <a:srgbClr val="FFBF53">
                      <a:satMod val="175000"/>
                      <a:alpha val="40000"/>
                    </a:srgb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9998" b="1" dirty="0" err="1">
                <a:ln/>
                <a:solidFill>
                  <a:srgbClr val="FF0000"/>
                </a:solidFill>
                <a:effectLst>
                  <a:glow rad="228600">
                    <a:srgbClr val="FFBF53">
                      <a:satMod val="175000"/>
                      <a:alpha val="40000"/>
                    </a:srgbClr>
                  </a:glow>
                </a:effectLst>
                <a:latin typeface="Times New Roman" pitchFamily="18" charset="0"/>
                <a:cs typeface="Times New Roman" pitchFamily="18" charset="0"/>
              </a:rPr>
              <a:t>gặp</a:t>
            </a:r>
            <a:r>
              <a:rPr lang="en-US" sz="9998" b="1" dirty="0">
                <a:ln/>
                <a:solidFill>
                  <a:srgbClr val="FF0000"/>
                </a:solidFill>
                <a:effectLst>
                  <a:glow rad="228600">
                    <a:srgbClr val="FFBF53">
                      <a:satMod val="175000"/>
                      <a:alpha val="40000"/>
                    </a:srgb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9998" b="1" dirty="0" err="1">
                <a:ln/>
                <a:solidFill>
                  <a:srgbClr val="FF0000"/>
                </a:solidFill>
                <a:effectLst>
                  <a:glow rad="228600">
                    <a:srgbClr val="FFBF53">
                      <a:satMod val="175000"/>
                      <a:alpha val="40000"/>
                    </a:srgbClr>
                  </a:glow>
                </a:effectLst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9998" b="1" dirty="0">
                <a:ln/>
                <a:solidFill>
                  <a:srgbClr val="FF0000"/>
                </a:solidFill>
                <a:effectLst>
                  <a:glow rad="228600">
                    <a:srgbClr val="FFBF53">
                      <a:satMod val="175000"/>
                      <a:alpha val="40000"/>
                    </a:srgbClr>
                  </a:glow>
                </a:effectLst>
                <a:latin typeface="Times New Roman" pitchFamily="18" charset="0"/>
                <a:cs typeface="Times New Roman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030386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700146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2068190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4330106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741650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9FE9669B-7E44-4DDF-8319-D83C5B0E4F50}"/>
              </a:ext>
            </a:extLst>
          </p:cNvPr>
          <p:cNvSpPr/>
          <p:nvPr/>
        </p:nvSpPr>
        <p:spPr>
          <a:xfrm>
            <a:off x="1654" y="-55072"/>
            <a:ext cx="9140694" cy="1041159"/>
          </a:xfrm>
          <a:prstGeom prst="rect">
            <a:avLst/>
          </a:prstGeom>
          <a:solidFill>
            <a:srgbClr val="A2CC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zh-CN" altLang="en-US">
              <a:solidFill>
                <a:srgbClr val="FFFFFF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25" name="矩形 28">
            <a:extLst>
              <a:ext uri="{FF2B5EF4-FFF2-40B4-BE49-F238E27FC236}">
                <a16:creationId xmlns:a16="http://schemas.microsoft.com/office/drawing/2014/main" id="{F3B0267B-031B-480D-9638-AAD70A57500D}"/>
              </a:ext>
            </a:extLst>
          </p:cNvPr>
          <p:cNvSpPr/>
          <p:nvPr/>
        </p:nvSpPr>
        <p:spPr>
          <a:xfrm>
            <a:off x="1434316" y="224069"/>
            <a:ext cx="7870478" cy="4924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914217">
              <a:defRPr/>
            </a:pPr>
            <a:r>
              <a:rPr lang="vi-VN" altLang="zh-CN" sz="3200" b="1" spc="-150" noProof="1">
                <a:solidFill>
                  <a:srgbClr val="EF4546"/>
                </a:solidFill>
                <a:latin typeface="+mj-lt"/>
                <a:ea typeface="华文新魏" panose="02010800040101010101" pitchFamily="2" charset="-122"/>
                <a:cs typeface="+mn-ea"/>
                <a:sym typeface="Arial" panose="020B0604020202020204" pitchFamily="34" charset="0"/>
              </a:rPr>
              <a:t>Hãy kể về một người hàng xóm mà em yêu quý</a:t>
            </a:r>
            <a:r>
              <a:rPr lang="en-US" altLang="zh-CN" sz="3200" b="1" spc="-150" noProof="1">
                <a:solidFill>
                  <a:srgbClr val="EF4546"/>
                </a:solidFill>
                <a:latin typeface="+mj-lt"/>
                <a:ea typeface="华文新魏" panose="02010800040101010101" pitchFamily="2" charset="-122"/>
                <a:cs typeface="+mn-ea"/>
                <a:sym typeface="Arial" panose="020B0604020202020204" pitchFamily="34" charset="0"/>
              </a:rPr>
              <a:t>.</a:t>
            </a:r>
            <a:endParaRPr lang="zh-CN" altLang="en-US" sz="3200" b="1" spc="-150" noProof="1">
              <a:solidFill>
                <a:srgbClr val="EF4546"/>
              </a:solidFill>
              <a:latin typeface="+mj-lt"/>
              <a:ea typeface="华文新魏" panose="02010800040101010101" pitchFamily="2" charset="-122"/>
              <a:cs typeface="+mn-ea"/>
              <a:sym typeface="Arial" panose="020B0604020202020204" pitchFamily="34" charset="0"/>
            </a:endParaRPr>
          </a:p>
        </p:txBody>
      </p:sp>
      <p:pic>
        <p:nvPicPr>
          <p:cNvPr id="26" name="Picture 10" descr="Mục này có hình ảnh của: ">
            <a:extLst>
              <a:ext uri="{FF2B5EF4-FFF2-40B4-BE49-F238E27FC236}">
                <a16:creationId xmlns:a16="http://schemas.microsoft.com/office/drawing/2014/main" id="{B3D62701-3F44-4B4A-9E11-8C2FA2E0A9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215" b="91525" l="9746" r="89831">
                        <a14:foregroundMark x1="19068" y1="75141" x2="75847" y2="60452"/>
                        <a14:foregroundMark x1="75847" y1="60452" x2="86017" y2="53107"/>
                        <a14:foregroundMark x1="75000" y1="73446" x2="80508" y2="62147"/>
                        <a14:foregroundMark x1="26695" y1="92655" x2="50424" y2="87006"/>
                        <a14:foregroundMark x1="50424" y1="87006" x2="50847" y2="87006"/>
                        <a14:foregroundMark x1="32627" y1="44068" x2="35169" y2="76836"/>
                        <a14:foregroundMark x1="35169" y1="76836" x2="45339" y2="42373"/>
                        <a14:foregroundMark x1="45339" y1="42373" x2="45339" y2="42373"/>
                        <a14:foregroundMark x1="36864" y1="39548" x2="55508" y2="38418"/>
                        <a14:foregroundMark x1="58898" y1="26554" x2="47881" y2="11864"/>
                        <a14:foregroundMark x1="67797" y1="32768" x2="59746" y2="7345"/>
                        <a14:foregroundMark x1="55508" y1="7345" x2="63136" y2="62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8732" y="-55072"/>
            <a:ext cx="1429737" cy="1054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80856BBA-A78D-4A82-8C7A-0B74756CC7D9}"/>
              </a:ext>
            </a:extLst>
          </p:cNvPr>
          <p:cNvGrpSpPr/>
          <p:nvPr/>
        </p:nvGrpSpPr>
        <p:grpSpPr>
          <a:xfrm>
            <a:off x="417303" y="1878541"/>
            <a:ext cx="8227947" cy="2783802"/>
            <a:chOff x="76504" y="514663"/>
            <a:chExt cx="7485060" cy="5687287"/>
          </a:xfrm>
          <a:solidFill>
            <a:schemeClr val="bg1"/>
          </a:solidFill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AD7E9E5F-8273-4FAB-AECA-1616173B9C78}"/>
                </a:ext>
              </a:extLst>
            </p:cNvPr>
            <p:cNvSpPr/>
            <p:nvPr/>
          </p:nvSpPr>
          <p:spPr>
            <a:xfrm>
              <a:off x="139597" y="564703"/>
              <a:ext cx="7364501" cy="5587207"/>
            </a:xfrm>
            <a:custGeom>
              <a:avLst/>
              <a:gdLst>
                <a:gd name="connsiteX0" fmla="*/ 0 w 7364501"/>
                <a:gd name="connsiteY0" fmla="*/ 726505 h 5587207"/>
                <a:gd name="connsiteX1" fmla="*/ 726505 w 7364501"/>
                <a:gd name="connsiteY1" fmla="*/ 0 h 5587207"/>
                <a:gd name="connsiteX2" fmla="*/ 1376769 w 7364501"/>
                <a:gd name="connsiteY2" fmla="*/ 0 h 5587207"/>
                <a:gd name="connsiteX3" fmla="*/ 1849688 w 7364501"/>
                <a:gd name="connsiteY3" fmla="*/ 0 h 5587207"/>
                <a:gd name="connsiteX4" fmla="*/ 2322608 w 7364501"/>
                <a:gd name="connsiteY4" fmla="*/ 0 h 5587207"/>
                <a:gd name="connsiteX5" fmla="*/ 2972872 w 7364501"/>
                <a:gd name="connsiteY5" fmla="*/ 0 h 5587207"/>
                <a:gd name="connsiteX6" fmla="*/ 3623136 w 7364501"/>
                <a:gd name="connsiteY6" fmla="*/ 0 h 5587207"/>
                <a:gd name="connsiteX7" fmla="*/ 4096055 w 7364501"/>
                <a:gd name="connsiteY7" fmla="*/ 0 h 5587207"/>
                <a:gd name="connsiteX8" fmla="*/ 4568974 w 7364501"/>
                <a:gd name="connsiteY8" fmla="*/ 0 h 5587207"/>
                <a:gd name="connsiteX9" fmla="*/ 5278353 w 7364501"/>
                <a:gd name="connsiteY9" fmla="*/ 0 h 5587207"/>
                <a:gd name="connsiteX10" fmla="*/ 5869502 w 7364501"/>
                <a:gd name="connsiteY10" fmla="*/ 0 h 5587207"/>
                <a:gd name="connsiteX11" fmla="*/ 6637996 w 7364501"/>
                <a:gd name="connsiteY11" fmla="*/ 0 h 5587207"/>
                <a:gd name="connsiteX12" fmla="*/ 7364501 w 7364501"/>
                <a:gd name="connsiteY12" fmla="*/ 726505 h 5587207"/>
                <a:gd name="connsiteX13" fmla="*/ 7364501 w 7364501"/>
                <a:gd name="connsiteY13" fmla="*/ 1317105 h 5587207"/>
                <a:gd name="connsiteX14" fmla="*/ 7364501 w 7364501"/>
                <a:gd name="connsiteY14" fmla="*/ 1949046 h 5587207"/>
                <a:gd name="connsiteX15" fmla="*/ 7364501 w 7364501"/>
                <a:gd name="connsiteY15" fmla="*/ 2456962 h 5587207"/>
                <a:gd name="connsiteX16" fmla="*/ 7364501 w 7364501"/>
                <a:gd name="connsiteY16" fmla="*/ 3047561 h 5587207"/>
                <a:gd name="connsiteX17" fmla="*/ 7364501 w 7364501"/>
                <a:gd name="connsiteY17" fmla="*/ 3638161 h 5587207"/>
                <a:gd name="connsiteX18" fmla="*/ 7364501 w 7364501"/>
                <a:gd name="connsiteY18" fmla="*/ 4146077 h 5587207"/>
                <a:gd name="connsiteX19" fmla="*/ 7364501 w 7364501"/>
                <a:gd name="connsiteY19" fmla="*/ 4860702 h 5587207"/>
                <a:gd name="connsiteX20" fmla="*/ 6637996 w 7364501"/>
                <a:gd name="connsiteY20" fmla="*/ 5587207 h 5587207"/>
                <a:gd name="connsiteX21" fmla="*/ 5928617 w 7364501"/>
                <a:gd name="connsiteY21" fmla="*/ 5587207 h 5587207"/>
                <a:gd name="connsiteX22" fmla="*/ 5396583 w 7364501"/>
                <a:gd name="connsiteY22" fmla="*/ 5587207 h 5587207"/>
                <a:gd name="connsiteX23" fmla="*/ 4923664 w 7364501"/>
                <a:gd name="connsiteY23" fmla="*/ 5587207 h 5587207"/>
                <a:gd name="connsiteX24" fmla="*/ 4214285 w 7364501"/>
                <a:gd name="connsiteY24" fmla="*/ 5587207 h 5587207"/>
                <a:gd name="connsiteX25" fmla="*/ 3800480 w 7364501"/>
                <a:gd name="connsiteY25" fmla="*/ 5587207 h 5587207"/>
                <a:gd name="connsiteX26" fmla="*/ 3091101 w 7364501"/>
                <a:gd name="connsiteY26" fmla="*/ 5587207 h 5587207"/>
                <a:gd name="connsiteX27" fmla="*/ 2381722 w 7364501"/>
                <a:gd name="connsiteY27" fmla="*/ 5587207 h 5587207"/>
                <a:gd name="connsiteX28" fmla="*/ 1908803 w 7364501"/>
                <a:gd name="connsiteY28" fmla="*/ 5587207 h 5587207"/>
                <a:gd name="connsiteX29" fmla="*/ 1494999 w 7364501"/>
                <a:gd name="connsiteY29" fmla="*/ 5587207 h 5587207"/>
                <a:gd name="connsiteX30" fmla="*/ 726505 w 7364501"/>
                <a:gd name="connsiteY30" fmla="*/ 5587207 h 5587207"/>
                <a:gd name="connsiteX31" fmla="*/ 0 w 7364501"/>
                <a:gd name="connsiteY31" fmla="*/ 4860702 h 5587207"/>
                <a:gd name="connsiteX32" fmla="*/ 0 w 7364501"/>
                <a:gd name="connsiteY32" fmla="*/ 4228760 h 5587207"/>
                <a:gd name="connsiteX33" fmla="*/ 0 w 7364501"/>
                <a:gd name="connsiteY33" fmla="*/ 3638161 h 5587207"/>
                <a:gd name="connsiteX34" fmla="*/ 0 w 7364501"/>
                <a:gd name="connsiteY34" fmla="*/ 3088903 h 5587207"/>
                <a:gd name="connsiteX35" fmla="*/ 0 w 7364501"/>
                <a:gd name="connsiteY35" fmla="*/ 2456962 h 5587207"/>
                <a:gd name="connsiteX36" fmla="*/ 0 w 7364501"/>
                <a:gd name="connsiteY36" fmla="*/ 1783678 h 5587207"/>
                <a:gd name="connsiteX37" fmla="*/ 0 w 7364501"/>
                <a:gd name="connsiteY37" fmla="*/ 1317105 h 5587207"/>
                <a:gd name="connsiteX38" fmla="*/ 0 w 7364501"/>
                <a:gd name="connsiteY38" fmla="*/ 726505 h 5587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7364501" h="5587207" fill="none" extrusionOk="0">
                  <a:moveTo>
                    <a:pt x="0" y="726505"/>
                  </a:moveTo>
                  <a:cubicBezTo>
                    <a:pt x="-110588" y="367109"/>
                    <a:pt x="358231" y="16355"/>
                    <a:pt x="726505" y="0"/>
                  </a:cubicBezTo>
                  <a:cubicBezTo>
                    <a:pt x="860252" y="-59428"/>
                    <a:pt x="1075883" y="6738"/>
                    <a:pt x="1376769" y="0"/>
                  </a:cubicBezTo>
                  <a:cubicBezTo>
                    <a:pt x="1677655" y="-6738"/>
                    <a:pt x="1651362" y="43582"/>
                    <a:pt x="1849688" y="0"/>
                  </a:cubicBezTo>
                  <a:cubicBezTo>
                    <a:pt x="2048014" y="-43582"/>
                    <a:pt x="2223606" y="53000"/>
                    <a:pt x="2322608" y="0"/>
                  </a:cubicBezTo>
                  <a:cubicBezTo>
                    <a:pt x="2421610" y="-53000"/>
                    <a:pt x="2807215" y="67713"/>
                    <a:pt x="2972872" y="0"/>
                  </a:cubicBezTo>
                  <a:cubicBezTo>
                    <a:pt x="3138529" y="-67713"/>
                    <a:pt x="3359941" y="16340"/>
                    <a:pt x="3623136" y="0"/>
                  </a:cubicBezTo>
                  <a:cubicBezTo>
                    <a:pt x="3886331" y="-16340"/>
                    <a:pt x="3970313" y="12431"/>
                    <a:pt x="4096055" y="0"/>
                  </a:cubicBezTo>
                  <a:cubicBezTo>
                    <a:pt x="4221797" y="-12431"/>
                    <a:pt x="4420851" y="32464"/>
                    <a:pt x="4568974" y="0"/>
                  </a:cubicBezTo>
                  <a:cubicBezTo>
                    <a:pt x="4717097" y="-32464"/>
                    <a:pt x="5102729" y="53769"/>
                    <a:pt x="5278353" y="0"/>
                  </a:cubicBezTo>
                  <a:cubicBezTo>
                    <a:pt x="5453977" y="-53769"/>
                    <a:pt x="5616006" y="46606"/>
                    <a:pt x="5869502" y="0"/>
                  </a:cubicBezTo>
                  <a:cubicBezTo>
                    <a:pt x="6122998" y="-46606"/>
                    <a:pt x="6368667" y="16358"/>
                    <a:pt x="6637996" y="0"/>
                  </a:cubicBezTo>
                  <a:cubicBezTo>
                    <a:pt x="6992659" y="89387"/>
                    <a:pt x="7350147" y="257864"/>
                    <a:pt x="7364501" y="726505"/>
                  </a:cubicBezTo>
                  <a:cubicBezTo>
                    <a:pt x="7420485" y="894972"/>
                    <a:pt x="7311067" y="1135432"/>
                    <a:pt x="7364501" y="1317105"/>
                  </a:cubicBezTo>
                  <a:cubicBezTo>
                    <a:pt x="7417935" y="1498778"/>
                    <a:pt x="7311750" y="1812992"/>
                    <a:pt x="7364501" y="1949046"/>
                  </a:cubicBezTo>
                  <a:cubicBezTo>
                    <a:pt x="7417252" y="2085100"/>
                    <a:pt x="7327506" y="2289094"/>
                    <a:pt x="7364501" y="2456962"/>
                  </a:cubicBezTo>
                  <a:cubicBezTo>
                    <a:pt x="7401496" y="2624830"/>
                    <a:pt x="7346830" y="2826145"/>
                    <a:pt x="7364501" y="3047561"/>
                  </a:cubicBezTo>
                  <a:cubicBezTo>
                    <a:pt x="7382172" y="3268977"/>
                    <a:pt x="7303739" y="3452484"/>
                    <a:pt x="7364501" y="3638161"/>
                  </a:cubicBezTo>
                  <a:cubicBezTo>
                    <a:pt x="7425263" y="3823838"/>
                    <a:pt x="7361581" y="3894244"/>
                    <a:pt x="7364501" y="4146077"/>
                  </a:cubicBezTo>
                  <a:cubicBezTo>
                    <a:pt x="7367421" y="4397910"/>
                    <a:pt x="7319318" y="4505011"/>
                    <a:pt x="7364501" y="4860702"/>
                  </a:cubicBezTo>
                  <a:cubicBezTo>
                    <a:pt x="7376562" y="5255480"/>
                    <a:pt x="7011666" y="5686005"/>
                    <a:pt x="6637996" y="5587207"/>
                  </a:cubicBezTo>
                  <a:cubicBezTo>
                    <a:pt x="6399708" y="5601709"/>
                    <a:pt x="6263945" y="5518091"/>
                    <a:pt x="5928617" y="5587207"/>
                  </a:cubicBezTo>
                  <a:cubicBezTo>
                    <a:pt x="5593289" y="5656323"/>
                    <a:pt x="5577941" y="5535150"/>
                    <a:pt x="5396583" y="5587207"/>
                  </a:cubicBezTo>
                  <a:cubicBezTo>
                    <a:pt x="5215225" y="5639264"/>
                    <a:pt x="5029183" y="5550419"/>
                    <a:pt x="4923664" y="5587207"/>
                  </a:cubicBezTo>
                  <a:cubicBezTo>
                    <a:pt x="4818145" y="5623995"/>
                    <a:pt x="4534116" y="5515615"/>
                    <a:pt x="4214285" y="5587207"/>
                  </a:cubicBezTo>
                  <a:cubicBezTo>
                    <a:pt x="3894454" y="5658799"/>
                    <a:pt x="3964110" y="5586338"/>
                    <a:pt x="3800480" y="5587207"/>
                  </a:cubicBezTo>
                  <a:cubicBezTo>
                    <a:pt x="3636850" y="5588076"/>
                    <a:pt x="3426162" y="5582306"/>
                    <a:pt x="3091101" y="5587207"/>
                  </a:cubicBezTo>
                  <a:cubicBezTo>
                    <a:pt x="2756040" y="5592108"/>
                    <a:pt x="2657646" y="5557464"/>
                    <a:pt x="2381722" y="5587207"/>
                  </a:cubicBezTo>
                  <a:cubicBezTo>
                    <a:pt x="2105798" y="5616950"/>
                    <a:pt x="2123665" y="5583928"/>
                    <a:pt x="1908803" y="5587207"/>
                  </a:cubicBezTo>
                  <a:cubicBezTo>
                    <a:pt x="1693941" y="5590486"/>
                    <a:pt x="1631795" y="5548624"/>
                    <a:pt x="1494999" y="5587207"/>
                  </a:cubicBezTo>
                  <a:cubicBezTo>
                    <a:pt x="1358203" y="5625790"/>
                    <a:pt x="961255" y="5558879"/>
                    <a:pt x="726505" y="5587207"/>
                  </a:cubicBezTo>
                  <a:cubicBezTo>
                    <a:pt x="290069" y="5627253"/>
                    <a:pt x="-62891" y="5273233"/>
                    <a:pt x="0" y="4860702"/>
                  </a:cubicBezTo>
                  <a:cubicBezTo>
                    <a:pt x="-46103" y="4663726"/>
                    <a:pt x="73495" y="4538742"/>
                    <a:pt x="0" y="4228760"/>
                  </a:cubicBezTo>
                  <a:cubicBezTo>
                    <a:pt x="-73495" y="3918778"/>
                    <a:pt x="57179" y="3799508"/>
                    <a:pt x="0" y="3638161"/>
                  </a:cubicBezTo>
                  <a:cubicBezTo>
                    <a:pt x="-57179" y="3476814"/>
                    <a:pt x="62886" y="3320804"/>
                    <a:pt x="0" y="3088903"/>
                  </a:cubicBezTo>
                  <a:cubicBezTo>
                    <a:pt x="-62886" y="2857002"/>
                    <a:pt x="52575" y="2635666"/>
                    <a:pt x="0" y="2456962"/>
                  </a:cubicBezTo>
                  <a:cubicBezTo>
                    <a:pt x="-52575" y="2278258"/>
                    <a:pt x="2431" y="2093986"/>
                    <a:pt x="0" y="1783678"/>
                  </a:cubicBezTo>
                  <a:cubicBezTo>
                    <a:pt x="-2431" y="1473370"/>
                    <a:pt x="52364" y="1477421"/>
                    <a:pt x="0" y="1317105"/>
                  </a:cubicBezTo>
                  <a:cubicBezTo>
                    <a:pt x="-52364" y="1156789"/>
                    <a:pt x="51560" y="975503"/>
                    <a:pt x="0" y="726505"/>
                  </a:cubicBezTo>
                  <a:close/>
                </a:path>
                <a:path w="7364501" h="5587207" stroke="0" extrusionOk="0">
                  <a:moveTo>
                    <a:pt x="0" y="726505"/>
                  </a:moveTo>
                  <a:cubicBezTo>
                    <a:pt x="-43097" y="364073"/>
                    <a:pt x="304611" y="107321"/>
                    <a:pt x="726505" y="0"/>
                  </a:cubicBezTo>
                  <a:cubicBezTo>
                    <a:pt x="983268" y="-24756"/>
                    <a:pt x="1178202" y="12737"/>
                    <a:pt x="1435884" y="0"/>
                  </a:cubicBezTo>
                  <a:cubicBezTo>
                    <a:pt x="1693566" y="-12737"/>
                    <a:pt x="1889391" y="49013"/>
                    <a:pt x="2027033" y="0"/>
                  </a:cubicBezTo>
                  <a:cubicBezTo>
                    <a:pt x="2164675" y="-49013"/>
                    <a:pt x="2337773" y="33326"/>
                    <a:pt x="2499952" y="0"/>
                  </a:cubicBezTo>
                  <a:cubicBezTo>
                    <a:pt x="2662131" y="-33326"/>
                    <a:pt x="2839773" y="47405"/>
                    <a:pt x="3091101" y="0"/>
                  </a:cubicBezTo>
                  <a:cubicBezTo>
                    <a:pt x="3342429" y="-47405"/>
                    <a:pt x="3334179" y="35528"/>
                    <a:pt x="3504906" y="0"/>
                  </a:cubicBezTo>
                  <a:cubicBezTo>
                    <a:pt x="3675634" y="-35528"/>
                    <a:pt x="3830761" y="6644"/>
                    <a:pt x="4036940" y="0"/>
                  </a:cubicBezTo>
                  <a:cubicBezTo>
                    <a:pt x="4243119" y="-6644"/>
                    <a:pt x="4344995" y="51907"/>
                    <a:pt x="4628089" y="0"/>
                  </a:cubicBezTo>
                  <a:cubicBezTo>
                    <a:pt x="4911183" y="-51907"/>
                    <a:pt x="5060299" y="18305"/>
                    <a:pt x="5219238" y="0"/>
                  </a:cubicBezTo>
                  <a:cubicBezTo>
                    <a:pt x="5378177" y="-18305"/>
                    <a:pt x="5638816" y="66643"/>
                    <a:pt x="5869502" y="0"/>
                  </a:cubicBezTo>
                  <a:cubicBezTo>
                    <a:pt x="6100188" y="-66643"/>
                    <a:pt x="6299235" y="59178"/>
                    <a:pt x="6637996" y="0"/>
                  </a:cubicBezTo>
                  <a:cubicBezTo>
                    <a:pt x="7049580" y="2384"/>
                    <a:pt x="7380798" y="389133"/>
                    <a:pt x="7364501" y="726505"/>
                  </a:cubicBezTo>
                  <a:cubicBezTo>
                    <a:pt x="7382375" y="949320"/>
                    <a:pt x="7354714" y="1048890"/>
                    <a:pt x="7364501" y="1358447"/>
                  </a:cubicBezTo>
                  <a:cubicBezTo>
                    <a:pt x="7374288" y="1668004"/>
                    <a:pt x="7355485" y="1641634"/>
                    <a:pt x="7364501" y="1907704"/>
                  </a:cubicBezTo>
                  <a:cubicBezTo>
                    <a:pt x="7373517" y="2173774"/>
                    <a:pt x="7318480" y="2400752"/>
                    <a:pt x="7364501" y="2580988"/>
                  </a:cubicBezTo>
                  <a:cubicBezTo>
                    <a:pt x="7410522" y="2761224"/>
                    <a:pt x="7338142" y="2962443"/>
                    <a:pt x="7364501" y="3254271"/>
                  </a:cubicBezTo>
                  <a:cubicBezTo>
                    <a:pt x="7390860" y="3546099"/>
                    <a:pt x="7364435" y="3619632"/>
                    <a:pt x="7364501" y="3927555"/>
                  </a:cubicBezTo>
                  <a:cubicBezTo>
                    <a:pt x="7364567" y="4235478"/>
                    <a:pt x="7354871" y="4471806"/>
                    <a:pt x="7364501" y="4860702"/>
                  </a:cubicBezTo>
                  <a:cubicBezTo>
                    <a:pt x="7437249" y="5218350"/>
                    <a:pt x="6960077" y="5673814"/>
                    <a:pt x="6637996" y="5587207"/>
                  </a:cubicBezTo>
                  <a:cubicBezTo>
                    <a:pt x="6451693" y="5634276"/>
                    <a:pt x="6293250" y="5517763"/>
                    <a:pt x="6046847" y="5587207"/>
                  </a:cubicBezTo>
                  <a:cubicBezTo>
                    <a:pt x="5800444" y="5656651"/>
                    <a:pt x="5695054" y="5577560"/>
                    <a:pt x="5455698" y="5587207"/>
                  </a:cubicBezTo>
                  <a:cubicBezTo>
                    <a:pt x="5216342" y="5596854"/>
                    <a:pt x="5003655" y="5571335"/>
                    <a:pt x="4805434" y="5587207"/>
                  </a:cubicBezTo>
                  <a:cubicBezTo>
                    <a:pt x="4607213" y="5603079"/>
                    <a:pt x="4357663" y="5555779"/>
                    <a:pt x="4155170" y="5587207"/>
                  </a:cubicBezTo>
                  <a:cubicBezTo>
                    <a:pt x="3952677" y="5618635"/>
                    <a:pt x="3800077" y="5586075"/>
                    <a:pt x="3623136" y="5587207"/>
                  </a:cubicBezTo>
                  <a:cubicBezTo>
                    <a:pt x="3446195" y="5588339"/>
                    <a:pt x="3414495" y="5561246"/>
                    <a:pt x="3209331" y="5587207"/>
                  </a:cubicBezTo>
                  <a:cubicBezTo>
                    <a:pt x="3004167" y="5613168"/>
                    <a:pt x="2957298" y="5570907"/>
                    <a:pt x="2795527" y="5587207"/>
                  </a:cubicBezTo>
                  <a:cubicBezTo>
                    <a:pt x="2633756" y="5603507"/>
                    <a:pt x="2492264" y="5568618"/>
                    <a:pt x="2322608" y="5587207"/>
                  </a:cubicBezTo>
                  <a:cubicBezTo>
                    <a:pt x="2152952" y="5605796"/>
                    <a:pt x="2073286" y="5564969"/>
                    <a:pt x="1908803" y="5587207"/>
                  </a:cubicBezTo>
                  <a:cubicBezTo>
                    <a:pt x="1744321" y="5609445"/>
                    <a:pt x="1077822" y="5470843"/>
                    <a:pt x="726505" y="5587207"/>
                  </a:cubicBezTo>
                  <a:cubicBezTo>
                    <a:pt x="282893" y="5670425"/>
                    <a:pt x="-9108" y="5276105"/>
                    <a:pt x="0" y="4860702"/>
                  </a:cubicBezTo>
                  <a:cubicBezTo>
                    <a:pt x="-31361" y="4557373"/>
                    <a:pt x="17741" y="4410292"/>
                    <a:pt x="0" y="4228760"/>
                  </a:cubicBezTo>
                  <a:cubicBezTo>
                    <a:pt x="-17741" y="4047228"/>
                    <a:pt x="42534" y="3889152"/>
                    <a:pt x="0" y="3638161"/>
                  </a:cubicBezTo>
                  <a:cubicBezTo>
                    <a:pt x="-42534" y="3387170"/>
                    <a:pt x="62552" y="3157236"/>
                    <a:pt x="0" y="3006219"/>
                  </a:cubicBezTo>
                  <a:cubicBezTo>
                    <a:pt x="-62552" y="2855202"/>
                    <a:pt x="61759" y="2603880"/>
                    <a:pt x="0" y="2415620"/>
                  </a:cubicBezTo>
                  <a:cubicBezTo>
                    <a:pt x="-61759" y="2227360"/>
                    <a:pt x="25277" y="2036802"/>
                    <a:pt x="0" y="1825020"/>
                  </a:cubicBezTo>
                  <a:cubicBezTo>
                    <a:pt x="-25277" y="1613238"/>
                    <a:pt x="76492" y="1220165"/>
                    <a:pt x="0" y="726505"/>
                  </a:cubicBezTo>
                  <a:close/>
                </a:path>
              </a:pathLst>
            </a:custGeom>
            <a:grpFill/>
            <a:ln w="28575" cap="flat">
              <a:solidFill>
                <a:schemeClr val="accent6"/>
              </a:solidFill>
              <a:extLst>
                <a:ext uri="{C807C97D-BFC1-408E-A445-0C87EB9F89A2}">
                  <ask:lineSketchStyleProps xmlns:ask="http://schemas.microsoft.com/office/drawing/2018/sketchyshapes" sd="3439500498">
                    <a:prstGeom prst="roundRect">
                      <a:avLst>
                        <a:gd name="adj" fmla="val 13003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217"/>
              <a:endParaRPr lang="en-US" dirty="0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F818C2D6-1AB8-40D5-96B4-8D8CC8BDB595}"/>
                </a:ext>
              </a:extLst>
            </p:cNvPr>
            <p:cNvSpPr/>
            <p:nvPr/>
          </p:nvSpPr>
          <p:spPr>
            <a:xfrm>
              <a:off x="112903" y="514663"/>
              <a:ext cx="7364501" cy="5587207"/>
            </a:xfrm>
            <a:custGeom>
              <a:avLst/>
              <a:gdLst>
                <a:gd name="connsiteX0" fmla="*/ 0 w 7364501"/>
                <a:gd name="connsiteY0" fmla="*/ 726505 h 5587207"/>
                <a:gd name="connsiteX1" fmla="*/ 726505 w 7364501"/>
                <a:gd name="connsiteY1" fmla="*/ 0 h 5587207"/>
                <a:gd name="connsiteX2" fmla="*/ 1376769 w 7364501"/>
                <a:gd name="connsiteY2" fmla="*/ 0 h 5587207"/>
                <a:gd name="connsiteX3" fmla="*/ 1849688 w 7364501"/>
                <a:gd name="connsiteY3" fmla="*/ 0 h 5587207"/>
                <a:gd name="connsiteX4" fmla="*/ 2322608 w 7364501"/>
                <a:gd name="connsiteY4" fmla="*/ 0 h 5587207"/>
                <a:gd name="connsiteX5" fmla="*/ 2972872 w 7364501"/>
                <a:gd name="connsiteY5" fmla="*/ 0 h 5587207"/>
                <a:gd name="connsiteX6" fmla="*/ 3623136 w 7364501"/>
                <a:gd name="connsiteY6" fmla="*/ 0 h 5587207"/>
                <a:gd name="connsiteX7" fmla="*/ 4096055 w 7364501"/>
                <a:gd name="connsiteY7" fmla="*/ 0 h 5587207"/>
                <a:gd name="connsiteX8" fmla="*/ 4568974 w 7364501"/>
                <a:gd name="connsiteY8" fmla="*/ 0 h 5587207"/>
                <a:gd name="connsiteX9" fmla="*/ 5278353 w 7364501"/>
                <a:gd name="connsiteY9" fmla="*/ 0 h 5587207"/>
                <a:gd name="connsiteX10" fmla="*/ 5869502 w 7364501"/>
                <a:gd name="connsiteY10" fmla="*/ 0 h 5587207"/>
                <a:gd name="connsiteX11" fmla="*/ 6637996 w 7364501"/>
                <a:gd name="connsiteY11" fmla="*/ 0 h 5587207"/>
                <a:gd name="connsiteX12" fmla="*/ 7364501 w 7364501"/>
                <a:gd name="connsiteY12" fmla="*/ 726505 h 5587207"/>
                <a:gd name="connsiteX13" fmla="*/ 7364501 w 7364501"/>
                <a:gd name="connsiteY13" fmla="*/ 1317105 h 5587207"/>
                <a:gd name="connsiteX14" fmla="*/ 7364501 w 7364501"/>
                <a:gd name="connsiteY14" fmla="*/ 1949046 h 5587207"/>
                <a:gd name="connsiteX15" fmla="*/ 7364501 w 7364501"/>
                <a:gd name="connsiteY15" fmla="*/ 2456962 h 5587207"/>
                <a:gd name="connsiteX16" fmla="*/ 7364501 w 7364501"/>
                <a:gd name="connsiteY16" fmla="*/ 3047561 h 5587207"/>
                <a:gd name="connsiteX17" fmla="*/ 7364501 w 7364501"/>
                <a:gd name="connsiteY17" fmla="*/ 3638161 h 5587207"/>
                <a:gd name="connsiteX18" fmla="*/ 7364501 w 7364501"/>
                <a:gd name="connsiteY18" fmla="*/ 4146077 h 5587207"/>
                <a:gd name="connsiteX19" fmla="*/ 7364501 w 7364501"/>
                <a:gd name="connsiteY19" fmla="*/ 4860702 h 5587207"/>
                <a:gd name="connsiteX20" fmla="*/ 6637996 w 7364501"/>
                <a:gd name="connsiteY20" fmla="*/ 5587207 h 5587207"/>
                <a:gd name="connsiteX21" fmla="*/ 5928617 w 7364501"/>
                <a:gd name="connsiteY21" fmla="*/ 5587207 h 5587207"/>
                <a:gd name="connsiteX22" fmla="*/ 5396583 w 7364501"/>
                <a:gd name="connsiteY22" fmla="*/ 5587207 h 5587207"/>
                <a:gd name="connsiteX23" fmla="*/ 4923664 w 7364501"/>
                <a:gd name="connsiteY23" fmla="*/ 5587207 h 5587207"/>
                <a:gd name="connsiteX24" fmla="*/ 4214285 w 7364501"/>
                <a:gd name="connsiteY24" fmla="*/ 5587207 h 5587207"/>
                <a:gd name="connsiteX25" fmla="*/ 3800480 w 7364501"/>
                <a:gd name="connsiteY25" fmla="*/ 5587207 h 5587207"/>
                <a:gd name="connsiteX26" fmla="*/ 3091101 w 7364501"/>
                <a:gd name="connsiteY26" fmla="*/ 5587207 h 5587207"/>
                <a:gd name="connsiteX27" fmla="*/ 2381722 w 7364501"/>
                <a:gd name="connsiteY27" fmla="*/ 5587207 h 5587207"/>
                <a:gd name="connsiteX28" fmla="*/ 1908803 w 7364501"/>
                <a:gd name="connsiteY28" fmla="*/ 5587207 h 5587207"/>
                <a:gd name="connsiteX29" fmla="*/ 1494999 w 7364501"/>
                <a:gd name="connsiteY29" fmla="*/ 5587207 h 5587207"/>
                <a:gd name="connsiteX30" fmla="*/ 726505 w 7364501"/>
                <a:gd name="connsiteY30" fmla="*/ 5587207 h 5587207"/>
                <a:gd name="connsiteX31" fmla="*/ 0 w 7364501"/>
                <a:gd name="connsiteY31" fmla="*/ 4860702 h 5587207"/>
                <a:gd name="connsiteX32" fmla="*/ 0 w 7364501"/>
                <a:gd name="connsiteY32" fmla="*/ 4228760 h 5587207"/>
                <a:gd name="connsiteX33" fmla="*/ 0 w 7364501"/>
                <a:gd name="connsiteY33" fmla="*/ 3638161 h 5587207"/>
                <a:gd name="connsiteX34" fmla="*/ 0 w 7364501"/>
                <a:gd name="connsiteY34" fmla="*/ 3088903 h 5587207"/>
                <a:gd name="connsiteX35" fmla="*/ 0 w 7364501"/>
                <a:gd name="connsiteY35" fmla="*/ 2456962 h 5587207"/>
                <a:gd name="connsiteX36" fmla="*/ 0 w 7364501"/>
                <a:gd name="connsiteY36" fmla="*/ 1783678 h 5587207"/>
                <a:gd name="connsiteX37" fmla="*/ 0 w 7364501"/>
                <a:gd name="connsiteY37" fmla="*/ 1317105 h 5587207"/>
                <a:gd name="connsiteX38" fmla="*/ 0 w 7364501"/>
                <a:gd name="connsiteY38" fmla="*/ 726505 h 5587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7364501" h="5587207" fill="none" extrusionOk="0">
                  <a:moveTo>
                    <a:pt x="0" y="726505"/>
                  </a:moveTo>
                  <a:cubicBezTo>
                    <a:pt x="-110588" y="367109"/>
                    <a:pt x="358231" y="16355"/>
                    <a:pt x="726505" y="0"/>
                  </a:cubicBezTo>
                  <a:cubicBezTo>
                    <a:pt x="860252" y="-59428"/>
                    <a:pt x="1075883" y="6738"/>
                    <a:pt x="1376769" y="0"/>
                  </a:cubicBezTo>
                  <a:cubicBezTo>
                    <a:pt x="1677655" y="-6738"/>
                    <a:pt x="1651362" y="43582"/>
                    <a:pt x="1849688" y="0"/>
                  </a:cubicBezTo>
                  <a:cubicBezTo>
                    <a:pt x="2048014" y="-43582"/>
                    <a:pt x="2223606" y="53000"/>
                    <a:pt x="2322608" y="0"/>
                  </a:cubicBezTo>
                  <a:cubicBezTo>
                    <a:pt x="2421610" y="-53000"/>
                    <a:pt x="2807215" y="67713"/>
                    <a:pt x="2972872" y="0"/>
                  </a:cubicBezTo>
                  <a:cubicBezTo>
                    <a:pt x="3138529" y="-67713"/>
                    <a:pt x="3359941" y="16340"/>
                    <a:pt x="3623136" y="0"/>
                  </a:cubicBezTo>
                  <a:cubicBezTo>
                    <a:pt x="3886331" y="-16340"/>
                    <a:pt x="3970313" y="12431"/>
                    <a:pt x="4096055" y="0"/>
                  </a:cubicBezTo>
                  <a:cubicBezTo>
                    <a:pt x="4221797" y="-12431"/>
                    <a:pt x="4420851" y="32464"/>
                    <a:pt x="4568974" y="0"/>
                  </a:cubicBezTo>
                  <a:cubicBezTo>
                    <a:pt x="4717097" y="-32464"/>
                    <a:pt x="5102729" y="53769"/>
                    <a:pt x="5278353" y="0"/>
                  </a:cubicBezTo>
                  <a:cubicBezTo>
                    <a:pt x="5453977" y="-53769"/>
                    <a:pt x="5616006" y="46606"/>
                    <a:pt x="5869502" y="0"/>
                  </a:cubicBezTo>
                  <a:cubicBezTo>
                    <a:pt x="6122998" y="-46606"/>
                    <a:pt x="6368667" y="16358"/>
                    <a:pt x="6637996" y="0"/>
                  </a:cubicBezTo>
                  <a:cubicBezTo>
                    <a:pt x="6992659" y="89387"/>
                    <a:pt x="7350147" y="257864"/>
                    <a:pt x="7364501" y="726505"/>
                  </a:cubicBezTo>
                  <a:cubicBezTo>
                    <a:pt x="7420485" y="894972"/>
                    <a:pt x="7311067" y="1135432"/>
                    <a:pt x="7364501" y="1317105"/>
                  </a:cubicBezTo>
                  <a:cubicBezTo>
                    <a:pt x="7417935" y="1498778"/>
                    <a:pt x="7311750" y="1812992"/>
                    <a:pt x="7364501" y="1949046"/>
                  </a:cubicBezTo>
                  <a:cubicBezTo>
                    <a:pt x="7417252" y="2085100"/>
                    <a:pt x="7327506" y="2289094"/>
                    <a:pt x="7364501" y="2456962"/>
                  </a:cubicBezTo>
                  <a:cubicBezTo>
                    <a:pt x="7401496" y="2624830"/>
                    <a:pt x="7346830" y="2826145"/>
                    <a:pt x="7364501" y="3047561"/>
                  </a:cubicBezTo>
                  <a:cubicBezTo>
                    <a:pt x="7382172" y="3268977"/>
                    <a:pt x="7303739" y="3452484"/>
                    <a:pt x="7364501" y="3638161"/>
                  </a:cubicBezTo>
                  <a:cubicBezTo>
                    <a:pt x="7425263" y="3823838"/>
                    <a:pt x="7361581" y="3894244"/>
                    <a:pt x="7364501" y="4146077"/>
                  </a:cubicBezTo>
                  <a:cubicBezTo>
                    <a:pt x="7367421" y="4397910"/>
                    <a:pt x="7319318" y="4505011"/>
                    <a:pt x="7364501" y="4860702"/>
                  </a:cubicBezTo>
                  <a:cubicBezTo>
                    <a:pt x="7376562" y="5255480"/>
                    <a:pt x="7011666" y="5686005"/>
                    <a:pt x="6637996" y="5587207"/>
                  </a:cubicBezTo>
                  <a:cubicBezTo>
                    <a:pt x="6399708" y="5601709"/>
                    <a:pt x="6263945" y="5518091"/>
                    <a:pt x="5928617" y="5587207"/>
                  </a:cubicBezTo>
                  <a:cubicBezTo>
                    <a:pt x="5593289" y="5656323"/>
                    <a:pt x="5577941" y="5535150"/>
                    <a:pt x="5396583" y="5587207"/>
                  </a:cubicBezTo>
                  <a:cubicBezTo>
                    <a:pt x="5215225" y="5639264"/>
                    <a:pt x="5029183" y="5550419"/>
                    <a:pt x="4923664" y="5587207"/>
                  </a:cubicBezTo>
                  <a:cubicBezTo>
                    <a:pt x="4818145" y="5623995"/>
                    <a:pt x="4534116" y="5515615"/>
                    <a:pt x="4214285" y="5587207"/>
                  </a:cubicBezTo>
                  <a:cubicBezTo>
                    <a:pt x="3894454" y="5658799"/>
                    <a:pt x="3964110" y="5586338"/>
                    <a:pt x="3800480" y="5587207"/>
                  </a:cubicBezTo>
                  <a:cubicBezTo>
                    <a:pt x="3636850" y="5588076"/>
                    <a:pt x="3426162" y="5582306"/>
                    <a:pt x="3091101" y="5587207"/>
                  </a:cubicBezTo>
                  <a:cubicBezTo>
                    <a:pt x="2756040" y="5592108"/>
                    <a:pt x="2657646" y="5557464"/>
                    <a:pt x="2381722" y="5587207"/>
                  </a:cubicBezTo>
                  <a:cubicBezTo>
                    <a:pt x="2105798" y="5616950"/>
                    <a:pt x="2123665" y="5583928"/>
                    <a:pt x="1908803" y="5587207"/>
                  </a:cubicBezTo>
                  <a:cubicBezTo>
                    <a:pt x="1693941" y="5590486"/>
                    <a:pt x="1631795" y="5548624"/>
                    <a:pt x="1494999" y="5587207"/>
                  </a:cubicBezTo>
                  <a:cubicBezTo>
                    <a:pt x="1358203" y="5625790"/>
                    <a:pt x="961255" y="5558879"/>
                    <a:pt x="726505" y="5587207"/>
                  </a:cubicBezTo>
                  <a:cubicBezTo>
                    <a:pt x="290069" y="5627253"/>
                    <a:pt x="-62891" y="5273233"/>
                    <a:pt x="0" y="4860702"/>
                  </a:cubicBezTo>
                  <a:cubicBezTo>
                    <a:pt x="-46103" y="4663726"/>
                    <a:pt x="73495" y="4538742"/>
                    <a:pt x="0" y="4228760"/>
                  </a:cubicBezTo>
                  <a:cubicBezTo>
                    <a:pt x="-73495" y="3918778"/>
                    <a:pt x="57179" y="3799508"/>
                    <a:pt x="0" y="3638161"/>
                  </a:cubicBezTo>
                  <a:cubicBezTo>
                    <a:pt x="-57179" y="3476814"/>
                    <a:pt x="62886" y="3320804"/>
                    <a:pt x="0" y="3088903"/>
                  </a:cubicBezTo>
                  <a:cubicBezTo>
                    <a:pt x="-62886" y="2857002"/>
                    <a:pt x="52575" y="2635666"/>
                    <a:pt x="0" y="2456962"/>
                  </a:cubicBezTo>
                  <a:cubicBezTo>
                    <a:pt x="-52575" y="2278258"/>
                    <a:pt x="2431" y="2093986"/>
                    <a:pt x="0" y="1783678"/>
                  </a:cubicBezTo>
                  <a:cubicBezTo>
                    <a:pt x="-2431" y="1473370"/>
                    <a:pt x="52364" y="1477421"/>
                    <a:pt x="0" y="1317105"/>
                  </a:cubicBezTo>
                  <a:cubicBezTo>
                    <a:pt x="-52364" y="1156789"/>
                    <a:pt x="51560" y="975503"/>
                    <a:pt x="0" y="726505"/>
                  </a:cubicBezTo>
                  <a:close/>
                </a:path>
                <a:path w="7364501" h="5587207" stroke="0" extrusionOk="0">
                  <a:moveTo>
                    <a:pt x="0" y="726505"/>
                  </a:moveTo>
                  <a:cubicBezTo>
                    <a:pt x="-43097" y="364073"/>
                    <a:pt x="304611" y="107321"/>
                    <a:pt x="726505" y="0"/>
                  </a:cubicBezTo>
                  <a:cubicBezTo>
                    <a:pt x="983268" y="-24756"/>
                    <a:pt x="1178202" y="12737"/>
                    <a:pt x="1435884" y="0"/>
                  </a:cubicBezTo>
                  <a:cubicBezTo>
                    <a:pt x="1693566" y="-12737"/>
                    <a:pt x="1889391" y="49013"/>
                    <a:pt x="2027033" y="0"/>
                  </a:cubicBezTo>
                  <a:cubicBezTo>
                    <a:pt x="2164675" y="-49013"/>
                    <a:pt x="2337773" y="33326"/>
                    <a:pt x="2499952" y="0"/>
                  </a:cubicBezTo>
                  <a:cubicBezTo>
                    <a:pt x="2662131" y="-33326"/>
                    <a:pt x="2839773" y="47405"/>
                    <a:pt x="3091101" y="0"/>
                  </a:cubicBezTo>
                  <a:cubicBezTo>
                    <a:pt x="3342429" y="-47405"/>
                    <a:pt x="3334179" y="35528"/>
                    <a:pt x="3504906" y="0"/>
                  </a:cubicBezTo>
                  <a:cubicBezTo>
                    <a:pt x="3675634" y="-35528"/>
                    <a:pt x="3830761" y="6644"/>
                    <a:pt x="4036940" y="0"/>
                  </a:cubicBezTo>
                  <a:cubicBezTo>
                    <a:pt x="4243119" y="-6644"/>
                    <a:pt x="4344995" y="51907"/>
                    <a:pt x="4628089" y="0"/>
                  </a:cubicBezTo>
                  <a:cubicBezTo>
                    <a:pt x="4911183" y="-51907"/>
                    <a:pt x="5060299" y="18305"/>
                    <a:pt x="5219238" y="0"/>
                  </a:cubicBezTo>
                  <a:cubicBezTo>
                    <a:pt x="5378177" y="-18305"/>
                    <a:pt x="5638816" y="66643"/>
                    <a:pt x="5869502" y="0"/>
                  </a:cubicBezTo>
                  <a:cubicBezTo>
                    <a:pt x="6100188" y="-66643"/>
                    <a:pt x="6299235" y="59178"/>
                    <a:pt x="6637996" y="0"/>
                  </a:cubicBezTo>
                  <a:cubicBezTo>
                    <a:pt x="7049580" y="2384"/>
                    <a:pt x="7380798" y="389133"/>
                    <a:pt x="7364501" y="726505"/>
                  </a:cubicBezTo>
                  <a:cubicBezTo>
                    <a:pt x="7382375" y="949320"/>
                    <a:pt x="7354714" y="1048890"/>
                    <a:pt x="7364501" y="1358447"/>
                  </a:cubicBezTo>
                  <a:cubicBezTo>
                    <a:pt x="7374288" y="1668004"/>
                    <a:pt x="7355485" y="1641634"/>
                    <a:pt x="7364501" y="1907704"/>
                  </a:cubicBezTo>
                  <a:cubicBezTo>
                    <a:pt x="7373517" y="2173774"/>
                    <a:pt x="7318480" y="2400752"/>
                    <a:pt x="7364501" y="2580988"/>
                  </a:cubicBezTo>
                  <a:cubicBezTo>
                    <a:pt x="7410522" y="2761224"/>
                    <a:pt x="7338142" y="2962443"/>
                    <a:pt x="7364501" y="3254271"/>
                  </a:cubicBezTo>
                  <a:cubicBezTo>
                    <a:pt x="7390860" y="3546099"/>
                    <a:pt x="7364435" y="3619632"/>
                    <a:pt x="7364501" y="3927555"/>
                  </a:cubicBezTo>
                  <a:cubicBezTo>
                    <a:pt x="7364567" y="4235478"/>
                    <a:pt x="7354871" y="4471806"/>
                    <a:pt x="7364501" y="4860702"/>
                  </a:cubicBezTo>
                  <a:cubicBezTo>
                    <a:pt x="7437249" y="5218350"/>
                    <a:pt x="6960077" y="5673814"/>
                    <a:pt x="6637996" y="5587207"/>
                  </a:cubicBezTo>
                  <a:cubicBezTo>
                    <a:pt x="6451693" y="5634276"/>
                    <a:pt x="6293250" y="5517763"/>
                    <a:pt x="6046847" y="5587207"/>
                  </a:cubicBezTo>
                  <a:cubicBezTo>
                    <a:pt x="5800444" y="5656651"/>
                    <a:pt x="5695054" y="5577560"/>
                    <a:pt x="5455698" y="5587207"/>
                  </a:cubicBezTo>
                  <a:cubicBezTo>
                    <a:pt x="5216342" y="5596854"/>
                    <a:pt x="5003655" y="5571335"/>
                    <a:pt x="4805434" y="5587207"/>
                  </a:cubicBezTo>
                  <a:cubicBezTo>
                    <a:pt x="4607213" y="5603079"/>
                    <a:pt x="4357663" y="5555779"/>
                    <a:pt x="4155170" y="5587207"/>
                  </a:cubicBezTo>
                  <a:cubicBezTo>
                    <a:pt x="3952677" y="5618635"/>
                    <a:pt x="3800077" y="5586075"/>
                    <a:pt x="3623136" y="5587207"/>
                  </a:cubicBezTo>
                  <a:cubicBezTo>
                    <a:pt x="3446195" y="5588339"/>
                    <a:pt x="3414495" y="5561246"/>
                    <a:pt x="3209331" y="5587207"/>
                  </a:cubicBezTo>
                  <a:cubicBezTo>
                    <a:pt x="3004167" y="5613168"/>
                    <a:pt x="2957298" y="5570907"/>
                    <a:pt x="2795527" y="5587207"/>
                  </a:cubicBezTo>
                  <a:cubicBezTo>
                    <a:pt x="2633756" y="5603507"/>
                    <a:pt x="2492264" y="5568618"/>
                    <a:pt x="2322608" y="5587207"/>
                  </a:cubicBezTo>
                  <a:cubicBezTo>
                    <a:pt x="2152952" y="5605796"/>
                    <a:pt x="2073286" y="5564969"/>
                    <a:pt x="1908803" y="5587207"/>
                  </a:cubicBezTo>
                  <a:cubicBezTo>
                    <a:pt x="1744321" y="5609445"/>
                    <a:pt x="1077822" y="5470843"/>
                    <a:pt x="726505" y="5587207"/>
                  </a:cubicBezTo>
                  <a:cubicBezTo>
                    <a:pt x="282893" y="5670425"/>
                    <a:pt x="-9108" y="5276105"/>
                    <a:pt x="0" y="4860702"/>
                  </a:cubicBezTo>
                  <a:cubicBezTo>
                    <a:pt x="-31361" y="4557373"/>
                    <a:pt x="17741" y="4410292"/>
                    <a:pt x="0" y="4228760"/>
                  </a:cubicBezTo>
                  <a:cubicBezTo>
                    <a:pt x="-17741" y="4047228"/>
                    <a:pt x="42534" y="3889152"/>
                    <a:pt x="0" y="3638161"/>
                  </a:cubicBezTo>
                  <a:cubicBezTo>
                    <a:pt x="-42534" y="3387170"/>
                    <a:pt x="62552" y="3157236"/>
                    <a:pt x="0" y="3006219"/>
                  </a:cubicBezTo>
                  <a:cubicBezTo>
                    <a:pt x="-62552" y="2855202"/>
                    <a:pt x="61759" y="2603880"/>
                    <a:pt x="0" y="2415620"/>
                  </a:cubicBezTo>
                  <a:cubicBezTo>
                    <a:pt x="-61759" y="2227360"/>
                    <a:pt x="25277" y="2036802"/>
                    <a:pt x="0" y="1825020"/>
                  </a:cubicBezTo>
                  <a:cubicBezTo>
                    <a:pt x="-25277" y="1613238"/>
                    <a:pt x="76492" y="1220165"/>
                    <a:pt x="0" y="726505"/>
                  </a:cubicBezTo>
                  <a:close/>
                </a:path>
              </a:pathLst>
            </a:custGeom>
            <a:grpFill/>
            <a:ln w="28575" cap="flat">
              <a:solidFill>
                <a:schemeClr val="accent6"/>
              </a:solidFill>
              <a:extLst>
                <a:ext uri="{C807C97D-BFC1-408E-A445-0C87EB9F89A2}">
                  <ask:lineSketchStyleProps xmlns:ask="http://schemas.microsoft.com/office/drawing/2018/sketchyshapes" sd="3439500498">
                    <a:prstGeom prst="roundRect">
                      <a:avLst>
                        <a:gd name="adj" fmla="val 13003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217"/>
              <a:endParaRPr lang="en-US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266330E8-E442-4944-9614-9AA7C6B09587}"/>
                </a:ext>
              </a:extLst>
            </p:cNvPr>
            <p:cNvSpPr/>
            <p:nvPr/>
          </p:nvSpPr>
          <p:spPr>
            <a:xfrm>
              <a:off x="197063" y="557879"/>
              <a:ext cx="7364501" cy="5587207"/>
            </a:xfrm>
            <a:custGeom>
              <a:avLst/>
              <a:gdLst>
                <a:gd name="connsiteX0" fmla="*/ 0 w 7364501"/>
                <a:gd name="connsiteY0" fmla="*/ 726505 h 5587207"/>
                <a:gd name="connsiteX1" fmla="*/ 726505 w 7364501"/>
                <a:gd name="connsiteY1" fmla="*/ 0 h 5587207"/>
                <a:gd name="connsiteX2" fmla="*/ 1376769 w 7364501"/>
                <a:gd name="connsiteY2" fmla="*/ 0 h 5587207"/>
                <a:gd name="connsiteX3" fmla="*/ 1849688 w 7364501"/>
                <a:gd name="connsiteY3" fmla="*/ 0 h 5587207"/>
                <a:gd name="connsiteX4" fmla="*/ 2322608 w 7364501"/>
                <a:gd name="connsiteY4" fmla="*/ 0 h 5587207"/>
                <a:gd name="connsiteX5" fmla="*/ 2972872 w 7364501"/>
                <a:gd name="connsiteY5" fmla="*/ 0 h 5587207"/>
                <a:gd name="connsiteX6" fmla="*/ 3623136 w 7364501"/>
                <a:gd name="connsiteY6" fmla="*/ 0 h 5587207"/>
                <a:gd name="connsiteX7" fmla="*/ 4096055 w 7364501"/>
                <a:gd name="connsiteY7" fmla="*/ 0 h 5587207"/>
                <a:gd name="connsiteX8" fmla="*/ 4568974 w 7364501"/>
                <a:gd name="connsiteY8" fmla="*/ 0 h 5587207"/>
                <a:gd name="connsiteX9" fmla="*/ 5278353 w 7364501"/>
                <a:gd name="connsiteY9" fmla="*/ 0 h 5587207"/>
                <a:gd name="connsiteX10" fmla="*/ 5869502 w 7364501"/>
                <a:gd name="connsiteY10" fmla="*/ 0 h 5587207"/>
                <a:gd name="connsiteX11" fmla="*/ 6637996 w 7364501"/>
                <a:gd name="connsiteY11" fmla="*/ 0 h 5587207"/>
                <a:gd name="connsiteX12" fmla="*/ 7364501 w 7364501"/>
                <a:gd name="connsiteY12" fmla="*/ 726505 h 5587207"/>
                <a:gd name="connsiteX13" fmla="*/ 7364501 w 7364501"/>
                <a:gd name="connsiteY13" fmla="*/ 1317105 h 5587207"/>
                <a:gd name="connsiteX14" fmla="*/ 7364501 w 7364501"/>
                <a:gd name="connsiteY14" fmla="*/ 1949046 h 5587207"/>
                <a:gd name="connsiteX15" fmla="*/ 7364501 w 7364501"/>
                <a:gd name="connsiteY15" fmla="*/ 2456962 h 5587207"/>
                <a:gd name="connsiteX16" fmla="*/ 7364501 w 7364501"/>
                <a:gd name="connsiteY16" fmla="*/ 3047561 h 5587207"/>
                <a:gd name="connsiteX17" fmla="*/ 7364501 w 7364501"/>
                <a:gd name="connsiteY17" fmla="*/ 3638161 h 5587207"/>
                <a:gd name="connsiteX18" fmla="*/ 7364501 w 7364501"/>
                <a:gd name="connsiteY18" fmla="*/ 4146077 h 5587207"/>
                <a:gd name="connsiteX19" fmla="*/ 7364501 w 7364501"/>
                <a:gd name="connsiteY19" fmla="*/ 4860702 h 5587207"/>
                <a:gd name="connsiteX20" fmla="*/ 6637996 w 7364501"/>
                <a:gd name="connsiteY20" fmla="*/ 5587207 h 5587207"/>
                <a:gd name="connsiteX21" fmla="*/ 5928617 w 7364501"/>
                <a:gd name="connsiteY21" fmla="*/ 5587207 h 5587207"/>
                <a:gd name="connsiteX22" fmla="*/ 5396583 w 7364501"/>
                <a:gd name="connsiteY22" fmla="*/ 5587207 h 5587207"/>
                <a:gd name="connsiteX23" fmla="*/ 4923664 w 7364501"/>
                <a:gd name="connsiteY23" fmla="*/ 5587207 h 5587207"/>
                <a:gd name="connsiteX24" fmla="*/ 4214285 w 7364501"/>
                <a:gd name="connsiteY24" fmla="*/ 5587207 h 5587207"/>
                <a:gd name="connsiteX25" fmla="*/ 3800480 w 7364501"/>
                <a:gd name="connsiteY25" fmla="*/ 5587207 h 5587207"/>
                <a:gd name="connsiteX26" fmla="*/ 3091101 w 7364501"/>
                <a:gd name="connsiteY26" fmla="*/ 5587207 h 5587207"/>
                <a:gd name="connsiteX27" fmla="*/ 2381722 w 7364501"/>
                <a:gd name="connsiteY27" fmla="*/ 5587207 h 5587207"/>
                <a:gd name="connsiteX28" fmla="*/ 1908803 w 7364501"/>
                <a:gd name="connsiteY28" fmla="*/ 5587207 h 5587207"/>
                <a:gd name="connsiteX29" fmla="*/ 1494999 w 7364501"/>
                <a:gd name="connsiteY29" fmla="*/ 5587207 h 5587207"/>
                <a:gd name="connsiteX30" fmla="*/ 726505 w 7364501"/>
                <a:gd name="connsiteY30" fmla="*/ 5587207 h 5587207"/>
                <a:gd name="connsiteX31" fmla="*/ 0 w 7364501"/>
                <a:gd name="connsiteY31" fmla="*/ 4860702 h 5587207"/>
                <a:gd name="connsiteX32" fmla="*/ 0 w 7364501"/>
                <a:gd name="connsiteY32" fmla="*/ 4228760 h 5587207"/>
                <a:gd name="connsiteX33" fmla="*/ 0 w 7364501"/>
                <a:gd name="connsiteY33" fmla="*/ 3638161 h 5587207"/>
                <a:gd name="connsiteX34" fmla="*/ 0 w 7364501"/>
                <a:gd name="connsiteY34" fmla="*/ 3088903 h 5587207"/>
                <a:gd name="connsiteX35" fmla="*/ 0 w 7364501"/>
                <a:gd name="connsiteY35" fmla="*/ 2456962 h 5587207"/>
                <a:gd name="connsiteX36" fmla="*/ 0 w 7364501"/>
                <a:gd name="connsiteY36" fmla="*/ 1783678 h 5587207"/>
                <a:gd name="connsiteX37" fmla="*/ 0 w 7364501"/>
                <a:gd name="connsiteY37" fmla="*/ 1317105 h 5587207"/>
                <a:gd name="connsiteX38" fmla="*/ 0 w 7364501"/>
                <a:gd name="connsiteY38" fmla="*/ 726505 h 5587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7364501" h="5587207" fill="none" extrusionOk="0">
                  <a:moveTo>
                    <a:pt x="0" y="726505"/>
                  </a:moveTo>
                  <a:cubicBezTo>
                    <a:pt x="-110588" y="367109"/>
                    <a:pt x="358231" y="16355"/>
                    <a:pt x="726505" y="0"/>
                  </a:cubicBezTo>
                  <a:cubicBezTo>
                    <a:pt x="860252" y="-59428"/>
                    <a:pt x="1075883" y="6738"/>
                    <a:pt x="1376769" y="0"/>
                  </a:cubicBezTo>
                  <a:cubicBezTo>
                    <a:pt x="1677655" y="-6738"/>
                    <a:pt x="1651362" y="43582"/>
                    <a:pt x="1849688" y="0"/>
                  </a:cubicBezTo>
                  <a:cubicBezTo>
                    <a:pt x="2048014" y="-43582"/>
                    <a:pt x="2223606" y="53000"/>
                    <a:pt x="2322608" y="0"/>
                  </a:cubicBezTo>
                  <a:cubicBezTo>
                    <a:pt x="2421610" y="-53000"/>
                    <a:pt x="2807215" y="67713"/>
                    <a:pt x="2972872" y="0"/>
                  </a:cubicBezTo>
                  <a:cubicBezTo>
                    <a:pt x="3138529" y="-67713"/>
                    <a:pt x="3359941" y="16340"/>
                    <a:pt x="3623136" y="0"/>
                  </a:cubicBezTo>
                  <a:cubicBezTo>
                    <a:pt x="3886331" y="-16340"/>
                    <a:pt x="3970313" y="12431"/>
                    <a:pt x="4096055" y="0"/>
                  </a:cubicBezTo>
                  <a:cubicBezTo>
                    <a:pt x="4221797" y="-12431"/>
                    <a:pt x="4420851" y="32464"/>
                    <a:pt x="4568974" y="0"/>
                  </a:cubicBezTo>
                  <a:cubicBezTo>
                    <a:pt x="4717097" y="-32464"/>
                    <a:pt x="5102729" y="53769"/>
                    <a:pt x="5278353" y="0"/>
                  </a:cubicBezTo>
                  <a:cubicBezTo>
                    <a:pt x="5453977" y="-53769"/>
                    <a:pt x="5616006" y="46606"/>
                    <a:pt x="5869502" y="0"/>
                  </a:cubicBezTo>
                  <a:cubicBezTo>
                    <a:pt x="6122998" y="-46606"/>
                    <a:pt x="6368667" y="16358"/>
                    <a:pt x="6637996" y="0"/>
                  </a:cubicBezTo>
                  <a:cubicBezTo>
                    <a:pt x="6992659" y="89387"/>
                    <a:pt x="7350147" y="257864"/>
                    <a:pt x="7364501" y="726505"/>
                  </a:cubicBezTo>
                  <a:cubicBezTo>
                    <a:pt x="7420485" y="894972"/>
                    <a:pt x="7311067" y="1135432"/>
                    <a:pt x="7364501" y="1317105"/>
                  </a:cubicBezTo>
                  <a:cubicBezTo>
                    <a:pt x="7417935" y="1498778"/>
                    <a:pt x="7311750" y="1812992"/>
                    <a:pt x="7364501" y="1949046"/>
                  </a:cubicBezTo>
                  <a:cubicBezTo>
                    <a:pt x="7417252" y="2085100"/>
                    <a:pt x="7327506" y="2289094"/>
                    <a:pt x="7364501" y="2456962"/>
                  </a:cubicBezTo>
                  <a:cubicBezTo>
                    <a:pt x="7401496" y="2624830"/>
                    <a:pt x="7346830" y="2826145"/>
                    <a:pt x="7364501" y="3047561"/>
                  </a:cubicBezTo>
                  <a:cubicBezTo>
                    <a:pt x="7382172" y="3268977"/>
                    <a:pt x="7303739" y="3452484"/>
                    <a:pt x="7364501" y="3638161"/>
                  </a:cubicBezTo>
                  <a:cubicBezTo>
                    <a:pt x="7425263" y="3823838"/>
                    <a:pt x="7361581" y="3894244"/>
                    <a:pt x="7364501" y="4146077"/>
                  </a:cubicBezTo>
                  <a:cubicBezTo>
                    <a:pt x="7367421" y="4397910"/>
                    <a:pt x="7319318" y="4505011"/>
                    <a:pt x="7364501" y="4860702"/>
                  </a:cubicBezTo>
                  <a:cubicBezTo>
                    <a:pt x="7376562" y="5255480"/>
                    <a:pt x="7011666" y="5686005"/>
                    <a:pt x="6637996" y="5587207"/>
                  </a:cubicBezTo>
                  <a:cubicBezTo>
                    <a:pt x="6399708" y="5601709"/>
                    <a:pt x="6263945" y="5518091"/>
                    <a:pt x="5928617" y="5587207"/>
                  </a:cubicBezTo>
                  <a:cubicBezTo>
                    <a:pt x="5593289" y="5656323"/>
                    <a:pt x="5577941" y="5535150"/>
                    <a:pt x="5396583" y="5587207"/>
                  </a:cubicBezTo>
                  <a:cubicBezTo>
                    <a:pt x="5215225" y="5639264"/>
                    <a:pt x="5029183" y="5550419"/>
                    <a:pt x="4923664" y="5587207"/>
                  </a:cubicBezTo>
                  <a:cubicBezTo>
                    <a:pt x="4818145" y="5623995"/>
                    <a:pt x="4534116" y="5515615"/>
                    <a:pt x="4214285" y="5587207"/>
                  </a:cubicBezTo>
                  <a:cubicBezTo>
                    <a:pt x="3894454" y="5658799"/>
                    <a:pt x="3964110" y="5586338"/>
                    <a:pt x="3800480" y="5587207"/>
                  </a:cubicBezTo>
                  <a:cubicBezTo>
                    <a:pt x="3636850" y="5588076"/>
                    <a:pt x="3426162" y="5582306"/>
                    <a:pt x="3091101" y="5587207"/>
                  </a:cubicBezTo>
                  <a:cubicBezTo>
                    <a:pt x="2756040" y="5592108"/>
                    <a:pt x="2657646" y="5557464"/>
                    <a:pt x="2381722" y="5587207"/>
                  </a:cubicBezTo>
                  <a:cubicBezTo>
                    <a:pt x="2105798" y="5616950"/>
                    <a:pt x="2123665" y="5583928"/>
                    <a:pt x="1908803" y="5587207"/>
                  </a:cubicBezTo>
                  <a:cubicBezTo>
                    <a:pt x="1693941" y="5590486"/>
                    <a:pt x="1631795" y="5548624"/>
                    <a:pt x="1494999" y="5587207"/>
                  </a:cubicBezTo>
                  <a:cubicBezTo>
                    <a:pt x="1358203" y="5625790"/>
                    <a:pt x="961255" y="5558879"/>
                    <a:pt x="726505" y="5587207"/>
                  </a:cubicBezTo>
                  <a:cubicBezTo>
                    <a:pt x="290069" y="5627253"/>
                    <a:pt x="-62891" y="5273233"/>
                    <a:pt x="0" y="4860702"/>
                  </a:cubicBezTo>
                  <a:cubicBezTo>
                    <a:pt x="-46103" y="4663726"/>
                    <a:pt x="73495" y="4538742"/>
                    <a:pt x="0" y="4228760"/>
                  </a:cubicBezTo>
                  <a:cubicBezTo>
                    <a:pt x="-73495" y="3918778"/>
                    <a:pt x="57179" y="3799508"/>
                    <a:pt x="0" y="3638161"/>
                  </a:cubicBezTo>
                  <a:cubicBezTo>
                    <a:pt x="-57179" y="3476814"/>
                    <a:pt x="62886" y="3320804"/>
                    <a:pt x="0" y="3088903"/>
                  </a:cubicBezTo>
                  <a:cubicBezTo>
                    <a:pt x="-62886" y="2857002"/>
                    <a:pt x="52575" y="2635666"/>
                    <a:pt x="0" y="2456962"/>
                  </a:cubicBezTo>
                  <a:cubicBezTo>
                    <a:pt x="-52575" y="2278258"/>
                    <a:pt x="2431" y="2093986"/>
                    <a:pt x="0" y="1783678"/>
                  </a:cubicBezTo>
                  <a:cubicBezTo>
                    <a:pt x="-2431" y="1473370"/>
                    <a:pt x="52364" y="1477421"/>
                    <a:pt x="0" y="1317105"/>
                  </a:cubicBezTo>
                  <a:cubicBezTo>
                    <a:pt x="-52364" y="1156789"/>
                    <a:pt x="51560" y="975503"/>
                    <a:pt x="0" y="726505"/>
                  </a:cubicBezTo>
                  <a:close/>
                </a:path>
                <a:path w="7364501" h="5587207" stroke="0" extrusionOk="0">
                  <a:moveTo>
                    <a:pt x="0" y="726505"/>
                  </a:moveTo>
                  <a:cubicBezTo>
                    <a:pt x="-43097" y="364073"/>
                    <a:pt x="304611" y="107321"/>
                    <a:pt x="726505" y="0"/>
                  </a:cubicBezTo>
                  <a:cubicBezTo>
                    <a:pt x="983268" y="-24756"/>
                    <a:pt x="1178202" y="12737"/>
                    <a:pt x="1435884" y="0"/>
                  </a:cubicBezTo>
                  <a:cubicBezTo>
                    <a:pt x="1693566" y="-12737"/>
                    <a:pt x="1889391" y="49013"/>
                    <a:pt x="2027033" y="0"/>
                  </a:cubicBezTo>
                  <a:cubicBezTo>
                    <a:pt x="2164675" y="-49013"/>
                    <a:pt x="2337773" y="33326"/>
                    <a:pt x="2499952" y="0"/>
                  </a:cubicBezTo>
                  <a:cubicBezTo>
                    <a:pt x="2662131" y="-33326"/>
                    <a:pt x="2839773" y="47405"/>
                    <a:pt x="3091101" y="0"/>
                  </a:cubicBezTo>
                  <a:cubicBezTo>
                    <a:pt x="3342429" y="-47405"/>
                    <a:pt x="3334179" y="35528"/>
                    <a:pt x="3504906" y="0"/>
                  </a:cubicBezTo>
                  <a:cubicBezTo>
                    <a:pt x="3675634" y="-35528"/>
                    <a:pt x="3830761" y="6644"/>
                    <a:pt x="4036940" y="0"/>
                  </a:cubicBezTo>
                  <a:cubicBezTo>
                    <a:pt x="4243119" y="-6644"/>
                    <a:pt x="4344995" y="51907"/>
                    <a:pt x="4628089" y="0"/>
                  </a:cubicBezTo>
                  <a:cubicBezTo>
                    <a:pt x="4911183" y="-51907"/>
                    <a:pt x="5060299" y="18305"/>
                    <a:pt x="5219238" y="0"/>
                  </a:cubicBezTo>
                  <a:cubicBezTo>
                    <a:pt x="5378177" y="-18305"/>
                    <a:pt x="5638816" y="66643"/>
                    <a:pt x="5869502" y="0"/>
                  </a:cubicBezTo>
                  <a:cubicBezTo>
                    <a:pt x="6100188" y="-66643"/>
                    <a:pt x="6299235" y="59178"/>
                    <a:pt x="6637996" y="0"/>
                  </a:cubicBezTo>
                  <a:cubicBezTo>
                    <a:pt x="7049580" y="2384"/>
                    <a:pt x="7380798" y="389133"/>
                    <a:pt x="7364501" y="726505"/>
                  </a:cubicBezTo>
                  <a:cubicBezTo>
                    <a:pt x="7382375" y="949320"/>
                    <a:pt x="7354714" y="1048890"/>
                    <a:pt x="7364501" y="1358447"/>
                  </a:cubicBezTo>
                  <a:cubicBezTo>
                    <a:pt x="7374288" y="1668004"/>
                    <a:pt x="7355485" y="1641634"/>
                    <a:pt x="7364501" y="1907704"/>
                  </a:cubicBezTo>
                  <a:cubicBezTo>
                    <a:pt x="7373517" y="2173774"/>
                    <a:pt x="7318480" y="2400752"/>
                    <a:pt x="7364501" y="2580988"/>
                  </a:cubicBezTo>
                  <a:cubicBezTo>
                    <a:pt x="7410522" y="2761224"/>
                    <a:pt x="7338142" y="2962443"/>
                    <a:pt x="7364501" y="3254271"/>
                  </a:cubicBezTo>
                  <a:cubicBezTo>
                    <a:pt x="7390860" y="3546099"/>
                    <a:pt x="7364435" y="3619632"/>
                    <a:pt x="7364501" y="3927555"/>
                  </a:cubicBezTo>
                  <a:cubicBezTo>
                    <a:pt x="7364567" y="4235478"/>
                    <a:pt x="7354871" y="4471806"/>
                    <a:pt x="7364501" y="4860702"/>
                  </a:cubicBezTo>
                  <a:cubicBezTo>
                    <a:pt x="7437249" y="5218350"/>
                    <a:pt x="6960077" y="5673814"/>
                    <a:pt x="6637996" y="5587207"/>
                  </a:cubicBezTo>
                  <a:cubicBezTo>
                    <a:pt x="6451693" y="5634276"/>
                    <a:pt x="6293250" y="5517763"/>
                    <a:pt x="6046847" y="5587207"/>
                  </a:cubicBezTo>
                  <a:cubicBezTo>
                    <a:pt x="5800444" y="5656651"/>
                    <a:pt x="5695054" y="5577560"/>
                    <a:pt x="5455698" y="5587207"/>
                  </a:cubicBezTo>
                  <a:cubicBezTo>
                    <a:pt x="5216342" y="5596854"/>
                    <a:pt x="5003655" y="5571335"/>
                    <a:pt x="4805434" y="5587207"/>
                  </a:cubicBezTo>
                  <a:cubicBezTo>
                    <a:pt x="4607213" y="5603079"/>
                    <a:pt x="4357663" y="5555779"/>
                    <a:pt x="4155170" y="5587207"/>
                  </a:cubicBezTo>
                  <a:cubicBezTo>
                    <a:pt x="3952677" y="5618635"/>
                    <a:pt x="3800077" y="5586075"/>
                    <a:pt x="3623136" y="5587207"/>
                  </a:cubicBezTo>
                  <a:cubicBezTo>
                    <a:pt x="3446195" y="5588339"/>
                    <a:pt x="3414495" y="5561246"/>
                    <a:pt x="3209331" y="5587207"/>
                  </a:cubicBezTo>
                  <a:cubicBezTo>
                    <a:pt x="3004167" y="5613168"/>
                    <a:pt x="2957298" y="5570907"/>
                    <a:pt x="2795527" y="5587207"/>
                  </a:cubicBezTo>
                  <a:cubicBezTo>
                    <a:pt x="2633756" y="5603507"/>
                    <a:pt x="2492264" y="5568618"/>
                    <a:pt x="2322608" y="5587207"/>
                  </a:cubicBezTo>
                  <a:cubicBezTo>
                    <a:pt x="2152952" y="5605796"/>
                    <a:pt x="2073286" y="5564969"/>
                    <a:pt x="1908803" y="5587207"/>
                  </a:cubicBezTo>
                  <a:cubicBezTo>
                    <a:pt x="1744321" y="5609445"/>
                    <a:pt x="1077822" y="5470843"/>
                    <a:pt x="726505" y="5587207"/>
                  </a:cubicBezTo>
                  <a:cubicBezTo>
                    <a:pt x="282893" y="5670425"/>
                    <a:pt x="-9108" y="5276105"/>
                    <a:pt x="0" y="4860702"/>
                  </a:cubicBezTo>
                  <a:cubicBezTo>
                    <a:pt x="-31361" y="4557373"/>
                    <a:pt x="17741" y="4410292"/>
                    <a:pt x="0" y="4228760"/>
                  </a:cubicBezTo>
                  <a:cubicBezTo>
                    <a:pt x="-17741" y="4047228"/>
                    <a:pt x="42534" y="3889152"/>
                    <a:pt x="0" y="3638161"/>
                  </a:cubicBezTo>
                  <a:cubicBezTo>
                    <a:pt x="-42534" y="3387170"/>
                    <a:pt x="62552" y="3157236"/>
                    <a:pt x="0" y="3006219"/>
                  </a:cubicBezTo>
                  <a:cubicBezTo>
                    <a:pt x="-62552" y="2855202"/>
                    <a:pt x="61759" y="2603880"/>
                    <a:pt x="0" y="2415620"/>
                  </a:cubicBezTo>
                  <a:cubicBezTo>
                    <a:pt x="-61759" y="2227360"/>
                    <a:pt x="25277" y="2036802"/>
                    <a:pt x="0" y="1825020"/>
                  </a:cubicBezTo>
                  <a:cubicBezTo>
                    <a:pt x="-25277" y="1613238"/>
                    <a:pt x="76492" y="1220165"/>
                    <a:pt x="0" y="726505"/>
                  </a:cubicBezTo>
                  <a:close/>
                </a:path>
              </a:pathLst>
            </a:custGeom>
            <a:grpFill/>
            <a:ln w="28575" cap="flat">
              <a:solidFill>
                <a:schemeClr val="accent6"/>
              </a:solidFill>
              <a:extLst>
                <a:ext uri="{C807C97D-BFC1-408E-A445-0C87EB9F89A2}">
                  <ask:lineSketchStyleProps xmlns:ask="http://schemas.microsoft.com/office/drawing/2018/sketchyshapes" sd="3439500498">
                    <a:prstGeom prst="roundRect">
                      <a:avLst>
                        <a:gd name="adj" fmla="val 13003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217"/>
              <a:endParaRPr lang="en-US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BF130A2B-A88C-4558-BA67-D7C0C693A328}"/>
                </a:ext>
              </a:extLst>
            </p:cNvPr>
            <p:cNvSpPr/>
            <p:nvPr/>
          </p:nvSpPr>
          <p:spPr>
            <a:xfrm>
              <a:off x="76504" y="614743"/>
              <a:ext cx="7364501" cy="5587207"/>
            </a:xfrm>
            <a:custGeom>
              <a:avLst/>
              <a:gdLst>
                <a:gd name="connsiteX0" fmla="*/ 0 w 7364501"/>
                <a:gd name="connsiteY0" fmla="*/ 726505 h 5587207"/>
                <a:gd name="connsiteX1" fmla="*/ 726505 w 7364501"/>
                <a:gd name="connsiteY1" fmla="*/ 0 h 5587207"/>
                <a:gd name="connsiteX2" fmla="*/ 1435884 w 7364501"/>
                <a:gd name="connsiteY2" fmla="*/ 0 h 5587207"/>
                <a:gd name="connsiteX3" fmla="*/ 2027033 w 7364501"/>
                <a:gd name="connsiteY3" fmla="*/ 0 h 5587207"/>
                <a:gd name="connsiteX4" fmla="*/ 2499952 w 7364501"/>
                <a:gd name="connsiteY4" fmla="*/ 0 h 5587207"/>
                <a:gd name="connsiteX5" fmla="*/ 3091101 w 7364501"/>
                <a:gd name="connsiteY5" fmla="*/ 0 h 5587207"/>
                <a:gd name="connsiteX6" fmla="*/ 3504906 w 7364501"/>
                <a:gd name="connsiteY6" fmla="*/ 0 h 5587207"/>
                <a:gd name="connsiteX7" fmla="*/ 4036940 w 7364501"/>
                <a:gd name="connsiteY7" fmla="*/ 0 h 5587207"/>
                <a:gd name="connsiteX8" fmla="*/ 4628089 w 7364501"/>
                <a:gd name="connsiteY8" fmla="*/ 0 h 5587207"/>
                <a:gd name="connsiteX9" fmla="*/ 5219238 w 7364501"/>
                <a:gd name="connsiteY9" fmla="*/ 0 h 5587207"/>
                <a:gd name="connsiteX10" fmla="*/ 5869502 w 7364501"/>
                <a:gd name="connsiteY10" fmla="*/ 0 h 5587207"/>
                <a:gd name="connsiteX11" fmla="*/ 6637996 w 7364501"/>
                <a:gd name="connsiteY11" fmla="*/ 0 h 5587207"/>
                <a:gd name="connsiteX12" fmla="*/ 7364501 w 7364501"/>
                <a:gd name="connsiteY12" fmla="*/ 726505 h 5587207"/>
                <a:gd name="connsiteX13" fmla="*/ 7364501 w 7364501"/>
                <a:gd name="connsiteY13" fmla="*/ 1358447 h 5587207"/>
                <a:gd name="connsiteX14" fmla="*/ 7364501 w 7364501"/>
                <a:gd name="connsiteY14" fmla="*/ 1907704 h 5587207"/>
                <a:gd name="connsiteX15" fmla="*/ 7364501 w 7364501"/>
                <a:gd name="connsiteY15" fmla="*/ 2580988 h 5587207"/>
                <a:gd name="connsiteX16" fmla="*/ 7364501 w 7364501"/>
                <a:gd name="connsiteY16" fmla="*/ 3254271 h 5587207"/>
                <a:gd name="connsiteX17" fmla="*/ 7364501 w 7364501"/>
                <a:gd name="connsiteY17" fmla="*/ 3927555 h 5587207"/>
                <a:gd name="connsiteX18" fmla="*/ 7364501 w 7364501"/>
                <a:gd name="connsiteY18" fmla="*/ 4860702 h 5587207"/>
                <a:gd name="connsiteX19" fmla="*/ 6637996 w 7364501"/>
                <a:gd name="connsiteY19" fmla="*/ 5587207 h 5587207"/>
                <a:gd name="connsiteX20" fmla="*/ 6046847 w 7364501"/>
                <a:gd name="connsiteY20" fmla="*/ 5587207 h 5587207"/>
                <a:gd name="connsiteX21" fmla="*/ 5455698 w 7364501"/>
                <a:gd name="connsiteY21" fmla="*/ 5587207 h 5587207"/>
                <a:gd name="connsiteX22" fmla="*/ 4805434 w 7364501"/>
                <a:gd name="connsiteY22" fmla="*/ 5587207 h 5587207"/>
                <a:gd name="connsiteX23" fmla="*/ 4155170 w 7364501"/>
                <a:gd name="connsiteY23" fmla="*/ 5587207 h 5587207"/>
                <a:gd name="connsiteX24" fmla="*/ 3623136 w 7364501"/>
                <a:gd name="connsiteY24" fmla="*/ 5587207 h 5587207"/>
                <a:gd name="connsiteX25" fmla="*/ 3209331 w 7364501"/>
                <a:gd name="connsiteY25" fmla="*/ 5587207 h 5587207"/>
                <a:gd name="connsiteX26" fmla="*/ 2795527 w 7364501"/>
                <a:gd name="connsiteY26" fmla="*/ 5587207 h 5587207"/>
                <a:gd name="connsiteX27" fmla="*/ 2322608 w 7364501"/>
                <a:gd name="connsiteY27" fmla="*/ 5587207 h 5587207"/>
                <a:gd name="connsiteX28" fmla="*/ 1908803 w 7364501"/>
                <a:gd name="connsiteY28" fmla="*/ 5587207 h 5587207"/>
                <a:gd name="connsiteX29" fmla="*/ 726505 w 7364501"/>
                <a:gd name="connsiteY29" fmla="*/ 5587207 h 5587207"/>
                <a:gd name="connsiteX30" fmla="*/ 0 w 7364501"/>
                <a:gd name="connsiteY30" fmla="*/ 4860702 h 5587207"/>
                <a:gd name="connsiteX31" fmla="*/ 0 w 7364501"/>
                <a:gd name="connsiteY31" fmla="*/ 4228760 h 5587207"/>
                <a:gd name="connsiteX32" fmla="*/ 0 w 7364501"/>
                <a:gd name="connsiteY32" fmla="*/ 3638161 h 5587207"/>
                <a:gd name="connsiteX33" fmla="*/ 0 w 7364501"/>
                <a:gd name="connsiteY33" fmla="*/ 3006219 h 5587207"/>
                <a:gd name="connsiteX34" fmla="*/ 0 w 7364501"/>
                <a:gd name="connsiteY34" fmla="*/ 2415620 h 5587207"/>
                <a:gd name="connsiteX35" fmla="*/ 0 w 7364501"/>
                <a:gd name="connsiteY35" fmla="*/ 1825020 h 5587207"/>
                <a:gd name="connsiteX36" fmla="*/ 0 w 7364501"/>
                <a:gd name="connsiteY36" fmla="*/ 726505 h 5587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7364501" h="5587207" extrusionOk="0">
                  <a:moveTo>
                    <a:pt x="0" y="726505"/>
                  </a:moveTo>
                  <a:cubicBezTo>
                    <a:pt x="-43097" y="364073"/>
                    <a:pt x="304611" y="107321"/>
                    <a:pt x="726505" y="0"/>
                  </a:cubicBezTo>
                  <a:cubicBezTo>
                    <a:pt x="983268" y="-24756"/>
                    <a:pt x="1178202" y="12737"/>
                    <a:pt x="1435884" y="0"/>
                  </a:cubicBezTo>
                  <a:cubicBezTo>
                    <a:pt x="1693566" y="-12737"/>
                    <a:pt x="1889391" y="49013"/>
                    <a:pt x="2027033" y="0"/>
                  </a:cubicBezTo>
                  <a:cubicBezTo>
                    <a:pt x="2164675" y="-49013"/>
                    <a:pt x="2337773" y="33326"/>
                    <a:pt x="2499952" y="0"/>
                  </a:cubicBezTo>
                  <a:cubicBezTo>
                    <a:pt x="2662131" y="-33326"/>
                    <a:pt x="2839773" y="47405"/>
                    <a:pt x="3091101" y="0"/>
                  </a:cubicBezTo>
                  <a:cubicBezTo>
                    <a:pt x="3342429" y="-47405"/>
                    <a:pt x="3334179" y="35528"/>
                    <a:pt x="3504906" y="0"/>
                  </a:cubicBezTo>
                  <a:cubicBezTo>
                    <a:pt x="3675634" y="-35528"/>
                    <a:pt x="3830761" y="6644"/>
                    <a:pt x="4036940" y="0"/>
                  </a:cubicBezTo>
                  <a:cubicBezTo>
                    <a:pt x="4243119" y="-6644"/>
                    <a:pt x="4344995" y="51907"/>
                    <a:pt x="4628089" y="0"/>
                  </a:cubicBezTo>
                  <a:cubicBezTo>
                    <a:pt x="4911183" y="-51907"/>
                    <a:pt x="5060299" y="18305"/>
                    <a:pt x="5219238" y="0"/>
                  </a:cubicBezTo>
                  <a:cubicBezTo>
                    <a:pt x="5378177" y="-18305"/>
                    <a:pt x="5638816" y="66643"/>
                    <a:pt x="5869502" y="0"/>
                  </a:cubicBezTo>
                  <a:cubicBezTo>
                    <a:pt x="6100188" y="-66643"/>
                    <a:pt x="6299235" y="59178"/>
                    <a:pt x="6637996" y="0"/>
                  </a:cubicBezTo>
                  <a:cubicBezTo>
                    <a:pt x="7049580" y="2384"/>
                    <a:pt x="7380798" y="389133"/>
                    <a:pt x="7364501" y="726505"/>
                  </a:cubicBezTo>
                  <a:cubicBezTo>
                    <a:pt x="7382375" y="949320"/>
                    <a:pt x="7354714" y="1048890"/>
                    <a:pt x="7364501" y="1358447"/>
                  </a:cubicBezTo>
                  <a:cubicBezTo>
                    <a:pt x="7374288" y="1668004"/>
                    <a:pt x="7355485" y="1641634"/>
                    <a:pt x="7364501" y="1907704"/>
                  </a:cubicBezTo>
                  <a:cubicBezTo>
                    <a:pt x="7373517" y="2173774"/>
                    <a:pt x="7318480" y="2400752"/>
                    <a:pt x="7364501" y="2580988"/>
                  </a:cubicBezTo>
                  <a:cubicBezTo>
                    <a:pt x="7410522" y="2761224"/>
                    <a:pt x="7338142" y="2962443"/>
                    <a:pt x="7364501" y="3254271"/>
                  </a:cubicBezTo>
                  <a:cubicBezTo>
                    <a:pt x="7390860" y="3546099"/>
                    <a:pt x="7364435" y="3619632"/>
                    <a:pt x="7364501" y="3927555"/>
                  </a:cubicBezTo>
                  <a:cubicBezTo>
                    <a:pt x="7364567" y="4235478"/>
                    <a:pt x="7354871" y="4471806"/>
                    <a:pt x="7364501" y="4860702"/>
                  </a:cubicBezTo>
                  <a:cubicBezTo>
                    <a:pt x="7437249" y="5218350"/>
                    <a:pt x="6960077" y="5673814"/>
                    <a:pt x="6637996" y="5587207"/>
                  </a:cubicBezTo>
                  <a:cubicBezTo>
                    <a:pt x="6451693" y="5634276"/>
                    <a:pt x="6293250" y="5517763"/>
                    <a:pt x="6046847" y="5587207"/>
                  </a:cubicBezTo>
                  <a:cubicBezTo>
                    <a:pt x="5800444" y="5656651"/>
                    <a:pt x="5695054" y="5577560"/>
                    <a:pt x="5455698" y="5587207"/>
                  </a:cubicBezTo>
                  <a:cubicBezTo>
                    <a:pt x="5216342" y="5596854"/>
                    <a:pt x="5003655" y="5571335"/>
                    <a:pt x="4805434" y="5587207"/>
                  </a:cubicBezTo>
                  <a:cubicBezTo>
                    <a:pt x="4607213" y="5603079"/>
                    <a:pt x="4357663" y="5555779"/>
                    <a:pt x="4155170" y="5587207"/>
                  </a:cubicBezTo>
                  <a:cubicBezTo>
                    <a:pt x="3952677" y="5618635"/>
                    <a:pt x="3800077" y="5586075"/>
                    <a:pt x="3623136" y="5587207"/>
                  </a:cubicBezTo>
                  <a:cubicBezTo>
                    <a:pt x="3446195" y="5588339"/>
                    <a:pt x="3414495" y="5561246"/>
                    <a:pt x="3209331" y="5587207"/>
                  </a:cubicBezTo>
                  <a:cubicBezTo>
                    <a:pt x="3004167" y="5613168"/>
                    <a:pt x="2957298" y="5570907"/>
                    <a:pt x="2795527" y="5587207"/>
                  </a:cubicBezTo>
                  <a:cubicBezTo>
                    <a:pt x="2633756" y="5603507"/>
                    <a:pt x="2492264" y="5568618"/>
                    <a:pt x="2322608" y="5587207"/>
                  </a:cubicBezTo>
                  <a:cubicBezTo>
                    <a:pt x="2152952" y="5605796"/>
                    <a:pt x="2073286" y="5564969"/>
                    <a:pt x="1908803" y="5587207"/>
                  </a:cubicBezTo>
                  <a:cubicBezTo>
                    <a:pt x="1744321" y="5609445"/>
                    <a:pt x="1077822" y="5470843"/>
                    <a:pt x="726505" y="5587207"/>
                  </a:cubicBezTo>
                  <a:cubicBezTo>
                    <a:pt x="282893" y="5670425"/>
                    <a:pt x="-9108" y="5276105"/>
                    <a:pt x="0" y="4860702"/>
                  </a:cubicBezTo>
                  <a:cubicBezTo>
                    <a:pt x="-31361" y="4557373"/>
                    <a:pt x="17741" y="4410292"/>
                    <a:pt x="0" y="4228760"/>
                  </a:cubicBezTo>
                  <a:cubicBezTo>
                    <a:pt x="-17741" y="4047228"/>
                    <a:pt x="42534" y="3889152"/>
                    <a:pt x="0" y="3638161"/>
                  </a:cubicBezTo>
                  <a:cubicBezTo>
                    <a:pt x="-42534" y="3387170"/>
                    <a:pt x="62552" y="3157236"/>
                    <a:pt x="0" y="3006219"/>
                  </a:cubicBezTo>
                  <a:cubicBezTo>
                    <a:pt x="-62552" y="2855202"/>
                    <a:pt x="61759" y="2603880"/>
                    <a:pt x="0" y="2415620"/>
                  </a:cubicBezTo>
                  <a:cubicBezTo>
                    <a:pt x="-61759" y="2227360"/>
                    <a:pt x="25277" y="2036802"/>
                    <a:pt x="0" y="1825020"/>
                  </a:cubicBezTo>
                  <a:cubicBezTo>
                    <a:pt x="-25277" y="1613238"/>
                    <a:pt x="76492" y="1220165"/>
                    <a:pt x="0" y="726505"/>
                  </a:cubicBezTo>
                  <a:close/>
                </a:path>
              </a:pathLst>
            </a:custGeom>
            <a:noFill/>
            <a:ln w="28575" cap="flat">
              <a:solidFill>
                <a:schemeClr val="accent6"/>
              </a:solidFill>
              <a:extLst>
                <a:ext uri="{C807C97D-BFC1-408E-A445-0C87EB9F89A2}">
                  <ask:lineSketchStyleProps xmlns:ask="http://schemas.microsoft.com/office/drawing/2018/sketchyshapes" sd="3439500498">
                    <a:prstGeom prst="roundRect">
                      <a:avLst>
                        <a:gd name="adj" fmla="val 13003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217"/>
              <a:endParaRPr lang="en-US" dirty="0">
                <a:solidFill>
                  <a:srgbClr val="000000"/>
                </a:solidFill>
                <a:latin typeface="Calibri"/>
              </a:endParaRPr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D07F8F67-C412-4F46-AF80-049B0E474B20}"/>
              </a:ext>
            </a:extLst>
          </p:cNvPr>
          <p:cNvSpPr txBox="1"/>
          <p:nvPr/>
        </p:nvSpPr>
        <p:spPr>
          <a:xfrm>
            <a:off x="721820" y="2345727"/>
            <a:ext cx="754244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831" indent="-342831" algn="just" defTabSz="914217">
              <a:buBlip>
                <a:blip r:embed="rId5"/>
              </a:buBlip>
            </a:pPr>
            <a:r>
              <a:rPr lang="en-US" sz="4000" b="1" dirty="0">
                <a:solidFill>
                  <a:srgbClr val="000000"/>
                </a:solidFill>
                <a:latin typeface="+mj-lt"/>
              </a:rPr>
              <a:t> </a:t>
            </a:r>
            <a:r>
              <a:rPr lang="vi-VN" sz="4000" b="1" dirty="0">
                <a:solidFill>
                  <a:srgbClr val="000000"/>
                </a:solidFill>
                <a:latin typeface="+mj-lt"/>
              </a:rPr>
              <a:t>Người hàng xóm đó tên là gì?</a:t>
            </a:r>
            <a:endParaRPr lang="en-US" sz="4000" b="1" dirty="0">
              <a:solidFill>
                <a:srgbClr val="000000"/>
              </a:solidFill>
              <a:latin typeface="+mj-lt"/>
            </a:endParaRPr>
          </a:p>
          <a:p>
            <a:pPr marL="342831" indent="-342831" algn="just" defTabSz="914217">
              <a:buBlip>
                <a:blip r:embed="rId5"/>
              </a:buBlip>
            </a:pPr>
            <a:r>
              <a:rPr lang="en-US" sz="4000" b="1" dirty="0">
                <a:solidFill>
                  <a:srgbClr val="000000"/>
                </a:solidFill>
                <a:latin typeface="+mj-lt"/>
              </a:rPr>
              <a:t> </a:t>
            </a:r>
            <a:r>
              <a:rPr lang="vi-VN" sz="4000" b="1" dirty="0">
                <a:solidFill>
                  <a:srgbClr val="000000"/>
                </a:solidFill>
                <a:latin typeface="+mj-lt"/>
              </a:rPr>
              <a:t>Vì sao em yêu quý người hàng xóm đó?</a:t>
            </a:r>
            <a:endParaRPr lang="en-US" sz="4000" b="1" dirty="0">
              <a:solidFill>
                <a:srgbClr val="000000"/>
              </a:solidFill>
              <a:latin typeface="+mj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0631785-A04A-48FC-93F9-FEF479A79A9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27245" y="5105400"/>
            <a:ext cx="3716755" cy="182943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46588411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8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Mục này có hình ảnh của: ">
            <a:extLst>
              <a:ext uri="{FF2B5EF4-FFF2-40B4-BE49-F238E27FC236}">
                <a16:creationId xmlns:a16="http://schemas.microsoft.com/office/drawing/2014/main" id="{C5F2CFC6-E9EA-4881-8363-48191BEC2E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959" b="89691" l="8051" r="92373">
                        <a14:foregroundMark x1="8051" y1="15464" x2="77966" y2="19588"/>
                        <a14:foregroundMark x1="77966" y1="19588" x2="89407" y2="22938"/>
                        <a14:foregroundMark x1="14407" y1="18557" x2="25847" y2="34021"/>
                        <a14:foregroundMark x1="65678" y1="9021" x2="61441" y2="35309"/>
                        <a14:foregroundMark x1="61441" y1="7216" x2="69915" y2="19845"/>
                        <a14:foregroundMark x1="69915" y1="19845" x2="75847" y2="14691"/>
                        <a14:foregroundMark x1="89407" y1="35052" x2="92373" y2="43299"/>
                        <a14:foregroundMark x1="47458" y1="89433" x2="60593" y2="894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22789">
            <a:off x="5433159" y="3919"/>
            <a:ext cx="1174073" cy="2573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组合 55">
            <a:extLst>
              <a:ext uri="{FF2B5EF4-FFF2-40B4-BE49-F238E27FC236}">
                <a16:creationId xmlns:a16="http://schemas.microsoft.com/office/drawing/2014/main" id="{FDF3ABCC-A2BF-4AA6-A8DD-F05A954E4FEE}"/>
              </a:ext>
            </a:extLst>
          </p:cNvPr>
          <p:cNvGrpSpPr/>
          <p:nvPr/>
        </p:nvGrpSpPr>
        <p:grpSpPr>
          <a:xfrm>
            <a:off x="1935480" y="1107441"/>
            <a:ext cx="3987463" cy="3538107"/>
            <a:chOff x="7065141" y="1881946"/>
            <a:chExt cx="3768009" cy="2592533"/>
          </a:xfrm>
        </p:grpSpPr>
        <p:sp>
          <p:nvSpPr>
            <p:cNvPr id="9" name="椭圆 56">
              <a:extLst>
                <a:ext uri="{FF2B5EF4-FFF2-40B4-BE49-F238E27FC236}">
                  <a16:creationId xmlns:a16="http://schemas.microsoft.com/office/drawing/2014/main" id="{8E88BA24-B8F3-40E8-B7B0-3565696BAF1E}"/>
                </a:ext>
              </a:extLst>
            </p:cNvPr>
            <p:cNvSpPr/>
            <p:nvPr/>
          </p:nvSpPr>
          <p:spPr>
            <a:xfrm>
              <a:off x="7065141" y="1881946"/>
              <a:ext cx="3768009" cy="2592533"/>
            </a:xfrm>
            <a:prstGeom prst="ellipse">
              <a:avLst/>
            </a:prstGeom>
            <a:solidFill>
              <a:srgbClr val="83B345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0" name="椭圆 57">
              <a:extLst>
                <a:ext uri="{FF2B5EF4-FFF2-40B4-BE49-F238E27FC236}">
                  <a16:creationId xmlns:a16="http://schemas.microsoft.com/office/drawing/2014/main" id="{DA738F0B-A72E-4D54-AF53-C8E334386A3D}"/>
                </a:ext>
              </a:extLst>
            </p:cNvPr>
            <p:cNvSpPr/>
            <p:nvPr/>
          </p:nvSpPr>
          <p:spPr>
            <a:xfrm>
              <a:off x="7248938" y="2016269"/>
              <a:ext cx="3400414" cy="2323886"/>
            </a:xfrm>
            <a:prstGeom prst="ellipse">
              <a:avLst/>
            </a:prstGeom>
            <a:solidFill>
              <a:srgbClr val="83B3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E3AD5E3C-C120-4D9F-AB22-0BB89AA9BB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48201" y="2667851"/>
            <a:ext cx="2127624" cy="3772079"/>
          </a:xfrm>
          <a:prstGeom prst="rect">
            <a:avLst/>
          </a:prstGeom>
        </p:spPr>
      </p:pic>
      <p:pic>
        <p:nvPicPr>
          <p:cNvPr id="11" name="Picture 6">
            <a:extLst>
              <a:ext uri="{FF2B5EF4-FFF2-40B4-BE49-F238E27FC236}">
                <a16:creationId xmlns:a16="http://schemas.microsoft.com/office/drawing/2014/main" id="{A313AC0B-C435-4CF6-9CC1-8C1B6F308D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40828" y1="11538" x2="57101" y2="9763"/>
                        <a14:foregroundMark x1="57101" y1="9763" x2="57396" y2="9763"/>
                        <a14:foregroundMark x1="44675" y1="67160" x2="58284" y2="85207"/>
                        <a14:foregroundMark x1="66864" y1="61243" x2="47929" y2="84615"/>
                        <a14:foregroundMark x1="38462" y1="79882" x2="69822" y2="81657"/>
                        <a14:foregroundMark x1="69822" y1="81657" x2="75444" y2="81361"/>
                        <a14:foregroundMark x1="52367" y1="77219" x2="66272" y2="819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69846" y="4023563"/>
            <a:ext cx="2414029" cy="3218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6B30032-E922-4701-A11E-053D17E14A2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01604" y="2506355"/>
            <a:ext cx="3621338" cy="1109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9762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图片 6">
            <a:extLst>
              <a:ext uri="{FF2B5EF4-FFF2-40B4-BE49-F238E27FC236}">
                <a16:creationId xmlns:a16="http://schemas.microsoft.com/office/drawing/2014/main" id="{2281AE81-0346-4BF0-8D9E-2865730E56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4636"/>
            <a:ext cx="9140694" cy="685552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9DEB787F-88EB-4FE2-9D07-29256A85717B}"/>
              </a:ext>
            </a:extLst>
          </p:cNvPr>
          <p:cNvSpPr/>
          <p:nvPr/>
        </p:nvSpPr>
        <p:spPr>
          <a:xfrm>
            <a:off x="228600" y="1473201"/>
            <a:ext cx="8912094" cy="2064009"/>
          </a:xfrm>
          <a:custGeom>
            <a:avLst/>
            <a:gdLst>
              <a:gd name="connsiteX0" fmla="*/ 0 w 8912094"/>
              <a:gd name="connsiteY0" fmla="*/ 344008 h 2064009"/>
              <a:gd name="connsiteX1" fmla="*/ 344008 w 8912094"/>
              <a:gd name="connsiteY1" fmla="*/ 0 h 2064009"/>
              <a:gd name="connsiteX2" fmla="*/ 8568086 w 8912094"/>
              <a:gd name="connsiteY2" fmla="*/ 0 h 2064009"/>
              <a:gd name="connsiteX3" fmla="*/ 8912094 w 8912094"/>
              <a:gd name="connsiteY3" fmla="*/ 344008 h 2064009"/>
              <a:gd name="connsiteX4" fmla="*/ 8912094 w 8912094"/>
              <a:gd name="connsiteY4" fmla="*/ 1720001 h 2064009"/>
              <a:gd name="connsiteX5" fmla="*/ 8568086 w 8912094"/>
              <a:gd name="connsiteY5" fmla="*/ 2064009 h 2064009"/>
              <a:gd name="connsiteX6" fmla="*/ 344008 w 8912094"/>
              <a:gd name="connsiteY6" fmla="*/ 2064009 h 2064009"/>
              <a:gd name="connsiteX7" fmla="*/ 0 w 8912094"/>
              <a:gd name="connsiteY7" fmla="*/ 1720001 h 2064009"/>
              <a:gd name="connsiteX8" fmla="*/ 0 w 8912094"/>
              <a:gd name="connsiteY8" fmla="*/ 344008 h 2064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912094" h="2064009" fill="none" extrusionOk="0">
                <a:moveTo>
                  <a:pt x="0" y="344008"/>
                </a:moveTo>
                <a:cubicBezTo>
                  <a:pt x="576" y="169598"/>
                  <a:pt x="171998" y="30175"/>
                  <a:pt x="344008" y="0"/>
                </a:cubicBezTo>
                <a:cubicBezTo>
                  <a:pt x="3066040" y="72427"/>
                  <a:pt x="6722021" y="61419"/>
                  <a:pt x="8568086" y="0"/>
                </a:cubicBezTo>
                <a:cubicBezTo>
                  <a:pt x="8755576" y="-17207"/>
                  <a:pt x="8902388" y="151082"/>
                  <a:pt x="8912094" y="344008"/>
                </a:cubicBezTo>
                <a:cubicBezTo>
                  <a:pt x="8882595" y="687273"/>
                  <a:pt x="8795949" y="1470794"/>
                  <a:pt x="8912094" y="1720001"/>
                </a:cubicBezTo>
                <a:cubicBezTo>
                  <a:pt x="8919369" y="1873066"/>
                  <a:pt x="8752549" y="2057813"/>
                  <a:pt x="8568086" y="2064009"/>
                </a:cubicBezTo>
                <a:cubicBezTo>
                  <a:pt x="5806726" y="2093836"/>
                  <a:pt x="3794156" y="1984703"/>
                  <a:pt x="344008" y="2064009"/>
                </a:cubicBezTo>
                <a:cubicBezTo>
                  <a:pt x="180362" y="2061031"/>
                  <a:pt x="-17938" y="1913538"/>
                  <a:pt x="0" y="1720001"/>
                </a:cubicBezTo>
                <a:cubicBezTo>
                  <a:pt x="83373" y="1278547"/>
                  <a:pt x="-91520" y="796191"/>
                  <a:pt x="0" y="344008"/>
                </a:cubicBezTo>
                <a:close/>
              </a:path>
              <a:path w="8912094" h="2064009" stroke="0" extrusionOk="0">
                <a:moveTo>
                  <a:pt x="0" y="344008"/>
                </a:moveTo>
                <a:cubicBezTo>
                  <a:pt x="4801" y="155327"/>
                  <a:pt x="158285" y="8891"/>
                  <a:pt x="344008" y="0"/>
                </a:cubicBezTo>
                <a:cubicBezTo>
                  <a:pt x="4001809" y="123000"/>
                  <a:pt x="5464484" y="-96860"/>
                  <a:pt x="8568086" y="0"/>
                </a:cubicBezTo>
                <a:cubicBezTo>
                  <a:pt x="8737998" y="-15302"/>
                  <a:pt x="8920027" y="138024"/>
                  <a:pt x="8912094" y="344008"/>
                </a:cubicBezTo>
                <a:cubicBezTo>
                  <a:pt x="8935852" y="495932"/>
                  <a:pt x="8842298" y="1127832"/>
                  <a:pt x="8912094" y="1720001"/>
                </a:cubicBezTo>
                <a:cubicBezTo>
                  <a:pt x="8898254" y="1915005"/>
                  <a:pt x="8739725" y="2061006"/>
                  <a:pt x="8568086" y="2064009"/>
                </a:cubicBezTo>
                <a:cubicBezTo>
                  <a:pt x="5014916" y="1903302"/>
                  <a:pt x="4221804" y="2103676"/>
                  <a:pt x="344008" y="2064009"/>
                </a:cubicBezTo>
                <a:cubicBezTo>
                  <a:pt x="128227" y="2058800"/>
                  <a:pt x="-21822" y="1900105"/>
                  <a:pt x="0" y="1720001"/>
                </a:cubicBezTo>
                <a:cubicBezTo>
                  <a:pt x="-117382" y="1418904"/>
                  <a:pt x="84981" y="835989"/>
                  <a:pt x="0" y="344008"/>
                </a:cubicBezTo>
                <a:close/>
              </a:path>
            </a:pathLst>
          </a:custGeom>
          <a:ln w="38100"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217"/>
            <a:r>
              <a:rPr lang="en-US" sz="4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4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4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4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4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4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sz="4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4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4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4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4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4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xóm</a:t>
            </a:r>
            <a:r>
              <a:rPr lang="en-US" sz="4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láng</a:t>
            </a:r>
            <a:r>
              <a:rPr lang="en-US" sz="4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giềng</a:t>
            </a:r>
            <a:r>
              <a:rPr lang="en-US" sz="4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30D0DFB-2DC8-4C52-B7DF-5375E506F0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25664" y="3735806"/>
            <a:ext cx="1648343" cy="2922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470869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1">
            <a:extLst>
              <a:ext uri="{FF2B5EF4-FFF2-40B4-BE49-F238E27FC236}">
                <a16:creationId xmlns:a16="http://schemas.microsoft.com/office/drawing/2014/main" id="{92D2C06B-AD16-4353-9C11-A3ECAA4F4BF3}"/>
              </a:ext>
            </a:extLst>
          </p:cNvPr>
          <p:cNvSpPr/>
          <p:nvPr/>
        </p:nvSpPr>
        <p:spPr>
          <a:xfrm>
            <a:off x="1653" y="38448"/>
            <a:ext cx="9140694" cy="1041159"/>
          </a:xfrm>
          <a:custGeom>
            <a:avLst/>
            <a:gdLst>
              <a:gd name="connsiteX0" fmla="*/ 0 w 9140694"/>
              <a:gd name="connsiteY0" fmla="*/ 0 h 1041159"/>
              <a:gd name="connsiteX1" fmla="*/ 9140694 w 9140694"/>
              <a:gd name="connsiteY1" fmla="*/ 0 h 1041159"/>
              <a:gd name="connsiteX2" fmla="*/ 9140694 w 9140694"/>
              <a:gd name="connsiteY2" fmla="*/ 1041159 h 1041159"/>
              <a:gd name="connsiteX3" fmla="*/ 0 w 9140694"/>
              <a:gd name="connsiteY3" fmla="*/ 1041159 h 1041159"/>
              <a:gd name="connsiteX4" fmla="*/ 0 w 9140694"/>
              <a:gd name="connsiteY4" fmla="*/ 0 h 1041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0694" h="1041159" fill="none" extrusionOk="0">
                <a:moveTo>
                  <a:pt x="0" y="0"/>
                </a:moveTo>
                <a:cubicBezTo>
                  <a:pt x="4056140" y="-81710"/>
                  <a:pt x="6501635" y="51488"/>
                  <a:pt x="9140694" y="0"/>
                </a:cubicBezTo>
                <a:cubicBezTo>
                  <a:pt x="9182541" y="134224"/>
                  <a:pt x="9141756" y="812216"/>
                  <a:pt x="9140694" y="1041159"/>
                </a:cubicBezTo>
                <a:cubicBezTo>
                  <a:pt x="4784161" y="1089958"/>
                  <a:pt x="2056885" y="944244"/>
                  <a:pt x="0" y="1041159"/>
                </a:cubicBezTo>
                <a:cubicBezTo>
                  <a:pt x="-20274" y="611061"/>
                  <a:pt x="-79936" y="470135"/>
                  <a:pt x="0" y="0"/>
                </a:cubicBezTo>
                <a:close/>
              </a:path>
              <a:path w="9140694" h="1041159" stroke="0" extrusionOk="0">
                <a:moveTo>
                  <a:pt x="0" y="0"/>
                </a:moveTo>
                <a:cubicBezTo>
                  <a:pt x="3560825" y="-147471"/>
                  <a:pt x="5923824" y="-158921"/>
                  <a:pt x="9140694" y="0"/>
                </a:cubicBezTo>
                <a:cubicBezTo>
                  <a:pt x="9116718" y="379531"/>
                  <a:pt x="9127013" y="597842"/>
                  <a:pt x="9140694" y="1041159"/>
                </a:cubicBezTo>
                <a:cubicBezTo>
                  <a:pt x="6971915" y="1168529"/>
                  <a:pt x="3705651" y="1036768"/>
                  <a:pt x="0" y="1041159"/>
                </a:cubicBezTo>
                <a:cubicBezTo>
                  <a:pt x="-56274" y="849736"/>
                  <a:pt x="54021" y="189316"/>
                  <a:pt x="0" y="0"/>
                </a:cubicBezTo>
                <a:close/>
              </a:path>
            </a:pathLst>
          </a:custGeom>
          <a:solidFill>
            <a:srgbClr val="B3FFFF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772318008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zh-CN" altLang="en-US">
              <a:solidFill>
                <a:srgbClr val="FFFFFF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3" name="矩形 28">
            <a:extLst>
              <a:ext uri="{FF2B5EF4-FFF2-40B4-BE49-F238E27FC236}">
                <a16:creationId xmlns:a16="http://schemas.microsoft.com/office/drawing/2014/main" id="{BB015436-FBE7-4401-9CAD-78122338F5D0}"/>
              </a:ext>
            </a:extLst>
          </p:cNvPr>
          <p:cNvSpPr/>
          <p:nvPr/>
        </p:nvSpPr>
        <p:spPr>
          <a:xfrm>
            <a:off x="662953" y="282091"/>
            <a:ext cx="8577332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914217">
              <a:defRPr/>
            </a:pPr>
            <a:r>
              <a:rPr lang="en-US" altLang="zh-CN" sz="2800" b="1" spc="-150" noProof="1">
                <a:solidFill>
                  <a:srgbClr val="EF4546"/>
                </a:solidFill>
                <a:latin typeface="Times New Roman" pitchFamily="18" charset="0"/>
                <a:ea typeface="华文新魏" panose="02010800040101010101" pitchFamily="2" charset="-122"/>
                <a:cs typeface="Times New Roman" pitchFamily="18" charset="0"/>
                <a:sym typeface="Arial" panose="020B0604020202020204" pitchFamily="34" charset="0"/>
              </a:rPr>
              <a:t>Nêu những việc làm thể hiện sự quan tâm hàng xóm láng giềng </a:t>
            </a:r>
            <a:endParaRPr lang="zh-CN" altLang="en-US" sz="2800" b="1" spc="-150" noProof="1">
              <a:solidFill>
                <a:srgbClr val="EF4546"/>
              </a:solidFill>
              <a:latin typeface="Times New Roman" pitchFamily="18" charset="0"/>
              <a:ea typeface="华文新魏" panose="02010800040101010101" pitchFamily="2" charset="-122"/>
              <a:cs typeface="Times New Roman" pitchFamily="18" charset="0"/>
              <a:sym typeface="Arial" panose="020B0604020202020204" pitchFamily="34" charset="0"/>
            </a:endParaRPr>
          </a:p>
        </p:txBody>
      </p:sp>
      <p:pic>
        <p:nvPicPr>
          <p:cNvPr id="6" name="Picture 8">
            <a:extLst>
              <a:ext uri="{FF2B5EF4-FFF2-40B4-BE49-F238E27FC236}">
                <a16:creationId xmlns:a16="http://schemas.microsoft.com/office/drawing/2014/main" id="{8B374AE3-BBC5-4DEC-A0F5-8485E6DAD4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049" y="1990827"/>
            <a:ext cx="4058527" cy="4937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485EC91-28F0-409E-8B57-86A279AB7DE8}"/>
              </a:ext>
            </a:extLst>
          </p:cNvPr>
          <p:cNvSpPr txBox="1"/>
          <p:nvPr/>
        </p:nvSpPr>
        <p:spPr>
          <a:xfrm>
            <a:off x="914400" y="2590800"/>
            <a:ext cx="16851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217"/>
            <a:r>
              <a:rPr lang="en-US" sz="3600" dirty="0" err="1">
                <a:solidFill>
                  <a:srgbClr val="FFBF53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3600" dirty="0">
                <a:solidFill>
                  <a:srgbClr val="FFBF53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BF53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luận</a:t>
            </a:r>
            <a:r>
              <a:rPr lang="en-US" sz="3600" dirty="0">
                <a:solidFill>
                  <a:srgbClr val="FFBF53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6E4D4FE-AC2A-4D23-AD82-C55D9A4BE05A}"/>
              </a:ext>
            </a:extLst>
          </p:cNvPr>
          <p:cNvSpPr txBox="1"/>
          <p:nvPr/>
        </p:nvSpPr>
        <p:spPr>
          <a:xfrm>
            <a:off x="2316360" y="2771376"/>
            <a:ext cx="16851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217"/>
            <a:r>
              <a:rPr lang="en-US" sz="3600" dirty="0" err="1">
                <a:solidFill>
                  <a:srgbClr val="FFBF53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3600" dirty="0">
                <a:solidFill>
                  <a:srgbClr val="FFBF53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BF53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đôi</a:t>
            </a:r>
            <a:endParaRPr lang="en-US" sz="3600" dirty="0">
              <a:solidFill>
                <a:srgbClr val="FFBF53">
                  <a:lumMod val="75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 descr="Mục này có hình ảnh của: ">
            <a:extLst>
              <a:ext uri="{FF2B5EF4-FFF2-40B4-BE49-F238E27FC236}">
                <a16:creationId xmlns:a16="http://schemas.microsoft.com/office/drawing/2014/main" id="{EED7254B-8074-4F65-BF91-90281BCFA2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215" b="91525" l="9746" r="89831">
                        <a14:foregroundMark x1="19068" y1="75141" x2="75847" y2="60452"/>
                        <a14:foregroundMark x1="75847" y1="60452" x2="86017" y2="53107"/>
                        <a14:foregroundMark x1="75000" y1="73446" x2="80508" y2="62147"/>
                        <a14:foregroundMark x1="26695" y1="92655" x2="50424" y2="87006"/>
                        <a14:foregroundMark x1="50424" y1="87006" x2="50847" y2="87006"/>
                        <a14:foregroundMark x1="32627" y1="44068" x2="35169" y2="76836"/>
                        <a14:foregroundMark x1="35169" y1="76836" x2="45339" y2="42373"/>
                        <a14:foregroundMark x1="45339" y1="42373" x2="45339" y2="42373"/>
                        <a14:foregroundMark x1="36864" y1="39548" x2="55508" y2="38418"/>
                        <a14:foregroundMark x1="58898" y1="26554" x2="47881" y2="11864"/>
                        <a14:foregroundMark x1="67797" y1="32768" x2="59746" y2="7345"/>
                        <a14:foregroundMark x1="55508" y1="7345" x2="63136" y2="62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3591" y="38448"/>
            <a:ext cx="1021239" cy="1041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62339622-D487-43B5-B01C-8E8B9E46AD48}"/>
              </a:ext>
            </a:extLst>
          </p:cNvPr>
          <p:cNvGrpSpPr/>
          <p:nvPr/>
        </p:nvGrpSpPr>
        <p:grpSpPr>
          <a:xfrm>
            <a:off x="3904133" y="1229361"/>
            <a:ext cx="5238216" cy="5664259"/>
            <a:chOff x="999224" y="609601"/>
            <a:chExt cx="9294762" cy="6333598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253BC627-8E07-4ED8-A95F-6C1DF539A86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99224" y="786948"/>
              <a:ext cx="4925378" cy="3350464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B129E640-2AF6-4DDA-B749-7BAC534AEF0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865912" y="609601"/>
              <a:ext cx="4301075" cy="345642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72249F6F-DBDD-4736-B5C8-FD7E7C8694E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184375" y="4090560"/>
              <a:ext cx="4555075" cy="2852639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46F27A42-95DE-4E1A-B260-5E5E7243F71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738911" y="4066021"/>
              <a:ext cx="4555075" cy="268224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</p:spTree>
    <p:extLst>
      <p:ext uri="{BB962C8B-B14F-4D97-AF65-F5344CB8AC3E}">
        <p14:creationId xmlns:p14="http://schemas.microsoft.com/office/powerpoint/2010/main" val="2707249340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31449" y="2642198"/>
            <a:ext cx="670700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9144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41079" y="1055085"/>
            <a:ext cx="1587726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67650" y="1"/>
            <a:ext cx="2072076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897850" y="1"/>
            <a:ext cx="2072076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106425" y="1"/>
            <a:ext cx="2072076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071925" y="1"/>
            <a:ext cx="2072076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037926" y="-100082"/>
            <a:ext cx="10004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05438" y="3705968"/>
            <a:ext cx="1748050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004427" y="974664"/>
            <a:ext cx="5073190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2492144" y="1130744"/>
            <a:ext cx="4392101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8208723" y="1194857"/>
            <a:ext cx="818278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7247442" y="1211636"/>
            <a:ext cx="818279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367939" y="1887988"/>
            <a:ext cx="4408122" cy="1395297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3705968"/>
            <a:ext cx="2886920" cy="2962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7864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Flowchart: Alternate Process 33">
            <a:extLst>
              <a:ext uri="{FF2B5EF4-FFF2-40B4-BE49-F238E27FC236}">
                <a16:creationId xmlns:a16="http://schemas.microsoft.com/office/drawing/2014/main" id="{BB141A8E-1B3B-42E3-AA5A-7622EBC53504}"/>
              </a:ext>
            </a:extLst>
          </p:cNvPr>
          <p:cNvSpPr/>
          <p:nvPr/>
        </p:nvSpPr>
        <p:spPr>
          <a:xfrm>
            <a:off x="3505201" y="3718560"/>
            <a:ext cx="4133036" cy="1627374"/>
          </a:xfrm>
          <a:custGeom>
            <a:avLst/>
            <a:gdLst>
              <a:gd name="connsiteX0" fmla="*/ 0 w 4133036"/>
              <a:gd name="connsiteY0" fmla="*/ 271229 h 1627374"/>
              <a:gd name="connsiteX1" fmla="*/ 271229 w 4133036"/>
              <a:gd name="connsiteY1" fmla="*/ 0 h 1627374"/>
              <a:gd name="connsiteX2" fmla="*/ 869659 w 4133036"/>
              <a:gd name="connsiteY2" fmla="*/ 0 h 1627374"/>
              <a:gd name="connsiteX3" fmla="*/ 1539900 w 4133036"/>
              <a:gd name="connsiteY3" fmla="*/ 0 h 1627374"/>
              <a:gd name="connsiteX4" fmla="*/ 2066518 w 4133036"/>
              <a:gd name="connsiteY4" fmla="*/ 0 h 1627374"/>
              <a:gd name="connsiteX5" fmla="*/ 2664948 w 4133036"/>
              <a:gd name="connsiteY5" fmla="*/ 0 h 1627374"/>
              <a:gd name="connsiteX6" fmla="*/ 3155660 w 4133036"/>
              <a:gd name="connsiteY6" fmla="*/ 0 h 1627374"/>
              <a:gd name="connsiteX7" fmla="*/ 3861807 w 4133036"/>
              <a:gd name="connsiteY7" fmla="*/ 0 h 1627374"/>
              <a:gd name="connsiteX8" fmla="*/ 4133036 w 4133036"/>
              <a:gd name="connsiteY8" fmla="*/ 271229 h 1627374"/>
              <a:gd name="connsiteX9" fmla="*/ 4133036 w 4133036"/>
              <a:gd name="connsiteY9" fmla="*/ 813687 h 1627374"/>
              <a:gd name="connsiteX10" fmla="*/ 4133036 w 4133036"/>
              <a:gd name="connsiteY10" fmla="*/ 1356145 h 1627374"/>
              <a:gd name="connsiteX11" fmla="*/ 3861807 w 4133036"/>
              <a:gd name="connsiteY11" fmla="*/ 1627374 h 1627374"/>
              <a:gd name="connsiteX12" fmla="*/ 3299283 w 4133036"/>
              <a:gd name="connsiteY12" fmla="*/ 1627374 h 1627374"/>
              <a:gd name="connsiteX13" fmla="*/ 2808571 w 4133036"/>
              <a:gd name="connsiteY13" fmla="*/ 1627374 h 1627374"/>
              <a:gd name="connsiteX14" fmla="*/ 2281953 w 4133036"/>
              <a:gd name="connsiteY14" fmla="*/ 1627374 h 1627374"/>
              <a:gd name="connsiteX15" fmla="*/ 1791240 w 4133036"/>
              <a:gd name="connsiteY15" fmla="*/ 1627374 h 1627374"/>
              <a:gd name="connsiteX16" fmla="*/ 1120999 w 4133036"/>
              <a:gd name="connsiteY16" fmla="*/ 1627374 h 1627374"/>
              <a:gd name="connsiteX17" fmla="*/ 271229 w 4133036"/>
              <a:gd name="connsiteY17" fmla="*/ 1627374 h 1627374"/>
              <a:gd name="connsiteX18" fmla="*/ 0 w 4133036"/>
              <a:gd name="connsiteY18" fmla="*/ 1356145 h 1627374"/>
              <a:gd name="connsiteX19" fmla="*/ 0 w 4133036"/>
              <a:gd name="connsiteY19" fmla="*/ 802838 h 1627374"/>
              <a:gd name="connsiteX20" fmla="*/ 0 w 4133036"/>
              <a:gd name="connsiteY20" fmla="*/ 271229 h 16273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133036" h="1627374" fill="none" extrusionOk="0">
                <a:moveTo>
                  <a:pt x="0" y="271229"/>
                </a:moveTo>
                <a:cubicBezTo>
                  <a:pt x="-2221" y="147118"/>
                  <a:pt x="121231" y="6649"/>
                  <a:pt x="271229" y="0"/>
                </a:cubicBezTo>
                <a:cubicBezTo>
                  <a:pt x="546900" y="-29740"/>
                  <a:pt x="639983" y="6586"/>
                  <a:pt x="869659" y="0"/>
                </a:cubicBezTo>
                <a:cubicBezTo>
                  <a:pt x="1099335" y="-6586"/>
                  <a:pt x="1290365" y="9640"/>
                  <a:pt x="1539900" y="0"/>
                </a:cubicBezTo>
                <a:cubicBezTo>
                  <a:pt x="1789435" y="-9640"/>
                  <a:pt x="1808956" y="23973"/>
                  <a:pt x="2066518" y="0"/>
                </a:cubicBezTo>
                <a:cubicBezTo>
                  <a:pt x="2324080" y="-23973"/>
                  <a:pt x="2456610" y="9086"/>
                  <a:pt x="2664948" y="0"/>
                </a:cubicBezTo>
                <a:cubicBezTo>
                  <a:pt x="2873286" y="-9086"/>
                  <a:pt x="3040097" y="10712"/>
                  <a:pt x="3155660" y="0"/>
                </a:cubicBezTo>
                <a:cubicBezTo>
                  <a:pt x="3271223" y="-10712"/>
                  <a:pt x="3644044" y="3884"/>
                  <a:pt x="3861807" y="0"/>
                </a:cubicBezTo>
                <a:cubicBezTo>
                  <a:pt x="3984441" y="12795"/>
                  <a:pt x="4158680" y="132879"/>
                  <a:pt x="4133036" y="271229"/>
                </a:cubicBezTo>
                <a:cubicBezTo>
                  <a:pt x="4151937" y="500564"/>
                  <a:pt x="4112876" y="560667"/>
                  <a:pt x="4133036" y="813687"/>
                </a:cubicBezTo>
                <a:cubicBezTo>
                  <a:pt x="4153196" y="1066707"/>
                  <a:pt x="4141279" y="1158476"/>
                  <a:pt x="4133036" y="1356145"/>
                </a:cubicBezTo>
                <a:cubicBezTo>
                  <a:pt x="4120092" y="1537371"/>
                  <a:pt x="4021714" y="1630685"/>
                  <a:pt x="3861807" y="1627374"/>
                </a:cubicBezTo>
                <a:cubicBezTo>
                  <a:pt x="3698724" y="1636764"/>
                  <a:pt x="3450407" y="1609259"/>
                  <a:pt x="3299283" y="1627374"/>
                </a:cubicBezTo>
                <a:cubicBezTo>
                  <a:pt x="3148159" y="1645489"/>
                  <a:pt x="3003713" y="1615249"/>
                  <a:pt x="2808571" y="1627374"/>
                </a:cubicBezTo>
                <a:cubicBezTo>
                  <a:pt x="2613429" y="1639499"/>
                  <a:pt x="2425211" y="1606957"/>
                  <a:pt x="2281953" y="1627374"/>
                </a:cubicBezTo>
                <a:cubicBezTo>
                  <a:pt x="2138695" y="1647791"/>
                  <a:pt x="2024837" y="1634037"/>
                  <a:pt x="1791240" y="1627374"/>
                </a:cubicBezTo>
                <a:cubicBezTo>
                  <a:pt x="1557643" y="1620711"/>
                  <a:pt x="1309621" y="1628219"/>
                  <a:pt x="1120999" y="1627374"/>
                </a:cubicBezTo>
                <a:cubicBezTo>
                  <a:pt x="932377" y="1626529"/>
                  <a:pt x="617102" y="1657572"/>
                  <a:pt x="271229" y="1627374"/>
                </a:cubicBezTo>
                <a:cubicBezTo>
                  <a:pt x="132365" y="1629350"/>
                  <a:pt x="-10732" y="1481452"/>
                  <a:pt x="0" y="1356145"/>
                </a:cubicBezTo>
                <a:cubicBezTo>
                  <a:pt x="17159" y="1186006"/>
                  <a:pt x="-21042" y="1043426"/>
                  <a:pt x="0" y="802838"/>
                </a:cubicBezTo>
                <a:cubicBezTo>
                  <a:pt x="21042" y="562250"/>
                  <a:pt x="-22078" y="448161"/>
                  <a:pt x="0" y="271229"/>
                </a:cubicBezTo>
                <a:close/>
              </a:path>
              <a:path w="4133036" h="1627374" stroke="0" extrusionOk="0">
                <a:moveTo>
                  <a:pt x="0" y="271229"/>
                </a:moveTo>
                <a:cubicBezTo>
                  <a:pt x="-5665" y="140750"/>
                  <a:pt x="152154" y="10149"/>
                  <a:pt x="271229" y="0"/>
                </a:cubicBezTo>
                <a:cubicBezTo>
                  <a:pt x="502761" y="-23495"/>
                  <a:pt x="553466" y="-1295"/>
                  <a:pt x="833753" y="0"/>
                </a:cubicBezTo>
                <a:cubicBezTo>
                  <a:pt x="1114040" y="1295"/>
                  <a:pt x="1180627" y="-31743"/>
                  <a:pt x="1503994" y="0"/>
                </a:cubicBezTo>
                <a:cubicBezTo>
                  <a:pt x="1827361" y="31743"/>
                  <a:pt x="1812760" y="26057"/>
                  <a:pt x="2066518" y="0"/>
                </a:cubicBezTo>
                <a:cubicBezTo>
                  <a:pt x="2320276" y="-26057"/>
                  <a:pt x="2440958" y="-9155"/>
                  <a:pt x="2557230" y="0"/>
                </a:cubicBezTo>
                <a:cubicBezTo>
                  <a:pt x="2673502" y="9155"/>
                  <a:pt x="2972873" y="-702"/>
                  <a:pt x="3191566" y="0"/>
                </a:cubicBezTo>
                <a:cubicBezTo>
                  <a:pt x="3410259" y="702"/>
                  <a:pt x="3700005" y="-30176"/>
                  <a:pt x="3861807" y="0"/>
                </a:cubicBezTo>
                <a:cubicBezTo>
                  <a:pt x="4003522" y="-10029"/>
                  <a:pt x="4106078" y="124188"/>
                  <a:pt x="4133036" y="271229"/>
                </a:cubicBezTo>
                <a:cubicBezTo>
                  <a:pt x="4150856" y="514959"/>
                  <a:pt x="4115501" y="590442"/>
                  <a:pt x="4133036" y="791989"/>
                </a:cubicBezTo>
                <a:cubicBezTo>
                  <a:pt x="4150571" y="993536"/>
                  <a:pt x="4161182" y="1180488"/>
                  <a:pt x="4133036" y="1356145"/>
                </a:cubicBezTo>
                <a:cubicBezTo>
                  <a:pt x="4156891" y="1513492"/>
                  <a:pt x="4040948" y="1611114"/>
                  <a:pt x="3861807" y="1627374"/>
                </a:cubicBezTo>
                <a:cubicBezTo>
                  <a:pt x="3730611" y="1609041"/>
                  <a:pt x="3486388" y="1635142"/>
                  <a:pt x="3227472" y="1627374"/>
                </a:cubicBezTo>
                <a:cubicBezTo>
                  <a:pt x="2968557" y="1619606"/>
                  <a:pt x="2719801" y="1641100"/>
                  <a:pt x="2557230" y="1627374"/>
                </a:cubicBezTo>
                <a:cubicBezTo>
                  <a:pt x="2394659" y="1613648"/>
                  <a:pt x="2224324" y="1610225"/>
                  <a:pt x="2030612" y="1627374"/>
                </a:cubicBezTo>
                <a:cubicBezTo>
                  <a:pt x="1836900" y="1644523"/>
                  <a:pt x="1559711" y="1604644"/>
                  <a:pt x="1396277" y="1627374"/>
                </a:cubicBezTo>
                <a:cubicBezTo>
                  <a:pt x="1232844" y="1650104"/>
                  <a:pt x="1055610" y="1625635"/>
                  <a:pt x="905564" y="1627374"/>
                </a:cubicBezTo>
                <a:cubicBezTo>
                  <a:pt x="755518" y="1629113"/>
                  <a:pt x="580020" y="1651242"/>
                  <a:pt x="271229" y="1627374"/>
                </a:cubicBezTo>
                <a:cubicBezTo>
                  <a:pt x="95339" y="1628283"/>
                  <a:pt x="-12166" y="1504329"/>
                  <a:pt x="0" y="1356145"/>
                </a:cubicBezTo>
                <a:cubicBezTo>
                  <a:pt x="6240" y="1201327"/>
                  <a:pt x="14696" y="1060284"/>
                  <a:pt x="0" y="824536"/>
                </a:cubicBezTo>
                <a:cubicBezTo>
                  <a:pt x="-14696" y="588788"/>
                  <a:pt x="-1784" y="417238"/>
                  <a:pt x="0" y="271229"/>
                </a:cubicBezTo>
                <a:close/>
              </a:path>
            </a:pathLst>
          </a:custGeom>
          <a:solidFill>
            <a:sysClr val="window" lastClr="FFFFFF"/>
          </a:solidFill>
          <a:ln w="28575" cap="flat" cmpd="sng" algn="ctr">
            <a:solidFill>
              <a:srgbClr val="0070C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3478589231">
                  <a:prstGeom prst="flowChartAlternateProcess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lvl="0" algn="just">
              <a:defRPr/>
            </a:pPr>
            <a:r>
              <a:rPr lang="vi-VN" sz="3200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Điều đó thể hiện sự quan tâm, lễ phép với bác hàng xóm.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274D77F6-39E8-4017-AAE2-19412D7DEC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73629" y="3367547"/>
            <a:ext cx="1570371" cy="2675185"/>
          </a:xfrm>
          <a:prstGeom prst="rect">
            <a:avLst/>
          </a:prstGeom>
        </p:spPr>
      </p:pic>
      <p:sp>
        <p:nvSpPr>
          <p:cNvPr id="36" name="Speech Bubble: Rectangle with Corners Rounded 35">
            <a:extLst>
              <a:ext uri="{FF2B5EF4-FFF2-40B4-BE49-F238E27FC236}">
                <a16:creationId xmlns:a16="http://schemas.microsoft.com/office/drawing/2014/main" id="{10D90863-631A-4729-A81A-5692D73B194C}"/>
              </a:ext>
            </a:extLst>
          </p:cNvPr>
          <p:cNvSpPr/>
          <p:nvPr/>
        </p:nvSpPr>
        <p:spPr>
          <a:xfrm>
            <a:off x="3786814" y="1341614"/>
            <a:ext cx="4823786" cy="2025932"/>
          </a:xfrm>
          <a:prstGeom prst="wedgeRoundRectCallout">
            <a:avLst>
              <a:gd name="adj1" fmla="val 33867"/>
              <a:gd name="adj2" fmla="val 60222"/>
              <a:gd name="adj3" fmla="val 16667"/>
            </a:avLst>
          </a:prstGeom>
          <a:ln w="762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en-US" sz="3600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3600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gặp</a:t>
            </a:r>
            <a:r>
              <a:rPr lang="en-US" sz="3600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3600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3600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xóm</a:t>
            </a:r>
            <a:r>
              <a:rPr lang="en-US" sz="3600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600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nữ</a:t>
            </a:r>
            <a:r>
              <a:rPr lang="en-US" sz="3600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3600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chào</a:t>
            </a:r>
            <a:r>
              <a:rPr lang="en-US" sz="3600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3600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lễ</a:t>
            </a:r>
            <a:r>
              <a:rPr lang="en-US" sz="3600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phép</a:t>
            </a:r>
            <a:r>
              <a:rPr lang="en-US" sz="3600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3600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thăm</a:t>
            </a:r>
            <a:r>
              <a:rPr lang="en-US" sz="3600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3600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D0374280-3B24-421F-800E-C209D385B3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19300" y="46896"/>
            <a:ext cx="5257800" cy="943704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1006EA3D-0D66-4EC5-838A-E24349A10F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61286" y="1239843"/>
            <a:ext cx="3848100" cy="38737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6646428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Flowchart: Alternate Process 33">
            <a:extLst>
              <a:ext uri="{FF2B5EF4-FFF2-40B4-BE49-F238E27FC236}">
                <a16:creationId xmlns:a16="http://schemas.microsoft.com/office/drawing/2014/main" id="{BB141A8E-1B3B-42E3-AA5A-7622EBC53504}"/>
              </a:ext>
            </a:extLst>
          </p:cNvPr>
          <p:cNvSpPr/>
          <p:nvPr/>
        </p:nvSpPr>
        <p:spPr>
          <a:xfrm>
            <a:off x="3722207" y="3367546"/>
            <a:ext cx="3916029" cy="2089977"/>
          </a:xfrm>
          <a:custGeom>
            <a:avLst/>
            <a:gdLst>
              <a:gd name="connsiteX0" fmla="*/ 0 w 3916029"/>
              <a:gd name="connsiteY0" fmla="*/ 348330 h 2089977"/>
              <a:gd name="connsiteX1" fmla="*/ 348330 w 3916029"/>
              <a:gd name="connsiteY1" fmla="*/ 0 h 2089977"/>
              <a:gd name="connsiteX2" fmla="*/ 852698 w 3916029"/>
              <a:gd name="connsiteY2" fmla="*/ 0 h 2089977"/>
              <a:gd name="connsiteX3" fmla="*/ 1324872 w 3916029"/>
              <a:gd name="connsiteY3" fmla="*/ 0 h 2089977"/>
              <a:gd name="connsiteX4" fmla="*/ 1861434 w 3916029"/>
              <a:gd name="connsiteY4" fmla="*/ 0 h 2089977"/>
              <a:gd name="connsiteX5" fmla="*/ 2397996 w 3916029"/>
              <a:gd name="connsiteY5" fmla="*/ 0 h 2089977"/>
              <a:gd name="connsiteX6" fmla="*/ 2998945 w 3916029"/>
              <a:gd name="connsiteY6" fmla="*/ 0 h 2089977"/>
              <a:gd name="connsiteX7" fmla="*/ 3567700 w 3916029"/>
              <a:gd name="connsiteY7" fmla="*/ 0 h 2089977"/>
              <a:gd name="connsiteX8" fmla="*/ 3916030 w 3916029"/>
              <a:gd name="connsiteY8" fmla="*/ 348330 h 2089977"/>
              <a:gd name="connsiteX9" fmla="*/ 3916029 w 3916029"/>
              <a:gd name="connsiteY9" fmla="*/ 1741648 h 2089977"/>
              <a:gd name="connsiteX10" fmla="*/ 3567699 w 3916029"/>
              <a:gd name="connsiteY10" fmla="*/ 2089978 h 2089977"/>
              <a:gd name="connsiteX11" fmla="*/ 3095525 w 3916029"/>
              <a:gd name="connsiteY11" fmla="*/ 2089978 h 2089977"/>
              <a:gd name="connsiteX12" fmla="*/ 2494576 w 3916029"/>
              <a:gd name="connsiteY12" fmla="*/ 2089978 h 2089977"/>
              <a:gd name="connsiteX13" fmla="*/ 1925821 w 3916029"/>
              <a:gd name="connsiteY13" fmla="*/ 2089977 h 2089977"/>
              <a:gd name="connsiteX14" fmla="*/ 1485840 w 3916029"/>
              <a:gd name="connsiteY14" fmla="*/ 2089977 h 2089977"/>
              <a:gd name="connsiteX15" fmla="*/ 884891 w 3916029"/>
              <a:gd name="connsiteY15" fmla="*/ 2089977 h 2089977"/>
              <a:gd name="connsiteX16" fmla="*/ 348330 w 3916029"/>
              <a:gd name="connsiteY16" fmla="*/ 2089977 h 2089977"/>
              <a:gd name="connsiteX17" fmla="*/ 0 w 3916029"/>
              <a:gd name="connsiteY17" fmla="*/ 1741647 h 2089977"/>
              <a:gd name="connsiteX18" fmla="*/ 0 w 3916029"/>
              <a:gd name="connsiteY18" fmla="*/ 1277208 h 2089977"/>
              <a:gd name="connsiteX19" fmla="*/ 0 w 3916029"/>
              <a:gd name="connsiteY19" fmla="*/ 826702 h 2089977"/>
              <a:gd name="connsiteX20" fmla="*/ 0 w 3916029"/>
              <a:gd name="connsiteY20" fmla="*/ 348330 h 20899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916029" h="2089977" fill="none" extrusionOk="0">
                <a:moveTo>
                  <a:pt x="0" y="348330"/>
                </a:moveTo>
                <a:cubicBezTo>
                  <a:pt x="-5976" y="158095"/>
                  <a:pt x="154875" y="44646"/>
                  <a:pt x="348330" y="0"/>
                </a:cubicBezTo>
                <a:cubicBezTo>
                  <a:pt x="515590" y="-40094"/>
                  <a:pt x="718247" y="23058"/>
                  <a:pt x="852698" y="0"/>
                </a:cubicBezTo>
                <a:cubicBezTo>
                  <a:pt x="987149" y="-23058"/>
                  <a:pt x="1146913" y="38174"/>
                  <a:pt x="1324872" y="0"/>
                </a:cubicBezTo>
                <a:cubicBezTo>
                  <a:pt x="1502831" y="-38174"/>
                  <a:pt x="1604135" y="58000"/>
                  <a:pt x="1861434" y="0"/>
                </a:cubicBezTo>
                <a:cubicBezTo>
                  <a:pt x="2118733" y="-58000"/>
                  <a:pt x="2270332" y="42818"/>
                  <a:pt x="2397996" y="0"/>
                </a:cubicBezTo>
                <a:cubicBezTo>
                  <a:pt x="2525660" y="-42818"/>
                  <a:pt x="2865515" y="5596"/>
                  <a:pt x="2998945" y="0"/>
                </a:cubicBezTo>
                <a:cubicBezTo>
                  <a:pt x="3132375" y="-5596"/>
                  <a:pt x="3293094" y="24965"/>
                  <a:pt x="3567700" y="0"/>
                </a:cubicBezTo>
                <a:cubicBezTo>
                  <a:pt x="3757636" y="-53961"/>
                  <a:pt x="3923074" y="103565"/>
                  <a:pt x="3916030" y="348330"/>
                </a:cubicBezTo>
                <a:cubicBezTo>
                  <a:pt x="3923190" y="796204"/>
                  <a:pt x="3806510" y="1322989"/>
                  <a:pt x="3916029" y="1741648"/>
                </a:cubicBezTo>
                <a:cubicBezTo>
                  <a:pt x="3873141" y="1920008"/>
                  <a:pt x="3797355" y="2060790"/>
                  <a:pt x="3567699" y="2089978"/>
                </a:cubicBezTo>
                <a:cubicBezTo>
                  <a:pt x="3414253" y="2129910"/>
                  <a:pt x="3235366" y="2062195"/>
                  <a:pt x="3095525" y="2089978"/>
                </a:cubicBezTo>
                <a:cubicBezTo>
                  <a:pt x="2955684" y="2117761"/>
                  <a:pt x="2681460" y="2058357"/>
                  <a:pt x="2494576" y="2089978"/>
                </a:cubicBezTo>
                <a:cubicBezTo>
                  <a:pt x="2307692" y="2121599"/>
                  <a:pt x="2174736" y="2046782"/>
                  <a:pt x="1925821" y="2089977"/>
                </a:cubicBezTo>
                <a:cubicBezTo>
                  <a:pt x="1676906" y="2133172"/>
                  <a:pt x="1648931" y="2068235"/>
                  <a:pt x="1485840" y="2089977"/>
                </a:cubicBezTo>
                <a:cubicBezTo>
                  <a:pt x="1322749" y="2111719"/>
                  <a:pt x="1151464" y="2076512"/>
                  <a:pt x="884891" y="2089977"/>
                </a:cubicBezTo>
                <a:cubicBezTo>
                  <a:pt x="618318" y="2103442"/>
                  <a:pt x="481423" y="2030172"/>
                  <a:pt x="348330" y="2089977"/>
                </a:cubicBezTo>
                <a:cubicBezTo>
                  <a:pt x="130526" y="2084422"/>
                  <a:pt x="-16556" y="1902575"/>
                  <a:pt x="0" y="1741647"/>
                </a:cubicBezTo>
                <a:cubicBezTo>
                  <a:pt x="-31414" y="1633216"/>
                  <a:pt x="26172" y="1418069"/>
                  <a:pt x="0" y="1277208"/>
                </a:cubicBezTo>
                <a:cubicBezTo>
                  <a:pt x="-26172" y="1136347"/>
                  <a:pt x="6720" y="1003347"/>
                  <a:pt x="0" y="826702"/>
                </a:cubicBezTo>
                <a:cubicBezTo>
                  <a:pt x="-6720" y="650057"/>
                  <a:pt x="44317" y="562870"/>
                  <a:pt x="0" y="348330"/>
                </a:cubicBezTo>
                <a:close/>
              </a:path>
              <a:path w="3916029" h="2089977" stroke="0" extrusionOk="0">
                <a:moveTo>
                  <a:pt x="0" y="348330"/>
                </a:moveTo>
                <a:cubicBezTo>
                  <a:pt x="25745" y="147346"/>
                  <a:pt x="176481" y="-10484"/>
                  <a:pt x="348330" y="0"/>
                </a:cubicBezTo>
                <a:cubicBezTo>
                  <a:pt x="607908" y="-61450"/>
                  <a:pt x="749141" y="41166"/>
                  <a:pt x="917085" y="0"/>
                </a:cubicBezTo>
                <a:cubicBezTo>
                  <a:pt x="1085029" y="-41166"/>
                  <a:pt x="1241573" y="45591"/>
                  <a:pt x="1357066" y="0"/>
                </a:cubicBezTo>
                <a:cubicBezTo>
                  <a:pt x="1472559" y="-45591"/>
                  <a:pt x="1824775" y="7762"/>
                  <a:pt x="1958015" y="0"/>
                </a:cubicBezTo>
                <a:cubicBezTo>
                  <a:pt x="2091255" y="-7762"/>
                  <a:pt x="2256569" y="62199"/>
                  <a:pt x="2526770" y="0"/>
                </a:cubicBezTo>
                <a:cubicBezTo>
                  <a:pt x="2796971" y="-62199"/>
                  <a:pt x="3197387" y="42600"/>
                  <a:pt x="3567700" y="0"/>
                </a:cubicBezTo>
                <a:cubicBezTo>
                  <a:pt x="3805496" y="32132"/>
                  <a:pt x="3911025" y="127313"/>
                  <a:pt x="3916030" y="348330"/>
                </a:cubicBezTo>
                <a:cubicBezTo>
                  <a:pt x="4021782" y="822929"/>
                  <a:pt x="3953611" y="1323970"/>
                  <a:pt x="3916029" y="1741648"/>
                </a:cubicBezTo>
                <a:cubicBezTo>
                  <a:pt x="3950158" y="1896566"/>
                  <a:pt x="3766788" y="2063115"/>
                  <a:pt x="3567699" y="2089978"/>
                </a:cubicBezTo>
                <a:cubicBezTo>
                  <a:pt x="3435489" y="2115617"/>
                  <a:pt x="3175827" y="2077929"/>
                  <a:pt x="3063331" y="2089978"/>
                </a:cubicBezTo>
                <a:cubicBezTo>
                  <a:pt x="2950835" y="2102027"/>
                  <a:pt x="2717666" y="2088490"/>
                  <a:pt x="2494576" y="2089978"/>
                </a:cubicBezTo>
                <a:cubicBezTo>
                  <a:pt x="2271487" y="2091466"/>
                  <a:pt x="2145448" y="2060941"/>
                  <a:pt x="1958015" y="2089978"/>
                </a:cubicBezTo>
                <a:cubicBezTo>
                  <a:pt x="1770582" y="2119014"/>
                  <a:pt x="1643667" y="2072853"/>
                  <a:pt x="1485840" y="2089977"/>
                </a:cubicBezTo>
                <a:cubicBezTo>
                  <a:pt x="1328013" y="2107101"/>
                  <a:pt x="1068477" y="2042385"/>
                  <a:pt x="884891" y="2089977"/>
                </a:cubicBezTo>
                <a:cubicBezTo>
                  <a:pt x="701305" y="2137569"/>
                  <a:pt x="521725" y="2043479"/>
                  <a:pt x="348330" y="2089977"/>
                </a:cubicBezTo>
                <a:cubicBezTo>
                  <a:pt x="142473" y="2088768"/>
                  <a:pt x="6214" y="1924538"/>
                  <a:pt x="0" y="1741647"/>
                </a:cubicBezTo>
                <a:cubicBezTo>
                  <a:pt x="-37155" y="1516510"/>
                  <a:pt x="47133" y="1395165"/>
                  <a:pt x="0" y="1277208"/>
                </a:cubicBezTo>
                <a:cubicBezTo>
                  <a:pt x="-47133" y="1159251"/>
                  <a:pt x="47795" y="1010570"/>
                  <a:pt x="0" y="840635"/>
                </a:cubicBezTo>
                <a:cubicBezTo>
                  <a:pt x="-47795" y="670700"/>
                  <a:pt x="23418" y="464106"/>
                  <a:pt x="0" y="348330"/>
                </a:cubicBezTo>
                <a:close/>
              </a:path>
            </a:pathLst>
          </a:custGeom>
          <a:solidFill>
            <a:sysClr val="window" lastClr="FFFFFF"/>
          </a:solidFill>
          <a:ln w="28575" cap="flat" cmpd="sng" algn="ctr">
            <a:solidFill>
              <a:srgbClr val="0070C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1487734217">
                  <a:prstGeom prst="flowChartAlternate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lvl="0" algn="just">
              <a:defRPr/>
            </a:pPr>
            <a:r>
              <a:rPr lang="vi-VN" sz="3200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Việc làm đó thể hiện bạn nữ và mẹ biết quan tâm, chia sẻ với hàng xóm</a:t>
            </a:r>
            <a:r>
              <a:rPr lang="vi-VN" sz="3200" b="1" kern="0" dirty="0">
                <a:solidFill>
                  <a:srgbClr val="FF0000"/>
                </a:solidFill>
              </a:rPr>
              <a:t>.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274D77F6-39E8-4017-AAE2-19412D7DEC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73629" y="3367547"/>
            <a:ext cx="1570371" cy="2675185"/>
          </a:xfrm>
          <a:prstGeom prst="rect">
            <a:avLst/>
          </a:prstGeom>
        </p:spPr>
      </p:pic>
      <p:sp>
        <p:nvSpPr>
          <p:cNvPr id="36" name="Speech Bubble: Rectangle with Corners Rounded 35">
            <a:extLst>
              <a:ext uri="{FF2B5EF4-FFF2-40B4-BE49-F238E27FC236}">
                <a16:creationId xmlns:a16="http://schemas.microsoft.com/office/drawing/2014/main" id="{10D90863-631A-4729-A81A-5692D73B194C}"/>
              </a:ext>
            </a:extLst>
          </p:cNvPr>
          <p:cNvSpPr/>
          <p:nvPr/>
        </p:nvSpPr>
        <p:spPr>
          <a:xfrm>
            <a:off x="3962400" y="1400477"/>
            <a:ext cx="4396414" cy="1739900"/>
          </a:xfrm>
          <a:prstGeom prst="wedgeRoundRectCallout">
            <a:avLst>
              <a:gd name="adj1" fmla="val 40907"/>
              <a:gd name="adj2" fmla="val 66817"/>
              <a:gd name="adj3" fmla="val 16667"/>
            </a:avLst>
          </a:prstGeom>
          <a:ln w="762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600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3600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3600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600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mang</a:t>
            </a:r>
            <a:r>
              <a:rPr lang="en-US" sz="3600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rau</a:t>
            </a:r>
            <a:r>
              <a:rPr lang="en-US" sz="3600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biếu</a:t>
            </a:r>
            <a:r>
              <a:rPr lang="en-US" sz="3600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3600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3600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xóm</a:t>
            </a:r>
            <a:r>
              <a:rPr lang="en-US" sz="3600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D0374280-3B24-421F-800E-C209D385B3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19300" y="46896"/>
            <a:ext cx="5257800" cy="94370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B455F23-7A83-49EE-9D98-7DFE8D388B6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7646" y="990600"/>
            <a:ext cx="3393957" cy="5410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2553554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6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</TotalTime>
  <Words>595</Words>
  <Application>Microsoft Office PowerPoint</Application>
  <PresentationFormat>On-screen Show (4:3)</PresentationFormat>
  <Paragraphs>58</Paragraphs>
  <Slides>26</Slides>
  <Notes>18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5" baseType="lpstr">
      <vt:lpstr>等线</vt:lpstr>
      <vt:lpstr>微软雅黑</vt:lpstr>
      <vt:lpstr>#9Slide03 AllRoundGothic</vt:lpstr>
      <vt:lpstr>Arial</vt:lpstr>
      <vt:lpstr>Calibri</vt:lpstr>
      <vt:lpstr>Georgia</vt:lpstr>
      <vt:lpstr>Pattaya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Minhthangpc.VN</dc:creator>
  <cp:lastModifiedBy>Windows 11</cp:lastModifiedBy>
  <cp:revision>12</cp:revision>
  <dcterms:created xsi:type="dcterms:W3CDTF">2022-10-11T06:28:28Z</dcterms:created>
  <dcterms:modified xsi:type="dcterms:W3CDTF">2023-10-10T05:00:57Z</dcterms:modified>
</cp:coreProperties>
</file>