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32"/>
  </p:notesMasterIdLst>
  <p:sldIdLst>
    <p:sldId id="1571" r:id="rId4"/>
    <p:sldId id="300" r:id="rId5"/>
    <p:sldId id="301" r:id="rId6"/>
    <p:sldId id="302" r:id="rId7"/>
    <p:sldId id="303" r:id="rId8"/>
    <p:sldId id="304" r:id="rId9"/>
    <p:sldId id="1549" r:id="rId10"/>
    <p:sldId id="1551" r:id="rId11"/>
    <p:sldId id="1555" r:id="rId12"/>
    <p:sldId id="1556" r:id="rId13"/>
    <p:sldId id="1572" r:id="rId14"/>
    <p:sldId id="1573" r:id="rId15"/>
    <p:sldId id="1557" r:id="rId16"/>
    <p:sldId id="1559" r:id="rId17"/>
    <p:sldId id="1552" r:id="rId18"/>
    <p:sldId id="1574" r:id="rId19"/>
    <p:sldId id="1575" r:id="rId20"/>
    <p:sldId id="1558" r:id="rId21"/>
    <p:sldId id="1578" r:id="rId22"/>
    <p:sldId id="1576" r:id="rId23"/>
    <p:sldId id="1577" r:id="rId24"/>
    <p:sldId id="1569" r:id="rId25"/>
    <p:sldId id="1579" r:id="rId26"/>
    <p:sldId id="1580" r:id="rId27"/>
    <p:sldId id="1560" r:id="rId28"/>
    <p:sldId id="1581" r:id="rId29"/>
    <p:sldId id="1561" r:id="rId30"/>
    <p:sldId id="15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4527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CC94CB1-B78C-4587-BCB0-82450C159455}" type="slidenum">
              <a:rPr lang="en-US" smtClean="0"/>
              <a:t>16</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6982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21</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24</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xmlns=""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xmlns=""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xmlns=""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7295" indent="0" algn="ctr">
              <a:buNone/>
              <a:defRPr>
                <a:solidFill>
                  <a:schemeClr val="tx1">
                    <a:tint val="75000"/>
                  </a:schemeClr>
                </a:solidFill>
              </a:defRPr>
            </a:lvl3pPr>
            <a:lvl4pPr marL="1825625" indent="0" algn="ctr">
              <a:buNone/>
              <a:defRPr>
                <a:solidFill>
                  <a:schemeClr val="tx1">
                    <a:tint val="75000"/>
                  </a:schemeClr>
                </a:solidFill>
              </a:defRPr>
            </a:lvl4pPr>
            <a:lvl5pPr marL="2434590" indent="0" algn="ctr">
              <a:buNone/>
              <a:defRPr>
                <a:solidFill>
                  <a:schemeClr val="tx1">
                    <a:tint val="75000"/>
                  </a:schemeClr>
                </a:solidFill>
              </a:defRPr>
            </a:lvl5pPr>
            <a:lvl6pPr marL="3042920" indent="0" algn="ctr">
              <a:buNone/>
              <a:defRPr>
                <a:solidFill>
                  <a:schemeClr val="tx1">
                    <a:tint val="75000"/>
                  </a:schemeClr>
                </a:solidFill>
              </a:defRPr>
            </a:lvl6pPr>
            <a:lvl7pPr marL="3651885" indent="0" algn="ctr">
              <a:buNone/>
              <a:defRPr>
                <a:solidFill>
                  <a:schemeClr val="tx1">
                    <a:tint val="75000"/>
                  </a:schemeClr>
                </a:solidFill>
              </a:defRPr>
            </a:lvl7pPr>
            <a:lvl8pPr marL="4260215" indent="0" algn="ctr">
              <a:buNone/>
              <a:defRPr>
                <a:solidFill>
                  <a:schemeClr val="tx1">
                    <a:tint val="75000"/>
                  </a:schemeClr>
                </a:solidFill>
              </a:defRPr>
            </a:lvl8pPr>
            <a:lvl9pPr marL="4869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460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1075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330" indent="0">
              <a:buNone/>
              <a:defRPr sz="2400">
                <a:solidFill>
                  <a:schemeClr val="tx1">
                    <a:tint val="75000"/>
                  </a:schemeClr>
                </a:solidFill>
              </a:defRPr>
            </a:lvl2pPr>
            <a:lvl3pPr marL="1217295" indent="0">
              <a:buNone/>
              <a:defRPr sz="2100">
                <a:solidFill>
                  <a:schemeClr val="tx1">
                    <a:tint val="75000"/>
                  </a:schemeClr>
                </a:solidFill>
              </a:defRPr>
            </a:lvl3pPr>
            <a:lvl4pPr marL="1825625" indent="0">
              <a:buNone/>
              <a:defRPr sz="1900">
                <a:solidFill>
                  <a:schemeClr val="tx1">
                    <a:tint val="75000"/>
                  </a:schemeClr>
                </a:solidFill>
              </a:defRPr>
            </a:lvl4pPr>
            <a:lvl5pPr marL="2434590" indent="0">
              <a:buNone/>
              <a:defRPr sz="1900">
                <a:solidFill>
                  <a:schemeClr val="tx1">
                    <a:tint val="75000"/>
                  </a:schemeClr>
                </a:solidFill>
              </a:defRPr>
            </a:lvl5pPr>
            <a:lvl6pPr marL="3042920" indent="0">
              <a:buNone/>
              <a:defRPr sz="1900">
                <a:solidFill>
                  <a:schemeClr val="tx1">
                    <a:tint val="75000"/>
                  </a:schemeClr>
                </a:solidFill>
              </a:defRPr>
            </a:lvl6pPr>
            <a:lvl7pPr marL="3651885" indent="0">
              <a:buNone/>
              <a:defRPr sz="1900">
                <a:solidFill>
                  <a:schemeClr val="tx1">
                    <a:tint val="75000"/>
                  </a:schemeClr>
                </a:solidFill>
              </a:defRPr>
            </a:lvl7pPr>
            <a:lvl8pPr marL="4260215" indent="0">
              <a:buNone/>
              <a:defRPr sz="1900">
                <a:solidFill>
                  <a:schemeClr val="tx1">
                    <a:tint val="75000"/>
                  </a:schemeClr>
                </a:solidFill>
              </a:defRPr>
            </a:lvl8pPr>
            <a:lvl9pPr marL="486918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196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84699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75149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932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1948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266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330" indent="0">
              <a:buNone/>
              <a:defRPr sz="3700"/>
            </a:lvl2pPr>
            <a:lvl3pPr marL="1217295" indent="0">
              <a:buNone/>
              <a:defRPr sz="3200"/>
            </a:lvl3pPr>
            <a:lvl4pPr marL="1825625" indent="0">
              <a:buNone/>
              <a:defRPr sz="2700"/>
            </a:lvl4pPr>
            <a:lvl5pPr marL="2434590" indent="0">
              <a:buNone/>
              <a:defRPr sz="2700"/>
            </a:lvl5pPr>
            <a:lvl6pPr marL="3042920" indent="0">
              <a:buNone/>
              <a:defRPr sz="2700"/>
            </a:lvl6pPr>
            <a:lvl7pPr marL="3651885" indent="0">
              <a:buNone/>
              <a:defRPr sz="2700"/>
            </a:lvl7pPr>
            <a:lvl8pPr marL="4260215" indent="0">
              <a:buNone/>
              <a:defRPr sz="2700"/>
            </a:lvl8pPr>
            <a:lvl9pPr marL="4869180"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246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3716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35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5215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8712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0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724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9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71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4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1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43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528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4324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313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02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xmlns=""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1/10/2022</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37052540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460"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42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7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5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38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34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295" rtl="0" eaLnBrk="1" latinLnBrk="0" hangingPunct="1">
        <a:defRPr sz="2400" kern="1200">
          <a:solidFill>
            <a:schemeClr val="tx1"/>
          </a:solidFill>
          <a:latin typeface="+mn-lt"/>
          <a:ea typeface="+mn-ea"/>
          <a:cs typeface="+mn-cs"/>
        </a:defRPr>
      </a:lvl1pPr>
      <a:lvl2pPr marL="608330"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5625" algn="l" defTabSz="1217295" rtl="0" eaLnBrk="1" latinLnBrk="0" hangingPunct="1">
        <a:defRPr sz="2400" kern="1200">
          <a:solidFill>
            <a:schemeClr val="tx1"/>
          </a:solidFill>
          <a:latin typeface="+mn-lt"/>
          <a:ea typeface="+mn-ea"/>
          <a:cs typeface="+mn-cs"/>
        </a:defRPr>
      </a:lvl4pPr>
      <a:lvl5pPr marL="2434590" algn="l" defTabSz="1217295" rtl="0" eaLnBrk="1" latinLnBrk="0" hangingPunct="1">
        <a:defRPr sz="2400" kern="1200">
          <a:solidFill>
            <a:schemeClr val="tx1"/>
          </a:solidFill>
          <a:latin typeface="+mn-lt"/>
          <a:ea typeface="+mn-ea"/>
          <a:cs typeface="+mn-cs"/>
        </a:defRPr>
      </a:lvl5pPr>
      <a:lvl6pPr marL="3042920" algn="l" defTabSz="1217295" rtl="0" eaLnBrk="1" latinLnBrk="0" hangingPunct="1">
        <a:defRPr sz="2400" kern="1200">
          <a:solidFill>
            <a:schemeClr val="tx1"/>
          </a:solidFill>
          <a:latin typeface="+mn-lt"/>
          <a:ea typeface="+mn-ea"/>
          <a:cs typeface="+mn-cs"/>
        </a:defRPr>
      </a:lvl6pPr>
      <a:lvl7pPr marL="3651885" algn="l" defTabSz="1217295" rtl="0" eaLnBrk="1" latinLnBrk="0" hangingPunct="1">
        <a:defRPr sz="2400" kern="1200">
          <a:solidFill>
            <a:schemeClr val="tx1"/>
          </a:solidFill>
          <a:latin typeface="+mn-lt"/>
          <a:ea typeface="+mn-ea"/>
          <a:cs typeface="+mn-cs"/>
        </a:defRPr>
      </a:lvl7pPr>
      <a:lvl8pPr marL="4260215" algn="l" defTabSz="1217295" rtl="0" eaLnBrk="1" latinLnBrk="0" hangingPunct="1">
        <a:defRPr sz="2400" kern="1200">
          <a:solidFill>
            <a:schemeClr val="tx1"/>
          </a:solidFill>
          <a:latin typeface="+mn-lt"/>
          <a:ea typeface="+mn-ea"/>
          <a:cs typeface="+mn-cs"/>
        </a:defRPr>
      </a:lvl8pPr>
      <a:lvl9pPr marL="4869180" algn="l" defTabSz="121729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26407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6.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emf"/><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slide" Target="slide3.xml"/><Relationship Id="rId7" Type="http://schemas.openxmlformats.org/officeDocument/2006/relationships/image" Target="../media/image8.png"/><Relationship Id="rId12" Type="http://schemas.openxmlformats.org/officeDocument/2006/relationships/slide" Target="slide6.xml"/><Relationship Id="rId2" Type="http://schemas.openxmlformats.org/officeDocument/2006/relationships/image" Target="../media/image6.jpeg"/><Relationship Id="rId16"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slide" Target="slide5.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1.GIF"/><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4.xml"/><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58.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xmlns=""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01</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xmlns="" id="{9F24731A-3F6E-44F7-99DF-EFBAD1150331}"/>
              </a:ext>
            </a:extLst>
          </p:cNvPr>
          <p:cNvSpPr txBox="1"/>
          <p:nvPr/>
        </p:nvSpPr>
        <p:spPr>
          <a:xfrm>
            <a:off x="3542025" y="2692235"/>
            <a:ext cx="548532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Khởi</a:t>
            </a:r>
            <a:r>
              <a:rPr kumimoji="0" lang="en-US" altLang="zh-CN" sz="7000" b="1" i="0" u="none" strike="noStrike" kern="1200" cap="none" spc="0" normalizeH="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động</a:t>
            </a:r>
            <a:endParaRPr kumimoji="0" lang="zh-CN" altLang="en-US" sz="7000" b="1" i="0" u="none" strike="noStrike" kern="1200" cap="none" spc="0" normalizeH="0" baseline="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xmlns=""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3747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xmlns=""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noProof="0" dirty="0">
                  <a:ln>
                    <a:noFill/>
                  </a:ln>
                  <a:solidFill>
                    <a:schemeClr val="bg1"/>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1" i="0" u="none" strike="noStrike" kern="1200" cap="none" spc="0" normalizeH="0" noProof="0" dirty="0">
                <a:ln>
                  <a:noFill/>
                </a:ln>
                <a:solidFill>
                  <a:schemeClr val="bg1"/>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xmlns=""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xmlns=""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xmlns=""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xmlns=""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xmlns=""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xmlns=""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xmlns=""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xmlns=""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xmlns=""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xmlns=""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xmlns=""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3" name="Picture 2">
            <a:extLst>
              <a:ext uri="{FF2B5EF4-FFF2-40B4-BE49-F238E27FC236}">
                <a16:creationId xmlns:a16="http://schemas.microsoft.com/office/drawing/2014/main" xmlns="" id="{D077E834-BC4D-436E-835F-A9AEC2816C3B}"/>
              </a:ext>
            </a:extLst>
          </p:cNvPr>
          <p:cNvPicPr>
            <a:picLocks noChangeAspect="1"/>
          </p:cNvPicPr>
          <p:nvPr/>
        </p:nvPicPr>
        <p:blipFill>
          <a:blip r:embed="rId13"/>
          <a:stretch>
            <a:fillRect/>
          </a:stretch>
        </p:blipFill>
        <p:spPr>
          <a:xfrm>
            <a:off x="4791302" y="2222379"/>
            <a:ext cx="2686387" cy="2368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xmlns=""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1"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xmlns=""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xmlns=""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xmlns=""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xmlns=""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xmlns=""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xmlns=""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xmlns=""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xmlns=""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xmlns=""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xmlns=""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xmlns=""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xmlns=""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xmlns=""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xmlns=""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xmlns=""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xmlns=""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xmlns=""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xmlns=""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xmlns="" id="{9017FF02-4E19-44D9-97B5-95B934542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xmlns=""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xmlns=""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xmlns=""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xmlns=""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xmlns=""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xmlns="" id="{477BAB54-F03C-4E8A-99F9-6729237E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xmlns=""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xmlns=""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54B8690-5DA3-4933-89A5-C329709AF2FE}"/>
              </a:ext>
            </a:extLst>
          </p:cNvPr>
          <p:cNvGrpSpPr/>
          <p:nvPr/>
        </p:nvGrpSpPr>
        <p:grpSpPr>
          <a:xfrm>
            <a:off x="616392" y="380165"/>
            <a:ext cx="10614857" cy="954107"/>
            <a:chOff x="616392" y="380165"/>
            <a:chExt cx="10614857" cy="954107"/>
          </a:xfrm>
        </p:grpSpPr>
        <p:sp>
          <p:nvSpPr>
            <p:cNvPr id="10" name="文本框 9">
              <a:extLst>
                <a:ext uri="{FF2B5EF4-FFF2-40B4-BE49-F238E27FC236}">
                  <a16:creationId xmlns:a16="http://schemas.microsoft.com/office/drawing/2014/main" xmlns="" id="{C12F79C5-DBD5-4688-82EF-C07A9EAFBACF}"/>
                </a:ext>
              </a:extLst>
            </p:cNvPr>
            <p:cNvSpPr txBox="1"/>
            <p:nvPr/>
          </p:nvSpPr>
          <p:spPr>
            <a:xfrm>
              <a:off x="1302356" y="380165"/>
              <a:ext cx="9928893" cy="954107"/>
            </a:xfrm>
            <a:prstGeom prst="rect">
              <a:avLst/>
            </a:prstGeom>
            <a:noFill/>
          </p:spPr>
          <p:txBody>
            <a:bodyPr wrap="square" rtlCol="0">
              <a:spAutoFit/>
            </a:bodyPr>
            <a:lstStyle/>
            <a:p>
              <a:pPr marL="0" marR="0" algn="ctr">
                <a:spcBef>
                  <a:spcPts val="0"/>
                </a:spcBef>
                <a:spcAft>
                  <a:spcPts val="0"/>
                </a:spcAft>
              </a:pPr>
              <a:r>
                <a:rPr lang="nl-NL"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xmlns=""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xmlns=""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xmlns=""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xmlns=""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xmlns=""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xmlns="" id="{C86984A9-DBE4-4DA8-B5FA-A9DC400FF94B}"/>
              </a:ext>
            </a:extLst>
          </p:cNvPr>
          <p:cNvPicPr>
            <a:picLocks noChangeAspect="1"/>
          </p:cNvPicPr>
          <p:nvPr/>
        </p:nvPicPr>
        <p:blipFill>
          <a:blip r:embed="rId3"/>
          <a:stretch>
            <a:fillRect/>
          </a:stretch>
        </p:blipFill>
        <p:spPr>
          <a:xfrm>
            <a:off x="2551472" y="1355783"/>
            <a:ext cx="5633884" cy="4988431"/>
          </a:xfrm>
          <a:prstGeom prst="rect">
            <a:avLst/>
          </a:prstGeom>
        </p:spPr>
      </p:pic>
      <p:grpSp>
        <p:nvGrpSpPr>
          <p:cNvPr id="24" name="Group 23">
            <a:extLst>
              <a:ext uri="{FF2B5EF4-FFF2-40B4-BE49-F238E27FC236}">
                <a16:creationId xmlns:a16="http://schemas.microsoft.com/office/drawing/2014/main" xmlns=""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xmlns=""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xmlns=""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xmlns=""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17" name="Picture 16">
            <a:extLst>
              <a:ext uri="{FF2B5EF4-FFF2-40B4-BE49-F238E27FC236}">
                <a16:creationId xmlns:a16="http://schemas.microsoft.com/office/drawing/2014/main" xmlns="" id="{9BA9609E-D5FA-4203-B67A-E600E18B8D5B}"/>
              </a:ext>
            </a:extLst>
          </p:cNvPr>
          <p:cNvPicPr>
            <a:picLocks noChangeAspect="1"/>
          </p:cNvPicPr>
          <p:nvPr/>
        </p:nvPicPr>
        <p:blipFill>
          <a:blip r:embed="rId13"/>
          <a:stretch>
            <a:fillRect/>
          </a:stretch>
        </p:blipFill>
        <p:spPr>
          <a:xfrm>
            <a:off x="5085363" y="2306118"/>
            <a:ext cx="2631440" cy="2245763"/>
          </a:xfrm>
          <a:prstGeom prst="rect">
            <a:avLst/>
          </a:prstGeom>
        </p:spPr>
      </p:pic>
    </p:spTree>
    <p:extLst>
      <p:ext uri="{BB962C8B-B14F-4D97-AF65-F5344CB8AC3E}">
        <p14:creationId xmlns:p14="http://schemas.microsoft.com/office/powerpoint/2010/main" val="837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xmlns=""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xmlns=""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xmlns="" id="{7AFFC740-3187-4393-97FE-810F1E5A3BF7}"/>
              </a:ext>
            </a:extLst>
          </p:cNvPr>
          <p:cNvPicPr>
            <a:picLocks noChangeAspect="1"/>
          </p:cNvPicPr>
          <p:nvPr/>
        </p:nvPicPr>
        <p:blipFill>
          <a:blip r:embed="rId3"/>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8" name="Picture 4" descr="Basura De Simulación Latas Verdes, Verde, Basura, Simulación PNG y Vector  para Descargar Gratis | Pngtree">
            <a:hlinkClick r:id="rId3" action="ppaction://hlinksldjump"/>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768" t="26885" r="12281" b="23935"/>
          <a:stretch>
            <a:fillRect/>
          </a:stretch>
        </p:blipFill>
        <p:spPr bwMode="auto">
          <a:xfrm>
            <a:off x="2096795" y="4700961"/>
            <a:ext cx="835611" cy="527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l="12952" t="6120" r="3022" b="14754"/>
          <a:stretch>
            <a:fillRect/>
          </a:stretch>
        </p:blipFill>
        <p:spPr>
          <a:xfrm>
            <a:off x="6858000" y="4700961"/>
            <a:ext cx="533400" cy="677511"/>
          </a:xfrm>
          <a:prstGeom prst="rect">
            <a:avLst/>
          </a:prstGeom>
        </p:spPr>
      </p:pic>
      <p:pic>
        <p:nvPicPr>
          <p:cNvPr id="3" name="Picture 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496" b="62791" l="20191" r="41064"/>
                    </a14:imgEffect>
                  </a14:imgLayer>
                </a14:imgProps>
              </a:ext>
              <a:ext uri="{28A0092B-C50C-407E-A947-70E740481C1C}">
                <a14:useLocalDpi xmlns:a14="http://schemas.microsoft.com/office/drawing/2010/main" val="0"/>
              </a:ext>
            </a:extLst>
          </a:blip>
          <a:srcRect l="21674" t="26091" r="56653" b="36954"/>
          <a:stretch>
            <a:fillRect/>
          </a:stretch>
        </p:blipFill>
        <p:spPr>
          <a:xfrm>
            <a:off x="3429000" y="5273041"/>
            <a:ext cx="1024686" cy="1537491"/>
          </a:xfrm>
          <a:prstGeom prst="rect">
            <a:avLst/>
          </a:prstGeom>
        </p:spPr>
      </p:pic>
      <p:pic>
        <p:nvPicPr>
          <p:cNvPr id="4" name="Picture 3">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23365" l="0" r="24200"/>
                    </a14:imgEffect>
                    <a14:imgEffect>
                      <a14:saturation sat="400000"/>
                    </a14:imgEffect>
                  </a14:imgLayer>
                </a14:imgProps>
              </a:ext>
              <a:ext uri="{28A0092B-C50C-407E-A947-70E740481C1C}">
                <a14:useLocalDpi xmlns:a14="http://schemas.microsoft.com/office/drawing/2010/main" val="0"/>
              </a:ext>
            </a:extLst>
          </a:blip>
          <a:srcRect r="74905" b="76175"/>
          <a:stretch>
            <a:fillRect/>
          </a:stretch>
        </p:blipFill>
        <p:spPr>
          <a:xfrm>
            <a:off x="8763000" y="3657600"/>
            <a:ext cx="914400" cy="902866"/>
          </a:xfrm>
          <a:prstGeom prst="rect">
            <a:avLst/>
          </a:prstGeom>
        </p:spPr>
      </p:pic>
      <p:pic>
        <p:nvPicPr>
          <p:cNvPr id="1030" name="Picture 6" descr="Bug GIFs - Get the best GIF on GIPHY"/>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8904" y="4630156"/>
            <a:ext cx="904497" cy="904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te Cartoon Flower – LINE stickers | LINE STORE">
            <a:hlinkClick r:id="rId12"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37888" y="29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30"/>
                                        </p:tgtEl>
                                      </p:cBhvr>
                                    </p:animEffect>
                                    <p:set>
                                      <p:cBhvr>
                                        <p:cTn id="16"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xmlns=""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xmlns="" id="{34A0DEF2-33C7-47BB-BD68-AF6EB48BC07E}"/>
              </a:ext>
            </a:extLst>
          </p:cNvPr>
          <p:cNvPicPr>
            <a:picLocks noChangeAspect="1"/>
          </p:cNvPicPr>
          <p:nvPr/>
        </p:nvPicPr>
        <p:blipFill>
          <a:blip r:embed="rId3"/>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xmlns=""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xmlns="" id="{D854C58E-B9BC-49AF-9214-94FA3C631C1C}"/>
              </a:ext>
            </a:extLst>
          </p:cNvPr>
          <p:cNvPicPr>
            <a:picLocks noChangeAspect="1"/>
          </p:cNvPicPr>
          <p:nvPr/>
        </p:nvPicPr>
        <p:blipFill>
          <a:blip r:embed="rId4"/>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xmlns=""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xmlns=""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1"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xmlns=""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xmlns=""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xmlns=""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xmlns=""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xmlns=""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Luyện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tập</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xmlns=""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67175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xmlns=""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xmlns="" id="{E37BA00C-601D-421A-A55C-9AC8C7458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xmlns=""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xmlns=""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2E7AD9DD-660F-4E99-8D94-AC4A9DB8E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xmlns=""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04</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xmlns=""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xmlns=""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xmlns=""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xmlns=""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xmlns=""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xmlns=""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xmlns=""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xmlns=""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xmlns=""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xmlns=""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en-US" sz="4400" dirty="0" err="1">
                <a:solidFill>
                  <a:prstClr val="white"/>
                </a:solidFill>
                <a:latin typeface="Arial-Rounded" pitchFamily="34" charset="0"/>
                <a:ea typeface="Arial-Rounded" pitchFamily="34" charset="0"/>
                <a:cs typeface="Arial-Rounded" pitchFamily="34" charset="0"/>
              </a:rPr>
              <a:t>Dây</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nguồn</a:t>
            </a:r>
            <a:endParaRPr lang="vi-VN" sz="4400" dirty="0">
              <a:solidFill>
                <a:prstClr val="white"/>
              </a:solidFill>
              <a:latin typeface="Arial-Rounded" pitchFamily="34" charset="0"/>
              <a:ea typeface="Arial-Rounded" pitchFamily="34" charset="0"/>
              <a:cs typeface="Arial-Rounded" pitchFamily="34" charset="0"/>
            </a:endParaRPr>
          </a:p>
        </p:txBody>
      </p:sp>
      <p:sp>
        <p:nvSpPr>
          <p:cNvPr id="5" name="Rectangle 4"/>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Thân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8" name="Rectangle 7"/>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10" name="Rectangle 9"/>
          <p:cNvSpPr/>
          <p:nvPr/>
        </p:nvSpPr>
        <p:spPr>
          <a:xfrm>
            <a:off x="757692" y="152400"/>
            <a:ext cx="10494161" cy="861576"/>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err="1">
                <a:solidFill>
                  <a:prstClr val="white"/>
                </a:solidFill>
                <a:latin typeface="Arial-Rounded" pitchFamily="34" charset="0"/>
                <a:ea typeface="Arial-Rounded" pitchFamily="34" charset="0"/>
                <a:cs typeface="Arial-Rounded" pitchFamily="34" charset="0"/>
              </a:rPr>
              <a:t>Bộ</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phần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nào</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nối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với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nguồn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điện</a:t>
            </a:r>
            <a:r>
              <a:rPr lang="en-US" sz="4800" dirty="0">
                <a:solidFill>
                  <a:prstClr val="white"/>
                </a:solidFill>
                <a:latin typeface="Arial-Rounded" pitchFamily="34" charset="0"/>
                <a:ea typeface="Arial-Rounded" pitchFamily="34" charset="0"/>
                <a:cs typeface="Arial-Rounded" pitchFamily="34" charset="0"/>
              </a:rPr>
              <a:t>?</a:t>
            </a:r>
          </a:p>
        </p:txBody>
      </p:sp>
      <p:pic>
        <p:nvPicPr>
          <p:cNvPr id="2050" name="Picture 2" descr="Cute Cartoon Flower – LINE stickers | LINE STORE">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7030A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5804" y="5250416"/>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vi-VN"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Cánh</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vi-VN" sz="4400" dirty="0">
              <a:solidFill>
                <a:prstClr val="white"/>
              </a:solidFill>
              <a:latin typeface="Arial-Rounded" pitchFamily="34" charset="0"/>
              <a:ea typeface="Arial-Rounded" pitchFamily="34" charset="0"/>
              <a:cs typeface="Arial-Rounded" pitchFamily="34" charset="0"/>
            </a:endParaRP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Than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2304" y="5472337"/>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095804" y="2209801"/>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887" y="2438788"/>
            <a:ext cx="807556" cy="778352"/>
          </a:xfrm>
          <a:prstGeom prst="rect">
            <a:avLst/>
          </a:prstGeom>
          <a:solidFill>
            <a:schemeClr val="tx1">
              <a:lumMod val="50000"/>
              <a:lumOff val="50000"/>
            </a:schemeClr>
          </a:solidFill>
        </p:spPr>
      </p:pic>
      <p:sp>
        <p:nvSpPr>
          <p:cNvPr id="9" name="Rectangle 8"/>
          <p:cNvSpPr/>
          <p:nvPr/>
        </p:nvSpPr>
        <p:spPr>
          <a:xfrm>
            <a:off x="1066800" y="546223"/>
            <a:ext cx="10058400" cy="800021"/>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400" b="1" dirty="0" err="1">
                <a:solidFill>
                  <a:prstClr val="white"/>
                </a:solidFill>
                <a:latin typeface="Arial-Rounded" pitchFamily="34" charset="0"/>
                <a:ea typeface="Arial-Rounded" pitchFamily="34" charset="0"/>
                <a:cs typeface="Arial-Rounded" pitchFamily="34" charset="0"/>
              </a:rPr>
              <a:t>Bộ</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phần</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ra </a:t>
            </a:r>
            <a:r>
              <a:rPr lang="en-US" sz="4400" b="1" dirty="0" err="1">
                <a:solidFill>
                  <a:prstClr val="white"/>
                </a:solidFill>
                <a:latin typeface="Arial-Rounded" pitchFamily="34" charset="0"/>
                <a:ea typeface="Arial-Rounded" pitchFamily="34" charset="0"/>
                <a:cs typeface="Arial-Rounded" pitchFamily="34" charset="0"/>
              </a:rPr>
              <a:t>gió</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04458" y="2133601"/>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A</a:t>
            </a:r>
            <a:r>
              <a:rPr lang="vi-VN" sz="4400" dirty="0">
                <a:solidFill>
                  <a:prstClr val="white"/>
                </a:solidFill>
                <a:latin typeface="Arial-Rounded" pitchFamily="34" charset="0"/>
                <a:ea typeface="Arial-Rounded" pitchFamily="34" charset="0"/>
                <a:cs typeface="Arial-Rounded" pitchFamily="34" charset="0"/>
              </a:rPr>
              <a:t>.</a:t>
            </a:r>
            <a:r>
              <a:rPr lang="en-US" sz="4400" dirty="0">
                <a:solidFill>
                  <a:prstClr val="white"/>
                </a:solidFill>
                <a:latin typeface="Arial-Rounded" pitchFamily="34" charset="0"/>
                <a:ea typeface="Arial-Rounded" pitchFamily="34" charset="0"/>
                <a:cs typeface="Arial-Rounded" pitchFamily="34" charset="0"/>
              </a:rPr>
              <a:t> 2009</a:t>
            </a:r>
            <a:r>
              <a:rPr lang="vi-VN" sz="4400" dirty="0">
                <a:solidFill>
                  <a:prstClr val="white"/>
                </a:solidFill>
                <a:latin typeface="Arial-Rounded" pitchFamily="34" charset="0"/>
                <a:ea typeface="Arial-Rounded" pitchFamily="34" charset="0"/>
                <a:cs typeface="Arial-Rounded" pitchFamily="34" charset="0"/>
              </a:rPr>
              <a:t> </a:t>
            </a: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2019</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958" y="2355522"/>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144249" y="5334000"/>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1999</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7332" y="5562987"/>
            <a:ext cx="807556" cy="778352"/>
          </a:xfrm>
          <a:prstGeom prst="rect">
            <a:avLst/>
          </a:prstGeom>
          <a:solidFill>
            <a:schemeClr val="tx1">
              <a:lumMod val="50000"/>
              <a:lumOff val="50000"/>
            </a:schemeClr>
          </a:solidFill>
        </p:spPr>
      </p:pic>
      <p:sp>
        <p:nvSpPr>
          <p:cNvPr id="9" name="Rectangle 8"/>
          <p:cNvSpPr/>
          <p:nvPr/>
        </p:nvSpPr>
        <p:spPr>
          <a:xfrm>
            <a:off x="325120" y="506222"/>
            <a:ext cx="11785600" cy="800021"/>
          </a:xfrm>
          <a:prstGeom prst="rect">
            <a:avLst/>
          </a:prstGeom>
          <a:solidFill>
            <a:schemeClr val="tx1">
              <a:lumMod val="50000"/>
              <a:lumOff val="50000"/>
            </a:schemeClr>
          </a:solidFill>
        </p:spPr>
        <p:txBody>
          <a:bodyPr wrap="square" lIns="121725" tIns="60862" rIns="121725" bIns="60862">
            <a:spAutoFit/>
          </a:bodyPr>
          <a:lstStyle/>
          <a:p>
            <a:pPr algn="ctr" defTabSz="1217295">
              <a:spcBef>
                <a:spcPts val="600"/>
              </a:spcBef>
            </a:pPr>
            <a:r>
              <a:rPr lang="en-US" sz="4400" b="1" dirty="0" err="1">
                <a:solidFill>
                  <a:prstClr val="white"/>
                </a:solidFill>
                <a:latin typeface="Arial-Rounded" pitchFamily="34" charset="0"/>
                <a:ea typeface="Arial-Rounded" pitchFamily="34" charset="0"/>
                <a:cs typeface="Arial-Rounded" pitchFamily="34" charset="0"/>
              </a:rPr>
              <a:t>Quạt</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không</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cánh</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được</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chế</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vào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năm</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vi-VN" sz="4400" dirty="0">
                <a:solidFill>
                  <a:prstClr val="white"/>
                </a:solidFill>
                <a:latin typeface="Arial-Rounded" pitchFamily="34" charset="0"/>
                <a:ea typeface="Arial-Rounded" pitchFamily="34" charset="0"/>
                <a:cs typeface="Arial-Rounded" pitchFamily="34" charset="0"/>
              </a:rPr>
              <a:t>Có thể bật, tắt, thay đổi tốc độ và hướng gió từ xa</a:t>
            </a:r>
          </a:p>
        </p:txBody>
      </p:sp>
      <p:sp>
        <p:nvSpPr>
          <p:cNvPr id="4" name="Rectangle 3"/>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ổ </a:t>
            </a:r>
            <a:r>
              <a:rPr lang="en-US" sz="4400" dirty="0" err="1">
                <a:solidFill>
                  <a:prstClr val="white"/>
                </a:solidFill>
                <a:latin typeface="Arial-Rounded" pitchFamily="34" charset="0"/>
                <a:ea typeface="Arial-Rounded" pitchFamily="34" charset="0"/>
                <a:cs typeface="Arial-Rounded" pitchFamily="34" charset="0"/>
              </a:rPr>
              <a:t>cắm</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7" name="Rectangle 6"/>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cánh</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9" name="Rectangle 8"/>
          <p:cNvSpPr/>
          <p:nvPr/>
        </p:nvSpPr>
        <p:spPr>
          <a:xfrm>
            <a:off x="757692" y="152400"/>
            <a:ext cx="10494161" cy="1600240"/>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a:solidFill>
                  <a:prstClr val="white"/>
                </a:solidFill>
                <a:latin typeface="Arial-Rounded" pitchFamily="34" charset="0"/>
                <a:ea typeface="Arial-Rounded" pitchFamily="34" charset="0"/>
                <a:cs typeface="Arial-Rounded" pitchFamily="34" charset="0"/>
              </a:rPr>
              <a:t>4.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điều</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khiển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tính</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năng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gì</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nổi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bật</a:t>
            </a:r>
            <a:r>
              <a:rPr lang="en-US" sz="4800"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7030A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1294450" y="701783"/>
            <a:ext cx="9698670" cy="4168951"/>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xmlns=""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xmlns=""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xmlns=""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xmlns=""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6" name="Picture 55">
            <a:extLst>
              <a:ext uri="{FF2B5EF4-FFF2-40B4-BE49-F238E27FC236}">
                <a16:creationId xmlns:a16="http://schemas.microsoft.com/office/drawing/2014/main" xmlns="" id="{636B6A08-980C-4F55-B247-FCAFDAD8E04D}"/>
              </a:ext>
            </a:extLst>
          </p:cNvPr>
          <p:cNvPicPr>
            <a:picLocks noChangeAspect="1"/>
          </p:cNvPicPr>
          <p:nvPr/>
        </p:nvPicPr>
        <p:blipFill>
          <a:blip r:embed="rId10"/>
          <a:stretch>
            <a:fillRect/>
          </a:stretch>
        </p:blipFill>
        <p:spPr>
          <a:xfrm>
            <a:off x="4573962" y="1111761"/>
            <a:ext cx="3023878" cy="963251"/>
          </a:xfrm>
          <a:prstGeom prst="rect">
            <a:avLst/>
          </a:prstGeom>
        </p:spPr>
      </p:pic>
      <p:pic>
        <p:nvPicPr>
          <p:cNvPr id="24" name="Picture 23">
            <a:extLst>
              <a:ext uri="{FF2B5EF4-FFF2-40B4-BE49-F238E27FC236}">
                <a16:creationId xmlns:a16="http://schemas.microsoft.com/office/drawing/2014/main" xmlns="" id="{65715DBF-5C4F-462F-8653-11365FAC0F43}"/>
              </a:ext>
            </a:extLst>
          </p:cNvPr>
          <p:cNvPicPr>
            <a:picLocks noChangeAspect="1"/>
          </p:cNvPicPr>
          <p:nvPr/>
        </p:nvPicPr>
        <p:blipFill>
          <a:blip r:embed="rId11"/>
          <a:stretch>
            <a:fillRect/>
          </a:stretch>
        </p:blipFill>
        <p:spPr>
          <a:xfrm>
            <a:off x="1946765" y="1925378"/>
            <a:ext cx="8839966" cy="2176461"/>
          </a:xfrm>
          <a:prstGeom prst="rect">
            <a:avLst/>
          </a:prstGeom>
        </p:spPr>
      </p:pic>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xmlns="" id="{9F24731A-3F6E-44F7-99DF-EFBAD1150331}"/>
              </a:ext>
            </a:extLst>
          </p:cNvPr>
          <p:cNvSpPr txBox="1"/>
          <p:nvPr/>
        </p:nvSpPr>
        <p:spPr>
          <a:xfrm>
            <a:off x="4004466" y="2205539"/>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Khám</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phá</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xmlns=""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466458" y="2170218"/>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xmlns=""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xmlns="" id="{E37BA00C-601D-421A-A55C-9AC8C7458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554</Words>
  <Application>Microsoft Office PowerPoint</Application>
  <PresentationFormat>Widescreen</PresentationFormat>
  <Paragraphs>163</Paragraphs>
  <Slides>28</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微软雅黑</vt:lpstr>
      <vt:lpstr>宋体</vt:lpstr>
      <vt:lpstr>Arial</vt:lpstr>
      <vt:lpstr>Arial-Rounded</vt:lpstr>
      <vt:lpstr>Calibri</vt:lpstr>
      <vt:lpstr>Coiny</vt:lpstr>
      <vt:lpstr>Georgia</vt:lpstr>
      <vt:lpstr>Quicksand</vt:lpstr>
      <vt:lpstr>Times New Roman</vt:lpstr>
      <vt:lpstr>字体视界-熊孩子体</vt:lpstr>
      <vt:lpstr>字体视界-遇见字体</vt:lpstr>
      <vt:lpstr>Office 主题</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2022-07-21T06:30:32Z</dcterms:created>
  <dcterms:modified xsi:type="dcterms:W3CDTF">2022-10-01T01:44:00Z</dcterms:modified>
</cp:coreProperties>
</file>