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1" r:id="rId4"/>
    <p:sldMasterId id="2147483703" r:id="rId5"/>
  </p:sldMasterIdLst>
  <p:notesMasterIdLst>
    <p:notesMasterId r:id="rId21"/>
  </p:notesMasterIdLst>
  <p:sldIdLst>
    <p:sldId id="257" r:id="rId6"/>
    <p:sldId id="260" r:id="rId7"/>
    <p:sldId id="258" r:id="rId8"/>
    <p:sldId id="341" r:id="rId9"/>
    <p:sldId id="2638" r:id="rId10"/>
    <p:sldId id="2639" r:id="rId11"/>
    <p:sldId id="335" r:id="rId12"/>
    <p:sldId id="2632" r:id="rId13"/>
    <p:sldId id="289" r:id="rId14"/>
    <p:sldId id="2640" r:id="rId15"/>
    <p:sldId id="345" r:id="rId16"/>
    <p:sldId id="2634" r:id="rId17"/>
    <p:sldId id="2642" r:id="rId18"/>
    <p:sldId id="2641" r:id="rId19"/>
    <p:sldId id="3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4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9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33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7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79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19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90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26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77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62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28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4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17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48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64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45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53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68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70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39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62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9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1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8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0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259300"/>
            <a:ext cx="3936923" cy="150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4800600" cy="72436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lang="en-US" sz="3200" b="1" i="1" dirty="0">
              <a:solidFill>
                <a:prstClr val="white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685800" y="939537"/>
            <a:ext cx="96774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defTabSz="609539"/>
            <a:r>
              <a:rPr lang="en-US" sz="2800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2</a:t>
            </a:r>
            <a:r>
              <a:rPr lang="en-US" sz="2800" b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nghĩ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sau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tháng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tập</a:t>
            </a:r>
            <a:r>
              <a:rPr lang="en-US" sz="2800" b="1" i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b="1" i="1" dirty="0">
              <a:solidFill>
                <a:prstClr val="white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3B71E-C13C-6E29-0037-B9D61735C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/>
          <a:stretch/>
        </p:blipFill>
        <p:spPr bwMode="auto">
          <a:xfrm>
            <a:off x="914400" y="2190978"/>
            <a:ext cx="10134874" cy="409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968712-D56A-D5BE-0034-0178C8B03668}"/>
              </a:ext>
            </a:extLst>
          </p:cNvPr>
          <p:cNvSpPr txBox="1"/>
          <p:nvPr/>
        </p:nvSpPr>
        <p:spPr>
          <a:xfrm>
            <a:off x="2514600" y="3124200"/>
            <a:ext cx="71902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39"/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Sau một tháng học tập, em cảm thấy mình đã lớn 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hơn 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so với năm lớp 2. Em được học rất nhiều những bài học bổ ích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từ thầy cô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102108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2286000" y="1600200"/>
            <a:ext cx="89154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39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 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thứ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hai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đưa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nhẹ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mát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mẻ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chịu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vô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Suốt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ngắm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nhìn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khung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cảnh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khác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nhau.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cây xanh đung đưa trong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xe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vội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chạy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trên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em ôn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nhanh.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dành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điểm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10.</a:t>
            </a:r>
            <a:endParaRPr lang="en-US" sz="2400" b="1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1828800" y="111204"/>
            <a:ext cx="35052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609539">
              <a:defRPr/>
            </a:pP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#9Slide03 Arima Madurai Black" panose="020B0604020202020204" charset="0"/>
              </a:rPr>
              <a:t>khảo</a:t>
            </a:r>
            <a:endParaRPr lang="en-US" sz="3600" dirty="0">
              <a:solidFill>
                <a:prstClr val="white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60D146-9FA0-40CB-B676-58E2DD5ABFD8}"/>
              </a:ext>
            </a:extLst>
          </p:cNvPr>
          <p:cNvSpPr txBox="1"/>
          <p:nvPr/>
        </p:nvSpPr>
        <p:spPr>
          <a:xfrm>
            <a:off x="1168300" y="1102258"/>
            <a:ext cx="912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lang="en-US" sz="3600" b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Patrick Hand" panose="00000500000000000000" pitchFamily="2" charset="0"/>
              </a:rPr>
              <a:t> Hai </a:t>
            </a:r>
            <a:r>
              <a:rPr kumimoji="0" lang="en-US" sz="3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 3 tháng</a:t>
            </a:r>
            <a:r>
              <a:rPr kumimoji="0" lang="en-US" sz="36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 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5014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8" y="1486553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1542415" y="274296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1542415" y="3515252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1542415" y="4344738"/>
            <a:ext cx="9938982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1455588" y="5231423"/>
            <a:ext cx="8653612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394</Words>
  <Application>Microsoft Office PowerPoint</Application>
  <PresentationFormat>Widescreen</PresentationFormat>
  <Paragraphs>36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微软雅黑</vt:lpstr>
      <vt:lpstr>Arial</vt:lpstr>
      <vt:lpstr>Arial-Rounded</vt:lpstr>
      <vt:lpstr>Calibri</vt:lpstr>
      <vt:lpstr>Calibri Light</vt:lpstr>
      <vt:lpstr>Coiny</vt:lpstr>
      <vt:lpstr>Nunito Black</vt:lpstr>
      <vt:lpstr>Patrick Hand</vt:lpstr>
      <vt:lpstr>Pattaya</vt:lpstr>
      <vt:lpstr>幼圆</vt:lpstr>
      <vt:lpstr>字魂95号-手刻宋</vt:lpstr>
      <vt:lpstr>思源黑体 CN Light</vt:lpstr>
      <vt:lpstr>Office 主题</vt:lpstr>
      <vt:lpstr>默认设计模板</vt:lpstr>
      <vt:lpstr>5_Office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11</cp:lastModifiedBy>
  <cp:revision>16</cp:revision>
  <dcterms:created xsi:type="dcterms:W3CDTF">2022-06-20T10:07:59Z</dcterms:created>
  <dcterms:modified xsi:type="dcterms:W3CDTF">2023-10-02T03:22:32Z</dcterms:modified>
</cp:coreProperties>
</file>