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9" r:id="rId3"/>
    <p:sldMasterId id="2147483731" r:id="rId4"/>
    <p:sldMasterId id="2147483743" r:id="rId5"/>
    <p:sldMasterId id="2147483755" r:id="rId6"/>
    <p:sldMasterId id="2147483767" r:id="rId7"/>
  </p:sldMasterIdLst>
  <p:notesMasterIdLst>
    <p:notesMasterId r:id="rId43"/>
  </p:notesMasterIdLst>
  <p:sldIdLst>
    <p:sldId id="318" r:id="rId8"/>
    <p:sldId id="319" r:id="rId9"/>
    <p:sldId id="261" r:id="rId10"/>
    <p:sldId id="270" r:id="rId11"/>
    <p:sldId id="309" r:id="rId12"/>
    <p:sldId id="311" r:id="rId13"/>
    <p:sldId id="308" r:id="rId14"/>
    <p:sldId id="264" r:id="rId15"/>
    <p:sldId id="274" r:id="rId16"/>
    <p:sldId id="259" r:id="rId17"/>
    <p:sldId id="278" r:id="rId18"/>
    <p:sldId id="276" r:id="rId19"/>
    <p:sldId id="312" r:id="rId20"/>
    <p:sldId id="313" r:id="rId21"/>
    <p:sldId id="279" r:id="rId22"/>
    <p:sldId id="287" r:id="rId23"/>
    <p:sldId id="314" r:id="rId24"/>
    <p:sldId id="288" r:id="rId25"/>
    <p:sldId id="315" r:id="rId26"/>
    <p:sldId id="290" r:id="rId27"/>
    <p:sldId id="289" r:id="rId28"/>
    <p:sldId id="291" r:id="rId29"/>
    <p:sldId id="275" r:id="rId30"/>
    <p:sldId id="294" r:id="rId31"/>
    <p:sldId id="320" r:id="rId32"/>
    <p:sldId id="295" r:id="rId33"/>
    <p:sldId id="296" r:id="rId34"/>
    <p:sldId id="316" r:id="rId35"/>
    <p:sldId id="297" r:id="rId36"/>
    <p:sldId id="299" r:id="rId37"/>
    <p:sldId id="303" r:id="rId38"/>
    <p:sldId id="317" r:id="rId39"/>
    <p:sldId id="321" r:id="rId40"/>
    <p:sldId id="322" r:id="rId41"/>
    <p:sldId id="30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37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666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062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0542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26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2080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5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214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32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9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552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61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276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29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61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0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8685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211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91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067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427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07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655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839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24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61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1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81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309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70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70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94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606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470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7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332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191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72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54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434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646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725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36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73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34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548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505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078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309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42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562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31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000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56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01/10/2022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4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0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6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01/10/2022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5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6.wdp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.xml"/><Relationship Id="rId7" Type="http://schemas.openxmlformats.org/officeDocument/2006/relationships/image" Target="../media/image3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0" Type="http://schemas.microsoft.com/office/2007/relationships/hdphoto" Target="../media/hdphoto9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2.xml"/><Relationship Id="rId7" Type="http://schemas.openxmlformats.org/officeDocument/2006/relationships/image" Target="../media/image3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2.wdp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7.xml"/><Relationship Id="rId7" Type="http://schemas.openxmlformats.org/officeDocument/2006/relationships/image" Target="../media/image49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7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7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7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64.png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1.gif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11" Type="http://schemas.openxmlformats.org/officeDocument/2006/relationships/image" Target="../media/image15.gi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Relationship Id="rId9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8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8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80.png"/><Relationship Id="rId5" Type="http://schemas.openxmlformats.org/officeDocument/2006/relationships/image" Target="../media/image37.png"/><Relationship Id="rId10" Type="http://schemas.openxmlformats.org/officeDocument/2006/relationships/image" Target="../media/image79.png"/><Relationship Id="rId4" Type="http://schemas.openxmlformats.org/officeDocument/2006/relationships/image" Target="../media/image36.png"/><Relationship Id="rId9" Type="http://schemas.openxmlformats.org/officeDocument/2006/relationships/image" Target="../media/image78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1.gif"/><Relationship Id="rId12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11" Type="http://schemas.openxmlformats.org/officeDocument/2006/relationships/image" Target="../media/image19.png"/><Relationship Id="rId5" Type="http://schemas.openxmlformats.org/officeDocument/2006/relationships/image" Target="../media/image9.gif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gif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1.gif"/><Relationship Id="rId4" Type="http://schemas.openxmlformats.org/officeDocument/2006/relationships/image" Target="../media/image19.png"/><Relationship Id="rId9" Type="http://schemas.openxmlformats.org/officeDocument/2006/relationships/image" Target="../media/image11.gif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.wdp"/><Relationship Id="rId1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" Type="http://schemas.openxmlformats.org/officeDocument/2006/relationships/image" Target="../media/image34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image" Target="../media/image37.pn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19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0526030245_wm_shs-tieng-viet-3---tap-1">
            <a:extLst>
              <a:ext uri="{FF2B5EF4-FFF2-40B4-BE49-F238E27FC236}">
                <a16:creationId xmlns="" xmlns:a16="http://schemas.microsoft.com/office/drawing/2014/main" id="{FE7B4B13-9758-F595-FAC4-32F608DC8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9" b="8197"/>
          <a:stretch/>
        </p:blipFill>
        <p:spPr bwMode="auto">
          <a:xfrm>
            <a:off x="228600" y="2699907"/>
            <a:ext cx="4495801" cy="3506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397EE69D-3E20-0D64-AE0B-84C3F21A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01" y="381000"/>
            <a:ext cx="2666267" cy="26662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6F6E9806-4A0E-443F-B56A-458AB886A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2"/>
          <a:stretch/>
        </p:blipFill>
        <p:spPr bwMode="auto">
          <a:xfrm>
            <a:off x="5727800" y="2830660"/>
            <a:ext cx="3479601" cy="3245160"/>
          </a:xfrm>
          <a:prstGeom prst="round2DiagRect">
            <a:avLst>
              <a:gd name="adj1" fmla="val 16667"/>
              <a:gd name="adj2" fmla="val 1808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AD2C684-8347-E60C-0ED7-2CBD9CE74923}"/>
              </a:ext>
            </a:extLst>
          </p:cNvPr>
          <p:cNvSpPr/>
          <p:nvPr/>
        </p:nvSpPr>
        <p:spPr>
          <a:xfrm>
            <a:off x="325827" y="1144165"/>
            <a:ext cx="9174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defTabSz="609539"/>
            <a:r>
              <a:rPr lang="en-US" sz="5400">
                <a:solidFill>
                  <a:srgbClr val="FF0000"/>
                </a:solidFill>
                <a:effectLst>
                  <a:reflection blurRad="6350" stA="55000" endA="50" endPos="85000" dist="60007" dir="5400000" sy="-100000" algn="bl" rotWithShape="0"/>
                </a:effectLst>
                <a:latin typeface="Nunito Black" pitchFamily="2" charset="0"/>
              </a:rPr>
              <a:t>CỔNG TRƯỜNG RỘNG MỞ</a:t>
            </a:r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="" xmlns:a16="http://schemas.microsoft.com/office/drawing/2014/main" id="{528FE9C1-FB1E-5AB3-0AEF-9BC1F2DEC6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458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268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1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thành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endParaRPr kumimoji="0" lang="en-US" sz="60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pc="300" noProof="0" smtClean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 học vui sao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724404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lang="en-US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lang="en-US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lang="en-US" sz="24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Dập dờn những cánh cò.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=""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=""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=""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=""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=""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77999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786347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091977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613822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185281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357347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58424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8113719" y="2966503"/>
            <a:ext cx="217292" cy="432677"/>
            <a:chOff x="8113719" y="2966503"/>
            <a:chExt cx="217292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8113719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207186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=""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=""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=""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=""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3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800" dirty="0">
              <a:solidFill>
                <a:prstClr val="white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729485" y="1327916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947235" y="1955800"/>
            <a:ext cx="514503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Khởi</a:t>
            </a:r>
            <a:r>
              <a:rPr lang="en-US" sz="6400" dirty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6400" dirty="0" err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động</a:t>
            </a:r>
            <a:endParaRPr lang="en-US" sz="64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308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Luyện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sz="7200" b="1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7200" b="1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hiểu</a:t>
            </a:r>
            <a:endParaRPr kumimoji="0" lang="en-US" sz="7200" b="1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=""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=""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=""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=""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=""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=""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=""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=""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=""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=""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311517" cy="684000"/>
            <a:chOff x="3521613" y="0"/>
            <a:chExt cx="3311517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3920857" y="80390"/>
              <a:ext cx="29122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=""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=""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=""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=""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B2DD22-29B2-C4C4-DD77-80D26F326D35}"/>
              </a:ext>
            </a:extLst>
          </p:cNvPr>
          <p:cNvSpPr txBox="1"/>
          <p:nvPr/>
        </p:nvSpPr>
        <p:spPr>
          <a:xfrm>
            <a:off x="991719" y="533400"/>
            <a:ext cx="10209681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609539"/>
            <a:r>
              <a:rPr lang="en-US" sz="2800" b="1" smtClean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2.</a:t>
            </a:r>
            <a:r>
              <a:rPr lang="en-US" sz="2800" smtClean="0">
                <a:solidFill>
                  <a:srgbClr val="0070C0"/>
                </a:solidFill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gì</a:t>
            </a:r>
            <a:r>
              <a:rPr lang="vi-VN" sz="2800" dirty="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err="1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thú</a:t>
            </a:r>
            <a:r>
              <a:rPr lang="vi-VN" sz="2800">
                <a:solidFill>
                  <a:prstClr val="black"/>
                </a:solidFill>
                <a:latin typeface="Nunito Black" pitchFamily="2" charset="0"/>
                <a:cs typeface="#9Slide03 Arima Madurai Black" panose="020B0604020202020204" charset="0"/>
              </a:rPr>
              <a:t> vị?</a:t>
            </a:r>
            <a:endParaRPr lang="en-US" sz="2800" dirty="0">
              <a:solidFill>
                <a:prstClr val="black"/>
              </a:solidFill>
              <a:latin typeface="Nunito Black" pitchFamily="2" charset="0"/>
              <a:ea typeface="Open Sans" panose="020B0606030504020204" pitchFamily="34" charset="0"/>
              <a:cs typeface="#9Slide03 Arima Madurai Black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26A738-1FE8-B7EB-9329-6DF608F3514E}"/>
              </a:ext>
            </a:extLst>
          </p:cNvPr>
          <p:cNvSpPr txBox="1"/>
          <p:nvPr/>
        </p:nvSpPr>
        <p:spPr>
          <a:xfrm>
            <a:off x="1371601" y="1518868"/>
            <a:ext cx="103632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lgDashDotDot"/>
          </a:ln>
        </p:spPr>
        <p:txBody>
          <a:bodyPr wrap="square">
            <a:spAutoFit/>
          </a:bodyPr>
          <a:lstStyle/>
          <a:p>
            <a:pPr algn="just" defTabSz="609539"/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 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trang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sách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bạn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nhỏ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được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học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có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: hương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lúa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cánh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cò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bay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dập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dờn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những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câu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chuyện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cổ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tích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,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cách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làm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</a:t>
            </a:r>
            <a:r>
              <a:rPr lang="vi-VN" sz="2800" dirty="0" err="1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đồ</a:t>
            </a:r>
            <a:r>
              <a:rPr lang="vi-VN" sz="2800" dirty="0">
                <a:solidFill>
                  <a:srgbClr val="00B050"/>
                </a:solidFill>
                <a:latin typeface="Nunito Black" pitchFamily="2" charset="0"/>
                <a:cs typeface="#9Slide03 Arima Madurai Black" panose="020B0604020202020204" charset="0"/>
              </a:rPr>
              <a:t> chơi,…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#9Slide03 Arima Madurai Black" panose="020B060402020202020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81AB20EB-3D76-7640-164A-71D8752BB450}"/>
              </a:ext>
            </a:extLst>
          </p:cNvPr>
          <p:cNvSpPr/>
          <p:nvPr/>
        </p:nvSpPr>
        <p:spPr>
          <a:xfrm>
            <a:off x="558405" y="2014257"/>
            <a:ext cx="638896" cy="5788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1200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4997" y="109176"/>
            <a:ext cx="1002831" cy="838201"/>
          </a:xfrm>
          <a:prstGeom prst="rect">
            <a:avLst/>
          </a:prstGeom>
        </p:spPr>
      </p:pic>
      <p:pic>
        <p:nvPicPr>
          <p:cNvPr id="3074" name="Picture 2" descr="Hương lúa">
            <a:extLst>
              <a:ext uri="{FF2B5EF4-FFF2-40B4-BE49-F238E27FC236}">
                <a16:creationId xmlns:a16="http://schemas.microsoft.com/office/drawing/2014/main" xmlns="" id="{E99A793A-7793-98F1-0785-3A1822BF8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9" y="3310449"/>
            <a:ext cx="3555127" cy="2844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p 10 Bài văn phân tích bài thơ &quot;Con cò&quot; của Chế Lan Viên hay nhất -  Toplist.vn">
            <a:extLst>
              <a:ext uri="{FF2B5EF4-FFF2-40B4-BE49-F238E27FC236}">
                <a16:creationId xmlns:a16="http://schemas.microsoft.com/office/drawing/2014/main" xmlns="" id="{F504E695-EB92-E6E8-88D9-DE156AE7F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46" y="3182753"/>
            <a:ext cx="3048000" cy="2971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8 Câu chuyện cổ tích Việt Nam hay nhất - Toplist.vn">
            <a:extLst>
              <a:ext uri="{FF2B5EF4-FFF2-40B4-BE49-F238E27FC236}">
                <a16:creationId xmlns:a16="http://schemas.microsoft.com/office/drawing/2014/main" xmlns="" id="{2620B910-9736-36FE-9730-AD28BD7D2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56482"/>
            <a:ext cx="3057811" cy="2698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8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</a:t>
              </a:r>
              <a:r>
                <a:rPr lang="vi-VN" sz="3200" b="0" i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 </a:t>
              </a:r>
              <a:r>
                <a:rPr lang="vi-VN" sz="3200" b="0" i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</a:t>
              </a:r>
              <a:r>
                <a:rPr lang="en-US" sz="3200" b="0" i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vi-VN" sz="3200" b="0" i="0" smtClean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=""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=""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=""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=""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=""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=""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=""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=""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=""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=""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=""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=""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=""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=""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=""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=""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=""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=""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=""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=""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=""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=""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=""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=""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=""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=""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=""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=""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=""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=""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smtClean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 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3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800" dirty="0">
              <a:solidFill>
                <a:prstClr val="white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590902">
            <a:off x="984859" y="1281764"/>
            <a:ext cx="4979334" cy="4812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5257800" y="1955800"/>
            <a:ext cx="6121399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indent="-152408"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igmar One" panose="00000500000000000000" pitchFamily="2" charset="0"/>
                <a:ea typeface="+mj-ea"/>
                <a:cs typeface="+mj-cs"/>
              </a:rPr>
              <a:t>lòng</a:t>
            </a:r>
            <a:endParaRPr lang="en-US" sz="5400" dirty="0">
              <a:solidFill>
                <a:srgbClr val="00206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71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8" y="15240"/>
            <a:ext cx="957155" cy="76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038225" y="106832"/>
            <a:ext cx="38112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609539">
              <a:defRPr/>
            </a:pPr>
            <a:r>
              <a:rPr lang="en-US" sz="2800" b="1">
                <a:solidFill>
                  <a:prstClr val="black"/>
                </a:solidFill>
                <a:latin typeface="Baloo 2 SemiBold" pitchFamily="2" charset="0"/>
                <a:cs typeface="Baloo 2 SemiBold" pitchFamily="2" charset="0"/>
              </a:rPr>
              <a:t>Học thuộc lòng</a:t>
            </a:r>
            <a:endParaRPr lang="en-US" sz="2800" b="1" dirty="0">
              <a:solidFill>
                <a:prstClr val="black"/>
              </a:solidFill>
              <a:latin typeface="Baloo 2 SemiBold" pitchFamily="2" charset="0"/>
              <a:cs typeface="Baloo 2 SemiBold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="" xmlns:a16="http://schemas.microsoft.com/office/drawing/2014/main" id="{93717FB4-F4D2-8B3D-8523-8E63C4138DB2}"/>
              </a:ext>
            </a:extLst>
          </p:cNvPr>
          <p:cNvSpPr txBox="1"/>
          <p:nvPr/>
        </p:nvSpPr>
        <p:spPr>
          <a:xfrm>
            <a:off x="5014355" y="162953"/>
            <a:ext cx="44196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6400"/>
              </a:lnSpc>
              <a:spcBef>
                <a:spcPct val="0"/>
              </a:spcBef>
              <a:defRPr/>
            </a:pPr>
            <a:r>
              <a:rPr lang="en-US" sz="4400" spc="-133" dirty="0">
                <a:solidFill>
                  <a:srgbClr val="FF0000"/>
                </a:solidFill>
                <a:latin typeface="Sriracha"/>
              </a:rPr>
              <a:t>ĐI HỌC VUI SAO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B010EE4-2D5C-B5CF-5E1D-6B867978BE57}"/>
              </a:ext>
            </a:extLst>
          </p:cNvPr>
          <p:cNvSpPr txBox="1"/>
          <p:nvPr/>
        </p:nvSpPr>
        <p:spPr>
          <a:xfrm>
            <a:off x="380697" y="945316"/>
            <a:ext cx="3802505" cy="2553891"/>
          </a:xfrm>
          <a:prstGeom prst="roundRect">
            <a:avLst/>
          </a:prstGeom>
          <a:solidFill>
            <a:srgbClr val="EAF9FF"/>
          </a:solidFill>
        </p:spPr>
        <p:txBody>
          <a:bodyPr wrap="square">
            <a:spAutoFit/>
          </a:bodyPr>
          <a:lstStyle/>
          <a:p>
            <a:pPr defTabSz="609539" fontAlgn="t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Sáng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nay em đi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Bình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minh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nắng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xôn xao</a:t>
            </a: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Trong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lành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gió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mát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Mơn man đôi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má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đào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3614C93-E449-DA3B-C4CC-2BB767F0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0" y="914314"/>
            <a:ext cx="851094" cy="584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CB9475D-5FE6-AD42-327C-E5F28189D1C0}"/>
              </a:ext>
            </a:extLst>
          </p:cNvPr>
          <p:cNvSpPr txBox="1"/>
          <p:nvPr/>
        </p:nvSpPr>
        <p:spPr>
          <a:xfrm>
            <a:off x="264712" y="960164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B8EFAF-B64F-A28B-C067-90F211A874A3}"/>
              </a:ext>
            </a:extLst>
          </p:cNvPr>
          <p:cNvSpPr txBox="1"/>
          <p:nvPr/>
        </p:nvSpPr>
        <p:spPr>
          <a:xfrm>
            <a:off x="371953" y="3844316"/>
            <a:ext cx="381124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09539" fontAlgn="t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Lật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từng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trang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mới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Chao ôi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thơm tho</a:t>
            </a: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Này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đây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nương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Dập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dờn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những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cánh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cò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  <a:endParaRPr lang="en-US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F66600B-8204-D4FD-05D4-79DAEBB6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86200"/>
            <a:ext cx="851094" cy="5843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9C16CC8-1FE8-0637-C05A-E93A2CBC805C}"/>
              </a:ext>
            </a:extLst>
          </p:cNvPr>
          <p:cNvSpPr txBox="1"/>
          <p:nvPr/>
        </p:nvSpPr>
        <p:spPr>
          <a:xfrm>
            <a:off x="127042" y="391675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>
              <a:defRPr/>
            </a:pP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2654F4A-DE93-4D5B-BC1C-6360B6238757}"/>
              </a:ext>
            </a:extLst>
          </p:cNvPr>
          <p:cNvSpPr txBox="1"/>
          <p:nvPr/>
        </p:nvSpPr>
        <p:spPr>
          <a:xfrm>
            <a:off x="4276113" y="1093921"/>
            <a:ext cx="4011324" cy="25028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09539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Bao nhiêu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chuyện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cổ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tích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Cũng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trong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sách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hay</a:t>
            </a:r>
          </a:p>
          <a:p>
            <a:pPr defTabSz="609539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Cô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múa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,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dạy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Làm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đồ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chơi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khéo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45952D5-A9DE-10D6-D4C0-4788227D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71" y="853724"/>
            <a:ext cx="851094" cy="5843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CC09C3C-5476-F009-D6D7-77D0CBB3BAD8}"/>
              </a:ext>
            </a:extLst>
          </p:cNvPr>
          <p:cNvSpPr txBox="1"/>
          <p:nvPr/>
        </p:nvSpPr>
        <p:spPr>
          <a:xfrm>
            <a:off x="4305914" y="866564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D029BD6-555E-62DC-5A01-C87A977BDCD1}"/>
              </a:ext>
            </a:extLst>
          </p:cNvPr>
          <p:cNvSpPr txBox="1"/>
          <p:nvPr/>
        </p:nvSpPr>
        <p:spPr>
          <a:xfrm>
            <a:off x="4305914" y="3810039"/>
            <a:ext cx="3730246" cy="255389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defTabSz="609539" fontAlgn="t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Giờ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ra chơi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bạn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Em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náo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nức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nô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đùa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Khi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mệt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lại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túm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tụm</a:t>
            </a:r>
            <a:endParaRPr lang="vi-VN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Cùng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vẽ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tranh say sưa.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40F46F7-8AA4-63FE-397A-CF77677BE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35267"/>
            <a:ext cx="851094" cy="584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A2E56FD-5BC8-4764-CA9D-8FDB128D2354}"/>
              </a:ext>
            </a:extLst>
          </p:cNvPr>
          <p:cNvSpPr txBox="1"/>
          <p:nvPr/>
        </p:nvSpPr>
        <p:spPr>
          <a:xfrm>
            <a:off x="4069298" y="38963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>
              <a:defRPr/>
            </a:pP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7EAE598-A5F0-DB32-2AA6-A8EBFA5F1631}"/>
              </a:ext>
            </a:extLst>
          </p:cNvPr>
          <p:cNvSpPr txBox="1"/>
          <p:nvPr/>
        </p:nvSpPr>
        <p:spPr>
          <a:xfrm>
            <a:off x="8332383" y="949504"/>
            <a:ext cx="3902421" cy="3166824"/>
          </a:xfrm>
          <a:prstGeom prst="round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defTabSz="609539" fontAlgn="t">
              <a:lnSpc>
                <a:spcPct val="150000"/>
              </a:lnSpc>
              <a:defRPr/>
            </a:pP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Tan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ùa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chạy</a:t>
            </a:r>
            <a:endParaRPr lang="en-US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Đồng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lúa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chín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vàng</a:t>
            </a:r>
          </a:p>
          <a:p>
            <a:pPr defTabSz="609539" fontAlgn="t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chân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nhịp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hát</a:t>
            </a:r>
            <a:endParaRPr lang="en-US" sz="2400" dirty="0">
              <a:solidFill>
                <a:srgbClr val="002060"/>
              </a:solidFill>
              <a:latin typeface="#9Slide03 Arima Madurai Black" panose="020B0604020202020204" charset="0"/>
              <a:cs typeface="#9Slide03 Arima Madurai Black" panose="020B0604020202020204" charset="0"/>
            </a:endParaRPr>
          </a:p>
          <a:p>
            <a:pPr defTabSz="609539" fontAlgn="t">
              <a:lnSpc>
                <a:spcPct val="150000"/>
              </a:lnSpc>
              <a:defRPr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xốn</a:t>
            </a:r>
            <a:r>
              <a:rPr lang="en-US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xang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.</a:t>
            </a:r>
          </a:p>
          <a:p>
            <a:pPr algn="ctr" defTabSz="609539" fontAlgn="t">
              <a:lnSpc>
                <a:spcPct val="150000"/>
              </a:lnSpc>
              <a:defRPr/>
            </a:pP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             (</a:t>
            </a:r>
            <a:r>
              <a:rPr lang="en-US" sz="2400" i="1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Phạm</a:t>
            </a:r>
            <a:r>
              <a:rPr lang="en-US" sz="2400" i="1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 Anh </a:t>
            </a:r>
            <a:r>
              <a:rPr lang="en-US" sz="2400" i="1" dirty="0" err="1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Xuân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20B0604020202020204" charset="0"/>
                <a:cs typeface="#9Slide03 Arima Madurai Black" panose="020B0604020202020204" charset="0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80C9B19-00B5-0120-C0E2-9A11A18D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28" y="826843"/>
            <a:ext cx="851094" cy="5843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0DD3232-C9A4-D77D-9315-5849FFA61220}"/>
              </a:ext>
            </a:extLst>
          </p:cNvPr>
          <p:cNvSpPr txBox="1"/>
          <p:nvPr/>
        </p:nvSpPr>
        <p:spPr>
          <a:xfrm>
            <a:off x="8103011" y="853724"/>
            <a:ext cx="381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>
              <a:defRPr/>
            </a:pPr>
            <a:r>
              <a:rPr lang="en-US" sz="2800">
                <a:solidFill>
                  <a:prstClr val="black">
                    <a:lumMod val="95000"/>
                    <a:lumOff val="5000"/>
                  </a:prstClr>
                </a:solidFill>
                <a:latin typeface="#9Slide03 AmpleSoft Bold" panose="02000000000000000000" pitchFamily="2" charset="0"/>
                <a:cs typeface="Baloo 2 Medium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031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7" grpId="0"/>
      <p:bldP spid="20" grpId="0"/>
      <p:bldP spid="23" grpId="0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=""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=""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=""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=""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=""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=""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=""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=""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=""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=""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=""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=""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=""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=""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=""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=""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=""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=""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=""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=""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=""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=""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=""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=""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=""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=""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=""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=""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=""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=""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=""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=""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=""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=""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=""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=""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=""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4611490" y="512849"/>
            <a:ext cx="7580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ttaya" panose="00000500000000000000" pitchFamily="2" charset="-34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4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4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4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=""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=""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=""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=""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=""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=""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=""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hai</a:t>
            </a: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gày</a:t>
            </a:r>
            <a:r>
              <a:rPr lang="zh-CN" altLang="en-US" sz="36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 t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háng</a:t>
            </a: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10</a:t>
            </a:r>
            <a:r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</a:t>
            </a:r>
            <a:r>
              <a:rPr kumimoji="0" lang="en-US" altLang="zh-CN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ăm</a:t>
            </a:r>
            <a:r>
              <a:rPr lang="zh-CN" altLang="en-US" sz="360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600" smtClean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2022.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1300</Words>
  <Application>Microsoft Office PowerPoint</Application>
  <PresentationFormat>Widescreen</PresentationFormat>
  <Paragraphs>261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66" baseType="lpstr">
      <vt:lpstr>微软雅黑</vt:lpstr>
      <vt:lpstr>微软雅黑</vt:lpstr>
      <vt:lpstr>#9Slide03 AmpleSoft Bold</vt:lpstr>
      <vt:lpstr>#9Slide03 Arima Madurai Black</vt:lpstr>
      <vt:lpstr>Arial</vt:lpstr>
      <vt:lpstr>Arial-Rounded</vt:lpstr>
      <vt:lpstr>Baloo 2 Medium</vt:lpstr>
      <vt:lpstr>Baloo 2 SemiBold</vt:lpstr>
      <vt:lpstr>Calibri</vt:lpstr>
      <vt:lpstr>Calibri Light</vt:lpstr>
      <vt:lpstr>Coiny</vt:lpstr>
      <vt:lpstr>Humanst521 BT</vt:lpstr>
      <vt:lpstr>inpin heiti</vt:lpstr>
      <vt:lpstr>Nunito Black</vt:lpstr>
      <vt:lpstr>Open Sans</vt:lpstr>
      <vt:lpstr>Patrick Hand</vt:lpstr>
      <vt:lpstr>Pattaya</vt:lpstr>
      <vt:lpstr>Sigmar One</vt:lpstr>
      <vt:lpstr>Sriracha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MrsOanh</cp:lastModifiedBy>
  <cp:revision>38</cp:revision>
  <dcterms:created xsi:type="dcterms:W3CDTF">2022-06-20T01:54:47Z</dcterms:created>
  <dcterms:modified xsi:type="dcterms:W3CDTF">2022-10-01T16:30:39Z</dcterms:modified>
</cp:coreProperties>
</file>