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jpg" ContentType="image/png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08" r:id="rId3"/>
    <p:sldId id="309" r:id="rId4"/>
    <p:sldId id="311" r:id="rId5"/>
    <p:sldId id="312" r:id="rId6"/>
    <p:sldId id="313" r:id="rId7"/>
    <p:sldId id="263" r:id="rId8"/>
    <p:sldId id="319" r:id="rId9"/>
    <p:sldId id="279" r:id="rId10"/>
    <p:sldId id="303" r:id="rId11"/>
    <p:sldId id="304" r:id="rId12"/>
    <p:sldId id="321" r:id="rId13"/>
    <p:sldId id="305" r:id="rId14"/>
    <p:sldId id="32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C891-C674-EB0E-0CE4-CB069E698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5D0B9-1EE7-108C-FAEE-5650DBA98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E8014-DF35-4955-07A1-97BAC25E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B4E1-1553-84ED-A1DA-2247DAE8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F8987-BAB5-2C96-574B-6108231C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00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8A50-F080-8332-75A2-2630633E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87247-4215-7BE2-0B57-2F1BE6B82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A2EB7-20AE-C523-3F82-ED37CFC5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44F68-2048-30F3-886C-EC916C02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28A8-FA73-F051-C568-93C0FF53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0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E7E89-CB76-350B-CABC-8DC20430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0663A-380D-2ACF-6EAB-2BBE5DD14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6971B-514C-714B-9613-0893BC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5651A-B1E1-2710-5E8B-71E8D10A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7A7DF-C75E-E380-19C1-789713C4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20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206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07C0-ADC6-033F-3183-027BC2C4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959AC-C8A1-63E6-33D2-11832148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868D-773C-4DAC-8007-FAB50744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62346-2FCD-2694-05AB-5AF9AA2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98F02-7428-0EF4-ED18-3F4B4486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94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3D65-99B9-EC60-1808-5336AE91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170AB-A54F-95CE-B078-D514D88F4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5B498-8EC6-A2FD-67AE-DAFA6C2F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7306-CA23-4087-383C-BC4A0A0D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4314-5C8D-8F26-D6B6-00088275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7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6CBF2-3ADD-2E79-4D32-E83818B4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4F3CE-714E-6227-8A6E-DDFAB7E4E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2D918-F02A-AA42-F71D-8D7EBC6B1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08965-8973-C141-21F7-D4DB11F8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DEC37-A6DD-F0FE-5C6F-3B55284F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8B1ED-E9FB-05CF-BFFD-05FFFBBF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59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8CDA-531C-5BCB-3F65-87716842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7F5E1-9573-2678-9D48-22C9A4D0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E4D0B-CB50-6B14-BE82-A67D40647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6526B2-48DC-64D1-3984-684398257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6167C-C3EA-C055-54B1-B6A0E7E87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0F3DE-6B1B-B3EB-2BAD-7F577F21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BBBA6E-B316-0CEE-BEB2-A4BDD115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BE14-D49F-FAB1-1671-A01D5C93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56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7523-542C-9D3A-4A68-70CD9A4A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6B26A-F296-A309-159E-492562FE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BEFDA-FE0F-A795-9578-3D7297FA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C628D-5EE6-3DDF-8470-99CDA6EF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961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6C150-40B3-0208-5630-5F5D897D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E1D32-8C20-B640-DEF1-A48EE2EC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BD43-796F-23B8-3586-C1B2845E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98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F59B-040F-63CD-C0DC-481041B2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D9C60-7755-B985-7B87-D7887C1D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E44E8-7A25-4205-5D53-62DA31CCE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93996-D886-7D86-F832-5CAC52BB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A989B-C16D-609E-C85C-3199D82B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AC916-F2A7-5C73-58DA-65C66D2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07A7-325C-59D4-D576-871E07D9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8772C-4584-F452-E9E8-BEE0D99CF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56B77-1B3E-F2C2-AFC0-B10FD5F76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C0E9D-09EE-2086-DB1A-C7A9D50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A9356-AEA9-9E64-09A4-FBF24954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ECF09-E805-7076-C118-9ACF9597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86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BF5B9-E22D-FBB9-80F6-6773DCC1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DFF6B-4E36-0C2E-7769-76DF84E4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C788-79CB-4BB0-A428-CB60C2A1B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F6748-A268-46AB-A939-A998CE3ADA30}" type="datetimeFigureOut">
              <a:rPr lang="vi-VN" smtClean="0"/>
              <a:t>01/10/2022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37C59-2B05-B6E8-2A0C-5B0E4C247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9ECE8-B8D9-7CC6-5224-216E1A559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26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audio" Target="../media/audio2.wav"/><Relationship Id="rId10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1281408" y="2331958"/>
            <a:ext cx="1086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Gam (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682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D07328-7D5B-E15F-209D-DF91F3286A42}"/>
              </a:ext>
            </a:extLst>
          </p:cNvPr>
          <p:cNvSpPr txBox="1"/>
          <p:nvPr/>
        </p:nvSpPr>
        <p:spPr>
          <a:xfrm>
            <a:off x="1140562" y="144484"/>
            <a:ext cx="10149494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đủ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kg,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nhẹ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hơn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100 g.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đủ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gam?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0D7A96B-B83E-FE4B-931B-CAD022435AA9}"/>
              </a:ext>
            </a:extLst>
          </p:cNvPr>
          <p:cNvGrpSpPr/>
          <p:nvPr/>
        </p:nvGrpSpPr>
        <p:grpSpPr>
          <a:xfrm>
            <a:off x="396762" y="78457"/>
            <a:ext cx="667899" cy="667899"/>
            <a:chOff x="529688" y="11369"/>
            <a:chExt cx="891662" cy="89166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ED79738-C0DB-6F4F-6DC6-9B23666653F7}"/>
                </a:ext>
              </a:extLst>
            </p:cNvPr>
            <p:cNvSpPr/>
            <p:nvPr/>
          </p:nvSpPr>
          <p:spPr>
            <a:xfrm>
              <a:off x="529688" y="11369"/>
              <a:ext cx="891662" cy="8916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143A26E-0199-6DAA-D7EB-8258B3FCC951}"/>
                </a:ext>
              </a:extLst>
            </p:cNvPr>
            <p:cNvSpPr/>
            <p:nvPr/>
          </p:nvSpPr>
          <p:spPr>
            <a:xfrm>
              <a:off x="594519" y="76200"/>
              <a:ext cx="762000" cy="762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5"/>
                <a:t>3</a:t>
              </a:r>
            </a:p>
          </p:txBody>
        </p:sp>
      </p:grpSp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D9792D-7C5A-CB98-F90C-A07E7AA2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24310" r="9831" b="27981"/>
          <a:stretch/>
        </p:blipFill>
        <p:spPr>
          <a:xfrm>
            <a:off x="8829207" y="1351120"/>
            <a:ext cx="2764699" cy="1715872"/>
          </a:xfrm>
          <a:prstGeom prst="rect">
            <a:avLst/>
          </a:prstGeom>
        </p:spPr>
      </p:pic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916476E6-9195-8320-71D7-FD938B2AF5DA}"/>
              </a:ext>
            </a:extLst>
          </p:cNvPr>
          <p:cNvCxnSpPr/>
          <p:nvPr/>
        </p:nvCxnSpPr>
        <p:spPr>
          <a:xfrm>
            <a:off x="4519162" y="645621"/>
            <a:ext cx="222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ED3383C2-8DC7-10CF-05E4-B92564B7BD36}"/>
              </a:ext>
            </a:extLst>
          </p:cNvPr>
          <p:cNvCxnSpPr>
            <a:cxnSpLocks/>
          </p:cNvCxnSpPr>
          <p:nvPr/>
        </p:nvCxnSpPr>
        <p:spPr>
          <a:xfrm>
            <a:off x="8829207" y="618163"/>
            <a:ext cx="674557" cy="274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12B44719-0E37-D6A7-FCB5-203F9D8E9174}"/>
              </a:ext>
            </a:extLst>
          </p:cNvPr>
          <p:cNvCxnSpPr>
            <a:cxnSpLocks/>
          </p:cNvCxnSpPr>
          <p:nvPr/>
        </p:nvCxnSpPr>
        <p:spPr>
          <a:xfrm>
            <a:off x="9807590" y="602129"/>
            <a:ext cx="11122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F950C1AA-5F05-7CCD-8B95-36EDE16099B5}"/>
              </a:ext>
            </a:extLst>
          </p:cNvPr>
          <p:cNvCxnSpPr>
            <a:cxnSpLocks/>
          </p:cNvCxnSpPr>
          <p:nvPr/>
        </p:nvCxnSpPr>
        <p:spPr>
          <a:xfrm>
            <a:off x="1258083" y="1088821"/>
            <a:ext cx="11574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F5141C8E-5B24-E585-6247-F6232529B30D}"/>
              </a:ext>
            </a:extLst>
          </p:cNvPr>
          <p:cNvCxnSpPr>
            <a:cxnSpLocks/>
          </p:cNvCxnSpPr>
          <p:nvPr/>
        </p:nvCxnSpPr>
        <p:spPr>
          <a:xfrm>
            <a:off x="4130744" y="1088821"/>
            <a:ext cx="15942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3CBC5F5C-14E3-B561-9B24-14A319C6D5B8}"/>
              </a:ext>
            </a:extLst>
          </p:cNvPr>
          <p:cNvCxnSpPr>
            <a:cxnSpLocks/>
          </p:cNvCxnSpPr>
          <p:nvPr/>
        </p:nvCxnSpPr>
        <p:spPr>
          <a:xfrm>
            <a:off x="6019904" y="1088821"/>
            <a:ext cx="8181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36BE7849-3EF2-6626-3318-B55F8B8A57DD}"/>
              </a:ext>
            </a:extLst>
          </p:cNvPr>
          <p:cNvCxnSpPr>
            <a:cxnSpLocks/>
          </p:cNvCxnSpPr>
          <p:nvPr/>
        </p:nvCxnSpPr>
        <p:spPr>
          <a:xfrm>
            <a:off x="8511591" y="1058600"/>
            <a:ext cx="25919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84C331DA-1574-7D4D-33BF-310B4640EBB8}"/>
              </a:ext>
            </a:extLst>
          </p:cNvPr>
          <p:cNvCxnSpPr>
            <a:cxnSpLocks/>
          </p:cNvCxnSpPr>
          <p:nvPr/>
        </p:nvCxnSpPr>
        <p:spPr>
          <a:xfrm>
            <a:off x="3024165" y="1581635"/>
            <a:ext cx="26080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F06572-E59D-19ED-1923-14C12947E19F}"/>
              </a:ext>
            </a:extLst>
          </p:cNvPr>
          <p:cNvSpPr txBox="1"/>
          <p:nvPr/>
        </p:nvSpPr>
        <p:spPr>
          <a:xfrm>
            <a:off x="5220246" y="3548764"/>
            <a:ext cx="58833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kg = 1000 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đủ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nặng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– 100 = 900 (g)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900 g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098E1-1290-AC54-19A1-114A8B7ED58F}"/>
              </a:ext>
            </a:extLst>
          </p:cNvPr>
          <p:cNvSpPr txBox="1"/>
          <p:nvPr/>
        </p:nvSpPr>
        <p:spPr>
          <a:xfrm>
            <a:off x="396762" y="1689387"/>
            <a:ext cx="74655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kg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100 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g? </a:t>
            </a:r>
          </a:p>
        </p:txBody>
      </p:sp>
    </p:spTree>
    <p:extLst>
      <p:ext uri="{BB962C8B-B14F-4D97-AF65-F5344CB8AC3E}">
        <p14:creationId xmlns:p14="http://schemas.microsoft.com/office/powerpoint/2010/main" val="5996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30D7A96B-B83E-FE4B-931B-CAD022435AA9}"/>
              </a:ext>
            </a:extLst>
          </p:cNvPr>
          <p:cNvGrpSpPr/>
          <p:nvPr/>
        </p:nvGrpSpPr>
        <p:grpSpPr>
          <a:xfrm>
            <a:off x="126942" y="108437"/>
            <a:ext cx="667899" cy="667899"/>
            <a:chOff x="529688" y="11369"/>
            <a:chExt cx="891662" cy="89166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ED79738-C0DB-6F4F-6DC6-9B23666653F7}"/>
                </a:ext>
              </a:extLst>
            </p:cNvPr>
            <p:cNvSpPr/>
            <p:nvPr/>
          </p:nvSpPr>
          <p:spPr>
            <a:xfrm>
              <a:off x="529688" y="11369"/>
              <a:ext cx="891662" cy="8916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143A26E-0199-6DAA-D7EB-8258B3FCC951}"/>
                </a:ext>
              </a:extLst>
            </p:cNvPr>
            <p:cNvSpPr/>
            <p:nvPr/>
          </p:nvSpPr>
          <p:spPr>
            <a:xfrm>
              <a:off x="594519" y="76200"/>
              <a:ext cx="762000" cy="762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5" dirty="0"/>
                <a:t>4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847E89-D099-9822-E612-E471D54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27050" r="8214" b="10658"/>
          <a:stretch/>
        </p:blipFill>
        <p:spPr>
          <a:xfrm>
            <a:off x="364222" y="1088825"/>
            <a:ext cx="11463556" cy="30251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D07328-7D5B-E15F-209D-DF91F3286A42}"/>
              </a:ext>
            </a:extLst>
          </p:cNvPr>
          <p:cNvSpPr txBox="1"/>
          <p:nvPr/>
        </p:nvSpPr>
        <p:spPr>
          <a:xfrm>
            <a:off x="794842" y="156999"/>
            <a:ext cx="11287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(g, kg)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    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39CD91A7-4FF7-ACA9-AD0C-D5A8226D8CE2}"/>
              </a:ext>
            </a:extLst>
          </p:cNvPr>
          <p:cNvSpPr/>
          <p:nvPr/>
        </p:nvSpPr>
        <p:spPr>
          <a:xfrm>
            <a:off x="8853282" y="191284"/>
            <a:ext cx="567122" cy="502922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D083F278-4430-E526-A0A1-78FECC181A13}"/>
              </a:ext>
            </a:extLst>
          </p:cNvPr>
          <p:cNvSpPr/>
          <p:nvPr/>
        </p:nvSpPr>
        <p:spPr>
          <a:xfrm>
            <a:off x="1255825" y="3335781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35616FB-4F14-5CF6-FFCF-A47D2FBB92CB}"/>
              </a:ext>
            </a:extLst>
          </p:cNvPr>
          <p:cNvSpPr/>
          <p:nvPr/>
        </p:nvSpPr>
        <p:spPr>
          <a:xfrm>
            <a:off x="4421725" y="3335780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9A069CA-D536-5439-71C4-B8036F14EDC1}"/>
              </a:ext>
            </a:extLst>
          </p:cNvPr>
          <p:cNvSpPr/>
          <p:nvPr/>
        </p:nvSpPr>
        <p:spPr>
          <a:xfrm>
            <a:off x="7944677" y="3335779"/>
            <a:ext cx="689658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669420DE-7D2A-8F9B-482C-8BC714C4325C}"/>
              </a:ext>
            </a:extLst>
          </p:cNvPr>
          <p:cNvSpPr/>
          <p:nvPr/>
        </p:nvSpPr>
        <p:spPr>
          <a:xfrm>
            <a:off x="11067569" y="3335778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633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D07328-7D5B-E15F-209D-DF91F3286A42}"/>
              </a:ext>
            </a:extLst>
          </p:cNvPr>
          <p:cNvSpPr txBox="1"/>
          <p:nvPr/>
        </p:nvSpPr>
        <p:spPr>
          <a:xfrm>
            <a:off x="1301486" y="142005"/>
            <a:ext cx="10493751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hành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Ước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lượng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vật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20DC6C-E704-EF1C-8C67-CCFDA50E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18461" r="4667" b="4928"/>
          <a:stretch/>
        </p:blipFill>
        <p:spPr>
          <a:xfrm>
            <a:off x="616557" y="1204039"/>
            <a:ext cx="10958887" cy="564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2E5A33-3216-CB3D-6B89-540AA8B32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515431" y="127015"/>
            <a:ext cx="786055" cy="7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648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1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10207" y="1109648"/>
            <a:ext cx="5799036" cy="1106591"/>
          </a:xfrm>
          <a:prstGeom prst="rect">
            <a:avLst/>
          </a:prstGeom>
          <a:noFill/>
        </p:spPr>
        <p:txBody>
          <a:bodyPr spcFirstLastPara="1" wrap="none" lIns="91324" tIns="45662" rIns="91324" bIns="45662" numCol="1">
            <a:prstTxWarp prst="textArchUp">
              <a:avLst/>
            </a:prstTxWarp>
            <a:spAutoFit/>
          </a:bodyPr>
          <a:lstStyle/>
          <a:p>
            <a:pPr algn="ctr" defTabSz="913158">
              <a:defRPr/>
            </a:pP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qua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endParaRPr lang="en-US" sz="659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2132" y="-856163"/>
            <a:ext cx="608827" cy="608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19174" y="2715968"/>
            <a:ext cx="862282" cy="1118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1990" y="3275187"/>
            <a:ext cx="862282" cy="1118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97579" y="3008227"/>
            <a:ext cx="862282" cy="1118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441" y="3275186"/>
            <a:ext cx="862282" cy="1118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22" y="976444"/>
            <a:ext cx="3861055" cy="38610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11308" y="1164483"/>
            <a:ext cx="9003699" cy="5112773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158">
                <a:buClr>
                  <a:srgbClr val="000000"/>
                </a:buClr>
              </a:pP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chú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Con non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nớt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rất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sợ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chiếc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cầu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Mặc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viên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cổ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vũ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nhưng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vẫn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không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dám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bước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qua.</a:t>
              </a:r>
            </a:p>
            <a:p>
              <a:pPr defTabSz="913158">
                <a:buClr>
                  <a:srgbClr val="000000"/>
                </a:buClr>
              </a:pP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em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hãy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giúp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chú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thêm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lòng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can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đảm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để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bước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chiếc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cầu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cùng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kiếm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ăn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cách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trả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lời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hỏi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nhé</a:t>
              </a:r>
              <a:endParaRPr lang="en-US" sz="239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5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371" y="488668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9076" y="4048170"/>
            <a:ext cx="3413848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99" y="1541448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2937" y="3483293"/>
            <a:ext cx="708487" cy="1020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59128" y="3367795"/>
            <a:ext cx="708487" cy="1020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6300" y="463441"/>
            <a:ext cx="6605785" cy="2346390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184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Giỏ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cân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nặng</a:t>
              </a:r>
              <a:r>
                <a:rPr lang="en-US" sz="3196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bao nhiêu?</a:t>
              </a:r>
              <a:endParaRPr lang="en-US" sz="31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20" y="436276"/>
            <a:ext cx="608827" cy="60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02" y="1542710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2937" y="3483293"/>
            <a:ext cx="708487" cy="1020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4596" y="472421"/>
            <a:ext cx="6898600" cy="2193855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3917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Con </a:t>
              </a:r>
              <a:r>
                <a:rPr lang="en-US" sz="27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ngỗng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7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cân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796" b="1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nặng</a:t>
              </a:r>
              <a:r>
                <a:rPr lang="en-US" sz="2796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bao nhiêu?</a:t>
              </a:r>
              <a:endParaRPr lang="en-US" sz="27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9076" y="4048170"/>
            <a:ext cx="3413848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405" y="486496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43291" y="4129357"/>
            <a:ext cx="3442474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994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nhẹ</a:t>
            </a:r>
            <a:r>
              <a:rPr lang="en-US" sz="3994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994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28" y="1497177"/>
            <a:ext cx="3172414" cy="3172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49" y="3389489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7995" y="450436"/>
            <a:ext cx="5755541" cy="2632949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58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bóng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…. 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1kg</a:t>
              </a:r>
              <a:endParaRPr lang="en-US" sz="31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0861" y="4152901"/>
            <a:ext cx="3418583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595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595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95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595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0" y="-1271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917" y="450436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604" y="5216841"/>
            <a:ext cx="3382547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95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206934" y="4038504"/>
            <a:ext cx="3418583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80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"/>
          <p:cNvSpPr/>
          <p:nvPr/>
        </p:nvSpPr>
        <p:spPr>
          <a:xfrm>
            <a:off x="1927644" y="5216841"/>
            <a:ext cx="3283231" cy="83404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90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D"/>
          <p:cNvSpPr/>
          <p:nvPr/>
        </p:nvSpPr>
        <p:spPr>
          <a:xfrm>
            <a:off x="1927643" y="4069422"/>
            <a:ext cx="3287699" cy="83620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140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71286" y="501203"/>
            <a:ext cx="6010399" cy="2287618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2"/>
              <a:ext cx="5603074" cy="743821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595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60 g + 40 g – 5g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18" y="1523374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932" y="3143961"/>
            <a:ext cx="628065" cy="9189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13" y="3429000"/>
            <a:ext cx="628065" cy="918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176541" cy="6398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55" y="3464245"/>
            <a:ext cx="3172414" cy="3172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8174" y="5165364"/>
            <a:ext cx="628065" cy="91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79" y="5524132"/>
            <a:ext cx="628065" cy="918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110" y="5481524"/>
            <a:ext cx="628065" cy="918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1662" y="4452968"/>
            <a:ext cx="628065" cy="9189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22504" y="2121477"/>
            <a:ext cx="5799036" cy="1106591"/>
          </a:xfrm>
          <a:prstGeom prst="rect">
            <a:avLst/>
          </a:prstGeom>
          <a:noFill/>
        </p:spPr>
        <p:txBody>
          <a:bodyPr spcFirstLastPara="1" wrap="none" lIns="91324" tIns="45662" rIns="91324" bIns="45662" numCol="1">
            <a:prstTxWarp prst="textArchUp">
              <a:avLst/>
            </a:prstTxWarp>
            <a:spAutoFit/>
          </a:bodyPr>
          <a:lstStyle/>
          <a:p>
            <a:pPr algn="ctr" defTabSz="913158">
              <a:defRPr/>
            </a:pP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278</Words>
  <Application>Microsoft Office PowerPoint</Application>
  <PresentationFormat>Widescreen</PresentationFormat>
  <Paragraphs>39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AvantGarde</vt:lpstr>
      <vt:lpstr>Calibri</vt:lpstr>
      <vt:lpstr>Calibri Light</vt:lpstr>
      <vt:lpstr>Times New Roman</vt:lpstr>
      <vt:lpstr>UTM 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6</cp:revision>
  <dcterms:created xsi:type="dcterms:W3CDTF">2022-10-01T04:10:51Z</dcterms:created>
  <dcterms:modified xsi:type="dcterms:W3CDTF">2022-10-01T04:32:12Z</dcterms:modified>
</cp:coreProperties>
</file>