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0"/>
  </p:notesMasterIdLst>
  <p:sldIdLst>
    <p:sldId id="286" r:id="rId9"/>
    <p:sldId id="298" r:id="rId10"/>
    <p:sldId id="299" r:id="rId11"/>
    <p:sldId id="265" r:id="rId12"/>
    <p:sldId id="301" r:id="rId13"/>
    <p:sldId id="278" r:id="rId14"/>
    <p:sldId id="302" r:id="rId15"/>
    <p:sldId id="303" r:id="rId16"/>
    <p:sldId id="268" r:id="rId17"/>
    <p:sldId id="304" r:id="rId18"/>
    <p:sldId id="305" r:id="rId19"/>
    <p:sldId id="307" r:id="rId20"/>
    <p:sldId id="317" r:id="rId21"/>
    <p:sldId id="309" r:id="rId22"/>
    <p:sldId id="318" r:id="rId23"/>
    <p:sldId id="331" r:id="rId24"/>
    <p:sldId id="320" r:id="rId25"/>
    <p:sldId id="321" r:id="rId26"/>
    <p:sldId id="324" r:id="rId27"/>
    <p:sldId id="333" r:id="rId28"/>
    <p:sldId id="332" r:id="rId29"/>
    <p:sldId id="279" r:id="rId30"/>
    <p:sldId id="289" r:id="rId31"/>
    <p:sldId id="334" r:id="rId32"/>
    <p:sldId id="284" r:id="rId33"/>
    <p:sldId id="339" r:id="rId34"/>
    <p:sldId id="340" r:id="rId35"/>
    <p:sldId id="335" r:id="rId36"/>
    <p:sldId id="336" r:id="rId37"/>
    <p:sldId id="337" r:id="rId38"/>
    <p:sldId id="33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65" d="100"/>
          <a:sy n="65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665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679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724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47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17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6.xml"/><Relationship Id="rId9" Type="http://schemas.openxmlformats.org/officeDocument/2006/relationships/slide" Target="slide9.xml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3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xmlns="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xmlns="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xmlns="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>
                <a:latin typeface="+mj-lt"/>
              </a:rPr>
              <a:t>Những mô </a:t>
            </a:r>
            <a:r>
              <a:rPr lang="vi-VN" sz="3200" dirty="0" smtClean="0">
                <a:latin typeface="+mj-lt"/>
              </a:rPr>
              <a:t>tả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về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tác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dụng</a:t>
            </a:r>
            <a:r>
              <a:rPr lang="vi-VN" sz="3200" b="1" dirty="0" smtClean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nào sau đây tương ứng với bộ phận nào của quạt điện?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xmlns="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xmlns="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xmlns="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xmlns="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xmlns="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xmlns="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xmlns="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xmlns="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xmlns="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xmlns="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xmlns="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xmlns="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xmlns="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xmlns="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xmlns="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xmlns="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xmlns="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xmlns="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xmlns="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xmlns="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xmlns="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xmlns="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xmlns="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695</Words>
  <Application>Microsoft Office PowerPoint</Application>
  <PresentationFormat>Widescreen</PresentationFormat>
  <Paragraphs>110</Paragraphs>
  <Slides>31</Slides>
  <Notes>31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宋体</vt:lpstr>
      <vt:lpstr>Arial</vt:lpstr>
      <vt:lpstr>Calibri</vt:lpstr>
      <vt:lpstr>Calibri Light</vt:lpstr>
      <vt:lpstr>Coiny</vt:lpstr>
      <vt:lpstr>Georgia</vt:lpstr>
      <vt:lpstr>Pattaya</vt:lpstr>
      <vt:lpstr>Times New Roman</vt:lpstr>
      <vt:lpstr>字魂36号-正文宋楷</vt:lpstr>
      <vt:lpstr>方正稚艺简体</vt:lpstr>
      <vt:lpstr>等线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2022-07-17T05:49:10Z</dcterms:created>
  <dcterms:modified xsi:type="dcterms:W3CDTF">2022-09-27T08:35:23Z</dcterms:modified>
</cp:coreProperties>
</file>