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4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68" r:id="rId18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iCiel Cadena" panose="0200050300000002000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#9Slide07 HoneyCream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9" y="454541"/>
            <a:ext cx="9961727" cy="4743099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2555930" y="-31188"/>
            <a:ext cx="8010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err="1" smtClean="0">
                <a:solidFill>
                  <a:srgbClr val="FF0000"/>
                </a:solidFill>
              </a:rPr>
              <a:t>Trường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Tiểu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học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Ái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Mộ</a:t>
            </a:r>
            <a:r>
              <a:rPr lang="en-US" sz="5400" dirty="0" smtClean="0">
                <a:solidFill>
                  <a:srgbClr val="FF0000"/>
                </a:solidFill>
              </a:rPr>
              <a:t> A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99021" y="217790"/>
            <a:ext cx="2792979" cy="1287007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 smtClean="0"/>
                <a:t>- Quốc </a:t>
              </a:r>
              <a:r>
                <a:rPr lang="nl-NL" sz="2000" dirty="0"/>
                <a:t>hiệu và tiêu </a:t>
              </a:r>
              <a:r>
                <a:rPr lang="nl-NL" sz="2000" dirty="0" smtClean="0"/>
                <a:t>ngữ</a:t>
              </a:r>
            </a:p>
            <a:p>
              <a:r>
                <a:rPr lang="nl-NL" sz="2000" dirty="0" smtClean="0"/>
                <a:t>- Địa </a:t>
              </a:r>
              <a:r>
                <a:rPr lang="nl-NL" sz="2000" dirty="0"/>
                <a:t>điểm và thời gian viết báo cáo. 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23786" y="1457754"/>
            <a:ext cx="2266426" cy="1034019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44038" y="2818436"/>
            <a:ext cx="2304548" cy="1182637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92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97543" y="4070891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59206" y="5243806"/>
            <a:ext cx="2732793" cy="1450412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107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476090" y="61521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  <a:endParaRPr lang="en-US" sz="4000" b="1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8425969" y="321900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203159" cy="34266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42" name="Rectangle 41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Ghi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49639" y="2142007"/>
            <a:ext cx="2272815" cy="829983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799" y="3018284"/>
              <a:ext cx="3617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đề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57765" y="3261724"/>
            <a:ext cx="2976199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30182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viết,</a:t>
              </a:r>
              <a:r>
                <a:rPr kumimoji="0" lang="en-US" sz="3200" b="1" i="0" u="none" strike="noStrike" kern="0" cap="none" spc="0" normalizeH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nhận</a:t>
              </a: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85836" y="2142007"/>
            <a:ext cx="2542445" cy="829983"/>
            <a:chOff x="823518" y="2910696"/>
            <a:chExt cx="4563946" cy="829983"/>
          </a:xfrm>
        </p:grpSpPr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7" y="3018284"/>
              <a:ext cx="433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5347" y="3261723"/>
            <a:ext cx="3376653" cy="1184806"/>
            <a:chOff x="1053799" y="2910696"/>
            <a:chExt cx="3617858" cy="1184806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799" y="3018284"/>
              <a:ext cx="36178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6" y="774383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hững điểm cần lưu ý khi viết báo cáo thảo luận: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39" y="2557639"/>
            <a:ext cx="1062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HOA;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 nếu có thêm phần trích yếu nội dung (VD: về “Hoạt động chuẩn bị chào mừng ngày Nhà giáo Việt Nam”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này viết chữ in </a:t>
            </a:r>
            <a:r>
              <a:rPr lang="vi-VN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thường.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538" y="372570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40" y="423223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38" y="4693896"/>
            <a:ext cx="1062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thảo luận được sắp xếp theo mục để dễ theo dõi.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UTM Avo" panose="02040603050506020204" pitchFamily="18" charset="0"/>
              </a:rPr>
              <a:t>Ghi</a:t>
            </a:r>
            <a:r>
              <a:rPr lang="en-US" sz="3200" b="1" dirty="0" smtClean="0">
                <a:latin typeface="UTM Avo" panose="02040603050506020204" pitchFamily="18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4622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189" y="970205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adena" panose="02000503000000020004" pitchFamily="50" charset="0"/>
              </a:rPr>
              <a:t>YÊU CẦU CẦN ĐẠT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7782" y="2226292"/>
            <a:ext cx="920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bố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cục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báo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cáo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thảo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luận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V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ận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cách </a:t>
            </a:r>
            <a:r>
              <a:rPr lang="vi-VN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viết báo cáo thảo luận </a:t>
            </a:r>
            <a:r>
              <a:rPr lang="vi-VN" sz="4000" b="1" dirty="0" smtClean="0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endParaRPr lang="en-US" sz="4000" b="1" dirty="0">
              <a:solidFill>
                <a:srgbClr val="FF505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48416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  <a:endParaRPr lang="en-US" sz="24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0624" y="800810"/>
            <a:ext cx="8035164" cy="6108802"/>
          </a:xfrm>
          <a:prstGeom prst="rect">
            <a:avLst/>
          </a:prstGeom>
          <a:solidFill>
            <a:srgbClr val="66CCFF">
              <a:alpha val="31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5303" y="5619515"/>
            <a:ext cx="8035164" cy="924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003" y="735984"/>
            <a:ext cx="8035163" cy="997248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2040" y="1800441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BÁO CÁO KẾT QUẢ THẢO LUẬN NHÓM</a:t>
            </a:r>
          </a:p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iệt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Nam”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943" y="2810983"/>
            <a:ext cx="80351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2023,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Bích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2.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Bùi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long: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0063" y="5771535"/>
            <a:ext cx="309551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70000"/>
              </a:lnSpc>
            </a:pP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01526" y="1733232"/>
            <a:ext cx="1802932" cy="764757"/>
            <a:chOff x="9079951" y="601378"/>
            <a:chExt cx="2771967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1" y="601378"/>
              <a:ext cx="2663554" cy="1538905"/>
              <a:chOff x="8730326" y="-690801"/>
              <a:chExt cx="2150829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6" y="-690801"/>
                <a:ext cx="2143215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478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69881" y="337080"/>
            <a:ext cx="2778307" cy="1292668"/>
            <a:chOff x="9079953" y="601378"/>
            <a:chExt cx="273809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677940" cy="10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indent="-342900" algn="ctr">
                <a:buFontTx/>
                <a:buChar char="-"/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78291" y="3973760"/>
            <a:ext cx="2169827" cy="1138021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4" y="889278"/>
              <a:ext cx="2477224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32541" y="5500464"/>
            <a:ext cx="2304548" cy="1339043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74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6" name="Rectangular Callout 5"/>
          <p:cNvSpPr/>
          <p:nvPr/>
        </p:nvSpPr>
        <p:spPr>
          <a:xfrm>
            <a:off x="312368" y="1824184"/>
            <a:ext cx="8045351" cy="622588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ular Callout 40"/>
          <p:cNvSpPr/>
          <p:nvPr/>
        </p:nvSpPr>
        <p:spPr>
          <a:xfrm>
            <a:off x="306642" y="2520299"/>
            <a:ext cx="8045351" cy="42697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306642" y="3103871"/>
            <a:ext cx="8045351" cy="2430935"/>
          </a:xfrm>
          <a:prstGeom prst="wedgeRectCallout">
            <a:avLst>
              <a:gd name="adj1" fmla="val 58064"/>
              <a:gd name="adj2" fmla="val -608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942" y="697803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2280" y="1341371"/>
            <a:ext cx="388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2023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047" y="2540819"/>
            <a:ext cx="7834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4A,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ular Callout 43"/>
          <p:cNvSpPr/>
          <p:nvPr/>
        </p:nvSpPr>
        <p:spPr>
          <a:xfrm>
            <a:off x="312368" y="744744"/>
            <a:ext cx="8045351" cy="966822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9033623" y="2551439"/>
            <a:ext cx="1834065" cy="851249"/>
            <a:chOff x="9079953" y="601378"/>
            <a:chExt cx="2663556" cy="1538905"/>
          </a:xfrm>
        </p:grpSpPr>
        <p:grpSp>
          <p:nvGrpSpPr>
            <p:cNvPr id="46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4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9082454" y="889278"/>
              <a:ext cx="2448339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Rectangular Callout 49"/>
          <p:cNvSpPr/>
          <p:nvPr/>
        </p:nvSpPr>
        <p:spPr>
          <a:xfrm>
            <a:off x="325331" y="5729116"/>
            <a:ext cx="8045351" cy="74791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6" grpId="0" animBg="1"/>
      <p:bldP spid="41" grpId="0" animBg="1"/>
      <p:bldP spid="42" grpId="0" animBg="1"/>
      <p:bldP spid="43" grpId="0"/>
      <p:bldP spid="5" grpId="0"/>
      <p:bldP spid="7" grpId="0"/>
      <p:bldP spid="4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  <a:endParaRPr lang="en-US" sz="32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b. Ai là người viết báo cáo? Báo cáo được gửi cho ai?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. Báo cáo gồm mấy phần? Mỗi phần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những thông tin gì?</a:t>
            </a: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</a:t>
              </a:r>
              <a:r>
                <a:rPr lang="vi-VN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47166" y="2066904"/>
            <a:ext cx="3737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8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24" name="Rectangle 23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185426" y="5592406"/>
            <a:ext cx="2875545" cy="977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63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5132" y="2531482"/>
            <a:ext cx="6300231" cy="378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 học Yên Ninh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ề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iệt</a:t>
              </a:r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”.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2.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-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4A,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1839</Words>
  <Application>Microsoft Office PowerPoint</Application>
  <PresentationFormat>Widescreen</PresentationFormat>
  <Paragraphs>178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Cambria</vt:lpstr>
      <vt:lpstr>Tahoma</vt:lpstr>
      <vt:lpstr>iCiel Cadena</vt:lpstr>
      <vt:lpstr>字魂156号-萌趣苏打饼</vt:lpstr>
      <vt:lpstr>inpin heiti</vt:lpstr>
      <vt:lpstr>Calibri</vt:lpstr>
      <vt:lpstr>UTM Avo</vt:lpstr>
      <vt:lpstr>字魂107号-萌趣欢乐体</vt:lpstr>
      <vt:lpstr>#9Slide07 HoneyCream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MTC</cp:lastModifiedBy>
  <cp:revision>40</cp:revision>
  <dcterms:created xsi:type="dcterms:W3CDTF">2023-07-22T16:47:16Z</dcterms:created>
  <dcterms:modified xsi:type="dcterms:W3CDTF">2023-10-02T06:40:29Z</dcterms:modified>
</cp:coreProperties>
</file>