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1"/>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299" r:id="rId30"/>
    <p:sldId id="308" r:id="rId31"/>
    <p:sldId id="278" r:id="rId32"/>
    <p:sldId id="290" r:id="rId33"/>
    <p:sldId id="291" r:id="rId34"/>
    <p:sldId id="279" r:id="rId35"/>
    <p:sldId id="280" r:id="rId36"/>
    <p:sldId id="293" r:id="rId37"/>
    <p:sldId id="292" r:id="rId38"/>
    <p:sldId id="281" r:id="rId39"/>
    <p:sldId id="282" r:id="rId40"/>
    <p:sldId id="309" r:id="rId41"/>
    <p:sldId id="310" r:id="rId42"/>
    <p:sldId id="294" r:id="rId43"/>
    <p:sldId id="295" r:id="rId44"/>
    <p:sldId id="311" r:id="rId45"/>
    <p:sldId id="286" r:id="rId46"/>
    <p:sldId id="283" r:id="rId47"/>
    <p:sldId id="284" r:id="rId48"/>
    <p:sldId id="287" r:id="rId49"/>
    <p:sldId id="288" r:id="rId50"/>
  </p:sldIdLst>
  <p:sldSz cx="12192000" cy="6858000"/>
  <p:notesSz cx="6858000" cy="9144000"/>
  <p:embeddedFontLst>
    <p:embeddedFont>
      <p:font typeface="Vogue-ExtraBold" panose="020B0500000000000000" charset="0"/>
      <p:regular r:id="rId52"/>
    </p:embeddedFont>
    <p:embeddedFont>
      <p:font typeface="Calibri" panose="020F05020202040302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SimSun" panose="02010600030101010101" pitchFamily="2" charset="-122"/>
      <p:regular r:id="rId61"/>
    </p:embeddedFont>
    <p:embeddedFont>
      <p:font typeface="Calibri Light" panose="020F0302020204030204" pitchFamily="34" charset="0"/>
      <p:regular r:id="rId62"/>
      <p:italic r:id="rId63"/>
    </p:embeddedFont>
    <p:embeddedFont>
      <p:font typeface="#9Slide07 HoneyCream" panose="020B0604020202020204" charset="0"/>
      <p:regular r:id="rId64"/>
    </p:embeddedFont>
    <p:embeddedFont>
      <p:font typeface="Cambria" panose="02040503050406030204" pitchFamily="18"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02/10/2023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8.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5.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
        <p:nvSpPr>
          <p:cNvPr id="6" name="TextBox 1"/>
          <p:cNvSpPr txBox="1"/>
          <p:nvPr/>
        </p:nvSpPr>
        <p:spPr>
          <a:xfrm>
            <a:off x="3187704" y="151949"/>
            <a:ext cx="801024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dirty="0" err="1" smtClean="0">
                <a:solidFill>
                  <a:srgbClr val="FF0000"/>
                </a:solidFill>
              </a:rPr>
              <a:t>Trường</a:t>
            </a:r>
            <a:r>
              <a:rPr lang="en-US" sz="5400" dirty="0" smtClean="0">
                <a:solidFill>
                  <a:srgbClr val="FF0000"/>
                </a:solidFill>
              </a:rPr>
              <a:t> </a:t>
            </a:r>
            <a:r>
              <a:rPr lang="en-US" sz="5400" dirty="0" err="1" smtClean="0">
                <a:solidFill>
                  <a:srgbClr val="FF0000"/>
                </a:solidFill>
              </a:rPr>
              <a:t>Tiểu</a:t>
            </a:r>
            <a:r>
              <a:rPr lang="en-US" sz="5400" dirty="0" smtClean="0">
                <a:solidFill>
                  <a:srgbClr val="FF0000"/>
                </a:solidFill>
              </a:rPr>
              <a:t> </a:t>
            </a:r>
            <a:r>
              <a:rPr lang="en-US" sz="5400" dirty="0" err="1" smtClean="0">
                <a:solidFill>
                  <a:srgbClr val="FF0000"/>
                </a:solidFill>
              </a:rPr>
              <a:t>học</a:t>
            </a:r>
            <a:r>
              <a:rPr lang="en-US" sz="5400" dirty="0">
                <a:solidFill>
                  <a:srgbClr val="FF0000"/>
                </a:solidFill>
              </a:rPr>
              <a:t> </a:t>
            </a:r>
            <a:r>
              <a:rPr lang="en-US" sz="5400" dirty="0" err="1" smtClean="0">
                <a:solidFill>
                  <a:srgbClr val="FF0000"/>
                </a:solidFill>
              </a:rPr>
              <a:t>Ái</a:t>
            </a:r>
            <a:r>
              <a:rPr lang="en-US" sz="5400" dirty="0" smtClean="0">
                <a:solidFill>
                  <a:srgbClr val="FF0000"/>
                </a:solidFill>
              </a:rPr>
              <a:t> </a:t>
            </a:r>
            <a:r>
              <a:rPr lang="en-US" sz="5400" dirty="0" err="1" smtClean="0">
                <a:solidFill>
                  <a:srgbClr val="FF0000"/>
                </a:solidFill>
              </a:rPr>
              <a:t>Mộ</a:t>
            </a:r>
            <a:r>
              <a:rPr lang="en-US" sz="5400" dirty="0" smtClean="0">
                <a:solidFill>
                  <a:srgbClr val="FF0000"/>
                </a:solidFill>
              </a:rPr>
              <a:t> A</a:t>
            </a:r>
            <a:endParaRPr lang="en-US" sz="5400" dirty="0">
              <a:solidFill>
                <a:srgbClr val="FF0000"/>
              </a:solidFill>
            </a:endParaRPr>
          </a:p>
        </p:txBody>
      </p:sp>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endPar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
        <p:nvSpPr>
          <p:cNvPr id="33" name="Speech Bubble: Oval 9">
            <a:extLst>
              <a:ext uri="{FF2B5EF4-FFF2-40B4-BE49-F238E27FC236}">
                <a16:creationId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i="0" dirty="0" smtClean="0">
                  <a:solidFill>
                    <a:srgbClr val="000000"/>
                  </a:solidFill>
                  <a:effectLst/>
                  <a:latin typeface="Cambria" panose="02040503050406030204" pitchFamily="18" charset="0"/>
                </a:rPr>
                <a:t>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smtClean="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a:t>
            </a:r>
            <a:r>
              <a:rPr lang="nl-NL" sz="4400" dirty="0" smtClean="0">
                <a:latin typeface="Cambria" panose="02040503050406030204" pitchFamily="18" charset="0"/>
              </a:rPr>
              <a:t>, </a:t>
            </a:r>
            <a:r>
              <a:rPr lang="nl-NL" sz="4400" dirty="0">
                <a:latin typeface="Cambria" panose="02040503050406030204" pitchFamily="18" charset="0"/>
              </a:rPr>
              <a:t>nhóm nhảy nữ đầu tiên của </a:t>
            </a:r>
            <a:r>
              <a:rPr lang="nl-NL" sz="4400" dirty="0" smtClean="0">
                <a:latin typeface="Cambria" panose="02040503050406030204" pitchFamily="18" charset="0"/>
              </a:rPr>
              <a:t>Cu-ba, cô </a:t>
            </a:r>
            <a:r>
              <a:rPr lang="nl-NL" sz="4400" dirty="0">
                <a:latin typeface="Cambria" panose="02040503050406030204" pitchFamily="18" charset="0"/>
              </a:rPr>
              <a:t>bé Mi-lô mười </a:t>
            </a:r>
            <a:r>
              <a:rPr lang="nl-NL" sz="4400" dirty="0" smtClean="0">
                <a:latin typeface="Cambria" panose="02040503050406030204" pitchFamily="18" charset="0"/>
              </a:rPr>
              <a:t>tuổi đã </a:t>
            </a:r>
            <a:r>
              <a:rPr lang="nl-NL" sz="4400" dirty="0">
                <a:latin typeface="Cambria" panose="02040503050406030204" pitchFamily="18" charset="0"/>
              </a:rPr>
              <a:t>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smtClean="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256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dirty="0" smtClean="0">
                  <a:solidFill>
                    <a:schemeClr val="accent6"/>
                  </a:solidFill>
                  <a:latin typeface="Calibri" panose="020F0502020204030204" pitchFamily="34" charset="0"/>
                  <a:cs typeface="Calibri" panose="020F0502020204030204" pitchFamily="34" charset="0"/>
                </a:rPr>
                <a:t>nổi bậc</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smtClean="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smtClean="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smtClean="0">
                <a:solidFill>
                  <a:schemeClr val="accent3">
                    <a:lumMod val="20000"/>
                    <a:lumOff val="80000"/>
                  </a:schemeClr>
                </a:solidFill>
                <a:latin typeface="Cambria" panose="02040503050406030204" pitchFamily="18" charset="0"/>
                <a:cs typeface="Calibri" panose="020F0502020204030204" pitchFamily="34" charset="0"/>
              </a:rPr>
              <a:t>Hành </a:t>
            </a:r>
            <a:r>
              <a:rPr lang="vi-VN" sz="3200" dirty="0">
                <a:solidFill>
                  <a:schemeClr val="accent3">
                    <a:lumMod val="20000"/>
                    <a:lumOff val="80000"/>
                  </a:schemeClr>
                </a:solidFill>
                <a:latin typeface="Cambria" panose="02040503050406030204" pitchFamily="18" charset="0"/>
                <a:cs typeface="Calibri" panose="020F0502020204030204" pitchFamily="34" charset="0"/>
              </a:rPr>
              <a:t>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smtClean="0">
              <a:solidFill>
                <a:srgbClr val="7030A0"/>
              </a:solidFill>
              <a:latin typeface="Cambria" panose="02040503050406030204" pitchFamily="18" charset="0"/>
            </a:endParaRPr>
          </a:p>
          <a:p>
            <a:pPr algn="just"/>
            <a:r>
              <a:rPr lang="vi-VN" sz="4000" b="1" i="1" dirty="0" smtClean="0">
                <a:solidFill>
                  <a:srgbClr val="7030A0"/>
                </a:solidFill>
                <a:latin typeface="Cambria" panose="02040503050406030204" pitchFamily="18" charset="0"/>
              </a:rPr>
              <a:t>Để </a:t>
            </a:r>
            <a:r>
              <a:rPr lang="vi-VN" sz="4000" b="1" i="1" dirty="0">
                <a:solidFill>
                  <a:srgbClr val="7030A0"/>
                </a:solidFill>
                <a:latin typeface="Cambria" panose="02040503050406030204" pitchFamily="18" charset="0"/>
              </a:rPr>
              <a:t>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endPar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smtClean="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smtClean="0">
                          <a:solidFill>
                            <a:schemeClr val="accent3"/>
                          </a:solidFill>
                          <a:latin typeface="Cambria" panose="02040503050406030204" pitchFamily="18" charset="0"/>
                          <a:ea typeface="Cambria" panose="02040503050406030204" pitchFamily="18" charset="0"/>
                        </a:rPr>
                        <a:t>Kiến trúc</a:t>
                      </a:r>
                      <a:r>
                        <a:rPr lang="vi-VN" sz="4800" baseline="0" dirty="0" smtClean="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smtClean="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smtClean="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smtClean="0">
                <a:solidFill>
                  <a:srgbClr val="7030A0"/>
                </a:solidFill>
                <a:latin typeface="Cambria" panose="02040503050406030204" pitchFamily="18" charset="0"/>
              </a:rPr>
              <a:t>Hiểu </a:t>
            </a:r>
            <a:r>
              <a:rPr lang="vi-VN" sz="3200" b="1" dirty="0">
                <a:solidFill>
                  <a:srgbClr val="7030A0"/>
                </a:solidFill>
                <a:latin typeface="Cambria" panose="02040503050406030204" pitchFamily="18" charset="0"/>
              </a:rPr>
              <a:t>điều tác giả muốn nói qua câu chuyện: </a:t>
            </a:r>
            <a:endParaRPr lang="en-US" sz="3200" b="1" dirty="0" smtClean="0">
              <a:solidFill>
                <a:srgbClr val="7030A0"/>
              </a:solidFill>
              <a:latin typeface="Cambria" panose="02040503050406030204" pitchFamily="18" charset="0"/>
            </a:endParaRPr>
          </a:p>
          <a:p>
            <a:pPr algn="just"/>
            <a:r>
              <a:rPr lang="vi-VN" sz="3200" b="1" i="1" dirty="0" smtClean="0">
                <a:solidFill>
                  <a:srgbClr val="7030A0"/>
                </a:solidFill>
                <a:latin typeface="Cambria" panose="02040503050406030204" pitchFamily="18" charset="0"/>
              </a:rPr>
              <a:t>Để th</a:t>
            </a:r>
            <a:r>
              <a:rPr lang="en-US" sz="3200" b="1" i="1" dirty="0" smtClean="0">
                <a:solidFill>
                  <a:srgbClr val="7030A0"/>
                </a:solidFill>
                <a:latin typeface="Cambria" panose="02040503050406030204" pitchFamily="18" charset="0"/>
              </a:rPr>
              <a:t>ự</a:t>
            </a:r>
            <a:r>
              <a:rPr lang="vi-VN" sz="3200" b="1" i="1" dirty="0" smtClean="0">
                <a:solidFill>
                  <a:srgbClr val="7030A0"/>
                </a:solidFill>
                <a:latin typeface="Cambria" panose="02040503050406030204" pitchFamily="18" charset="0"/>
              </a:rPr>
              <a:t>c </a:t>
            </a:r>
            <a:r>
              <a:rPr lang="vi-VN" sz="3200" b="1" i="1" dirty="0">
                <a:solidFill>
                  <a:srgbClr val="7030A0"/>
                </a:solidFill>
                <a:latin typeface="Cambria" panose="02040503050406030204" pitchFamily="18" charset="0"/>
              </a:rPr>
              <a:t>hiện ước mơ, mỗi người cần cố gắng, nỗ lực vượt lên hoàn cảnh, vượt lên khó khăn</a:t>
            </a:r>
            <a:r>
              <a:rPr lang="vi-VN" sz="3200" b="1" i="1" dirty="0" smtClean="0">
                <a:solidFill>
                  <a:srgbClr val="7030A0"/>
                </a:solidFill>
                <a:latin typeface="Cambria" panose="02040503050406030204" pitchFamily="18" charset="0"/>
              </a:rPr>
              <a:t>.</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2239</Words>
  <Application>Microsoft Office PowerPoint</Application>
  <PresentationFormat>Widescreen</PresentationFormat>
  <Paragraphs>152</Paragraphs>
  <Slides>46</Slides>
  <Notes>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46</vt:i4>
      </vt:variant>
    </vt:vector>
  </HeadingPairs>
  <TitlesOfParts>
    <vt:vector size="66" baseType="lpstr">
      <vt:lpstr>Vogue-ExtraBold</vt:lpstr>
      <vt:lpstr>字魂20号-石头体</vt:lpstr>
      <vt:lpstr>Calibri</vt:lpstr>
      <vt:lpstr>Arial</vt:lpstr>
      <vt:lpstr>思源宋体 SemiBold</vt:lpstr>
      <vt:lpstr>Open Sans</vt:lpstr>
      <vt:lpstr>UTM Aurora</vt:lpstr>
      <vt:lpstr>Arial-Rounded</vt:lpstr>
      <vt:lpstr>UTM Avo</vt:lpstr>
      <vt:lpstr>SimSun</vt:lpstr>
      <vt:lpstr>Calibri Light</vt:lpstr>
      <vt:lpstr>Times New Roman</vt:lpstr>
      <vt:lpstr>#9Slide07 HoneyCream</vt:lpstr>
      <vt:lpstr>Cambria</vt:lpstr>
      <vt:lpstr>思源黑体 CN Medium</vt:lpstr>
      <vt:lpstr>iCiel Cadena</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MTC</cp:lastModifiedBy>
  <cp:revision>22</cp:revision>
  <dcterms:created xsi:type="dcterms:W3CDTF">2023-07-07T08:11:19Z</dcterms:created>
  <dcterms:modified xsi:type="dcterms:W3CDTF">2023-10-02T06:39:38Z</dcterms:modified>
</cp:coreProperties>
</file>