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2" r:id="rId2"/>
    <p:sldId id="380" r:id="rId3"/>
    <p:sldId id="383" r:id="rId4"/>
    <p:sldId id="333" r:id="rId5"/>
    <p:sldId id="398" r:id="rId6"/>
    <p:sldId id="310" r:id="rId7"/>
    <p:sldId id="312" r:id="rId8"/>
    <p:sldId id="329" r:id="rId9"/>
    <p:sldId id="330" r:id="rId10"/>
    <p:sldId id="341" r:id="rId11"/>
    <p:sldId id="381" r:id="rId12"/>
    <p:sldId id="323" r:id="rId13"/>
    <p:sldId id="399" r:id="rId14"/>
    <p:sldId id="315" r:id="rId15"/>
    <p:sldId id="318" r:id="rId16"/>
    <p:sldId id="338" r:id="rId17"/>
    <p:sldId id="337" r:id="rId18"/>
    <p:sldId id="28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AD35B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6D1EE-08CC-4E8A-B434-6B1662D63B3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D9EA0-90D5-4F97-A46F-134FE197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4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35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0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0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2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89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6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0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8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7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5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3" r:id="rId19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776987" y="1427214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85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572" y="151145"/>
            <a:ext cx="725465" cy="539039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18559" y="45725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endParaRPr lang="zh-CN" altLang="en-US" sz="2419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8122" y="1528247"/>
            <a:ext cx="1079887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  <a:p>
            <a:pPr algn="just" defTabSz="921716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Theo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0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F2B8770-6E39-46AA-90FA-2DEC0440DDF9}"/>
              </a:ext>
            </a:extLst>
          </p:cNvPr>
          <p:cNvGrpSpPr/>
          <p:nvPr/>
        </p:nvGrpSpPr>
        <p:grpSpPr>
          <a:xfrm>
            <a:off x="1415279" y="2840866"/>
            <a:ext cx="4848971" cy="4811593"/>
            <a:chOff x="1476019" y="1862348"/>
            <a:chExt cx="4848971" cy="4811593"/>
          </a:xfrm>
        </p:grpSpPr>
        <p:pic>
          <p:nvPicPr>
            <p:cNvPr id="18" name="Content Placeholder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A697BE7-D597-4E24-B9CC-1FA6DD3AD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3" b="9545"/>
            <a:stretch/>
          </p:blipFill>
          <p:spPr>
            <a:xfrm>
              <a:off x="2417636" y="1862348"/>
              <a:ext cx="3907354" cy="375350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350FEC-AF67-4DCF-9776-D0F5A69D5948}"/>
                </a:ext>
              </a:extLst>
            </p:cNvPr>
            <p:cNvSpPr/>
            <p:nvPr/>
          </p:nvSpPr>
          <p:spPr>
            <a:xfrm>
              <a:off x="1476019" y="6243245"/>
              <a:ext cx="4452731" cy="4306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54B5042-BEB8-4E0F-BC6E-ECB76D811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00" y="4072783"/>
            <a:ext cx="2174259" cy="25215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B0C332-E93E-402D-9DEB-19009609956F}"/>
              </a:ext>
            </a:extLst>
          </p:cNvPr>
          <p:cNvGrpSpPr/>
          <p:nvPr/>
        </p:nvGrpSpPr>
        <p:grpSpPr>
          <a:xfrm>
            <a:off x="450761" y="220580"/>
            <a:ext cx="6341455" cy="2776254"/>
            <a:chOff x="2521853" y="743000"/>
            <a:chExt cx="6658416" cy="330224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ED63DCA-87BA-4067-BDC8-C403CFAAC1B7}"/>
                </a:ext>
              </a:extLst>
            </p:cNvPr>
            <p:cNvSpPr/>
            <p:nvPr/>
          </p:nvSpPr>
          <p:spPr>
            <a:xfrm>
              <a:off x="2521853" y="743000"/>
              <a:ext cx="6658416" cy="3063403"/>
            </a:xfrm>
            <a:prstGeom prst="wedgeRoundRectCallout">
              <a:avLst>
                <a:gd name="adj1" fmla="val -1008"/>
                <a:gd name="adj2" fmla="val 8273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BB9B13-9B2E-4482-9A94-53B4A6395163}"/>
                </a:ext>
              </a:extLst>
            </p:cNvPr>
            <p:cNvSpPr txBox="1"/>
            <p:nvPr/>
          </p:nvSpPr>
          <p:spPr>
            <a:xfrm>
              <a:off x="3074503" y="860278"/>
              <a:ext cx="5956532" cy="318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21716">
                <a:lnSpc>
                  <a:spcPct val="150000"/>
                </a:lnSpc>
              </a:pP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Kiến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ơi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suýt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cao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quá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giữ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lá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gửi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1010940-9261-46FC-9912-770E17105121}"/>
              </a:ext>
            </a:extLst>
          </p:cNvPr>
          <p:cNvSpPr/>
          <p:nvPr/>
        </p:nvSpPr>
        <p:spPr>
          <a:xfrm>
            <a:off x="1415279" y="6328705"/>
            <a:ext cx="4452731" cy="43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CB7FD8-591C-4914-941D-24507AAB681D}"/>
              </a:ext>
            </a:extLst>
          </p:cNvPr>
          <p:cNvGrpSpPr/>
          <p:nvPr/>
        </p:nvGrpSpPr>
        <p:grpSpPr>
          <a:xfrm>
            <a:off x="7536301" y="621417"/>
            <a:ext cx="4366399" cy="1322048"/>
            <a:chOff x="2627996" y="-359174"/>
            <a:chExt cx="5781018" cy="202087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F632741-EA88-44C8-9E87-5EB48EF99762}"/>
                </a:ext>
              </a:extLst>
            </p:cNvPr>
            <p:cNvSpPr/>
            <p:nvPr/>
          </p:nvSpPr>
          <p:spPr>
            <a:xfrm>
              <a:off x="2627996" y="-281463"/>
              <a:ext cx="5781018" cy="1943162"/>
            </a:xfrm>
            <a:prstGeom prst="wedgeRoundRectCallout">
              <a:avLst>
                <a:gd name="adj1" fmla="val -22821"/>
                <a:gd name="adj2" fmla="val 194487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147DD8-050A-4663-8ADF-11B456491DC5}"/>
                </a:ext>
              </a:extLst>
            </p:cNvPr>
            <p:cNvSpPr txBox="1"/>
            <p:nvPr/>
          </p:nvSpPr>
          <p:spPr>
            <a:xfrm>
              <a:off x="2731162" y="-359174"/>
              <a:ext cx="5574689" cy="1995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21716">
                <a:lnSpc>
                  <a:spcPct val="150000"/>
                </a:lnSpc>
              </a:pP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chứ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lắm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Sóc</a:t>
              </a:r>
              <a:r>
                <a:rPr 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3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9" y="-82683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4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842605" y="2383167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5400" b="1" spc="8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 b="1" spc="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b="1" spc="8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5400" b="1" spc="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b="1" spc="8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5400" b="1" spc="8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0699" y="353673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lang="en-US" sz="36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260" y="999955"/>
            <a:ext cx="11412065" cy="61298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347663" algn="just" defTabSz="921716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347663" defTabSz="921716">
              <a:lnSpc>
                <a:spcPct val="120000"/>
              </a:lnSpc>
            </a:pP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5295" y="105503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3523" y="2259067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95295" y="3837591"/>
            <a:ext cx="308443" cy="351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D33EA-600F-400B-9A88-F87E85E6F6B6}"/>
              </a:ext>
            </a:extLst>
          </p:cNvPr>
          <p:cNvGrpSpPr/>
          <p:nvPr/>
        </p:nvGrpSpPr>
        <p:grpSpPr>
          <a:xfrm>
            <a:off x="0" y="1"/>
            <a:ext cx="12192000" cy="298591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F96E39C7-7BE6-4627-90F6-F6FCAB3D59A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94A01DC-CCC0-40CB-98FA-273F6DDD841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94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36366" y="262942"/>
            <a:ext cx="1071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đáp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chào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lúc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350529" y="-179492"/>
            <a:ext cx="985837" cy="1214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978EF-A09A-4899-9844-2CAAC21E4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03" y="1498119"/>
            <a:ext cx="7871928" cy="52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1" y="4744396"/>
            <a:ext cx="2376488" cy="1970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9250" y="764692"/>
            <a:ext cx="889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791" y="1628733"/>
            <a:ext cx="916444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chuyển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đến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trường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791" y="2472229"/>
            <a:ext cx="1101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Tan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trước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còn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mẹ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41EF687-63BC-49A6-9386-08F7EABC4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39" y="2247958"/>
            <a:ext cx="5816722" cy="51122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3ECC3-AD30-4748-A3CE-639D8BC9B5A9}"/>
              </a:ext>
            </a:extLst>
          </p:cNvPr>
          <p:cNvSpPr txBox="1"/>
          <p:nvPr/>
        </p:nvSpPr>
        <p:spPr>
          <a:xfrm>
            <a:off x="1247179" y="15783"/>
            <a:ext cx="1011918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chuyển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đến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trường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7EAB451-3596-4C46-8034-DE883BA365E5}"/>
              </a:ext>
            </a:extLst>
          </p:cNvPr>
          <p:cNvSpPr/>
          <p:nvPr/>
        </p:nvSpPr>
        <p:spPr>
          <a:xfrm>
            <a:off x="239842" y="1067618"/>
            <a:ext cx="4460947" cy="1540941"/>
          </a:xfrm>
          <a:prstGeom prst="wedgeEllipseCallout">
            <a:avLst>
              <a:gd name="adj1" fmla="val 38695"/>
              <a:gd name="adj2" fmla="val 449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5BC5F6A-B16C-4053-8DBD-3FDCB625655D}"/>
              </a:ext>
            </a:extLst>
          </p:cNvPr>
          <p:cNvSpPr/>
          <p:nvPr/>
        </p:nvSpPr>
        <p:spPr>
          <a:xfrm>
            <a:off x="7070501" y="1067618"/>
            <a:ext cx="5121499" cy="1540940"/>
          </a:xfrm>
          <a:prstGeom prst="wedgeEllipseCallout">
            <a:avLst>
              <a:gd name="adj1" fmla="val -39722"/>
              <a:gd name="adj2" fmla="val 593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01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5A728D9D-1229-470A-9034-E30A7DC2D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30488"/>
            <a:ext cx="6485166" cy="5188134"/>
          </a:xfrm>
        </p:spPr>
      </p:pic>
      <p:pic>
        <p:nvPicPr>
          <p:cNvPr id="11" name="Picture 10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F23F0F5-8A42-4F37-9CB2-E4525807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764" y="2983313"/>
            <a:ext cx="4142570" cy="4142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AD7389-6C1A-4371-94E0-071AE1F7116A}"/>
              </a:ext>
            </a:extLst>
          </p:cNvPr>
          <p:cNvSpPr txBox="1"/>
          <p:nvPr/>
        </p:nvSpPr>
        <p:spPr>
          <a:xfrm>
            <a:off x="239842" y="38637"/>
            <a:ext cx="1180295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Tan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trước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còn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mẹ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CEABCAF-4771-4D0C-AD53-3AF01C3ABD07}"/>
              </a:ext>
            </a:extLst>
          </p:cNvPr>
          <p:cNvSpPr/>
          <p:nvPr/>
        </p:nvSpPr>
        <p:spPr>
          <a:xfrm>
            <a:off x="349624" y="1442373"/>
            <a:ext cx="4800600" cy="1540940"/>
          </a:xfrm>
          <a:prstGeom prst="wedgeEllipseCallout">
            <a:avLst>
              <a:gd name="adj1" fmla="val 19998"/>
              <a:gd name="adj2" fmla="val 663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Mai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9CDB1B5-70FB-4874-9880-162A41D44D4A}"/>
              </a:ext>
            </a:extLst>
          </p:cNvPr>
          <p:cNvSpPr/>
          <p:nvPr/>
        </p:nvSpPr>
        <p:spPr>
          <a:xfrm>
            <a:off x="7073153" y="1442372"/>
            <a:ext cx="5118848" cy="1540940"/>
          </a:xfrm>
          <a:prstGeom prst="wedgeEllipseCallout">
            <a:avLst>
              <a:gd name="adj1" fmla="val -24352"/>
              <a:gd name="adj2" fmla="val 670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59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7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1236" y="1969125"/>
            <a:ext cx="81869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4F603-304E-400D-A681-F6C150719F9A}"/>
              </a:ext>
            </a:extLst>
          </p:cNvPr>
          <p:cNvGrpSpPr/>
          <p:nvPr/>
        </p:nvGrpSpPr>
        <p:grpSpPr>
          <a:xfrm>
            <a:off x="4073861" y="1346525"/>
            <a:ext cx="5613241" cy="1300191"/>
            <a:chOff x="9566064" y="964372"/>
            <a:chExt cx="5446164" cy="69825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95A64F28-7ED1-4BF3-8F05-248E22E38276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48E50E41-FABB-49AC-A4BF-D33270656C27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82771F5-F7D7-4DAE-9A34-4BFCEA64657C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6371F0-EDDC-4B5B-8159-03DEFD41A0F0}"/>
              </a:ext>
            </a:extLst>
          </p:cNvPr>
          <p:cNvGrpSpPr/>
          <p:nvPr/>
        </p:nvGrpSpPr>
        <p:grpSpPr>
          <a:xfrm>
            <a:off x="3239541" y="124659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0EC080-DAC7-4169-9129-D03EFC47F9FB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49D116-DA30-4E74-8AA2-73058002B7B1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B57BB9C-EBC5-4979-9B21-94CFDDB5E03B}"/>
              </a:ext>
            </a:extLst>
          </p:cNvPr>
          <p:cNvSpPr txBox="1"/>
          <p:nvPr/>
        </p:nvSpPr>
        <p:spPr>
          <a:xfrm>
            <a:off x="3218570" y="126939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E22FA-9F12-45F7-B9E2-C50BCA599B38}"/>
              </a:ext>
            </a:extLst>
          </p:cNvPr>
          <p:cNvSpPr txBox="1"/>
          <p:nvPr/>
        </p:nvSpPr>
        <p:spPr>
          <a:xfrm>
            <a:off x="4332795" y="1600467"/>
            <a:ext cx="437164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21716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TỚ NHỚ CẬU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510583" y="2704607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 . </a:t>
            </a: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363181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nót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cặm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cụi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 </a:t>
            </a: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nót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cặm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cụi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  <a:defRPr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22" y="-838380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4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842605" y="2383167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5400" b="1" spc="800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b="1" spc="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</a:t>
            </a:r>
            <a:endParaRPr lang="zh-CN" altLang="en-US" sz="5400" b="1" spc="8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3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90699" y="353673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lang="en-US" sz="36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260" y="999955"/>
            <a:ext cx="11412065" cy="61298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347663" algn="just" defTabSz="921716"/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 algn="just" defTabSz="921716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347663" defTabSz="921716">
              <a:lnSpc>
                <a:spcPct val="120000"/>
              </a:lnSpc>
            </a:pP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5295" y="105503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3523" y="2259067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95295" y="3837591"/>
            <a:ext cx="308443" cy="351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D33EA-600F-400B-9A88-F87E85E6F6B6}"/>
              </a:ext>
            </a:extLst>
          </p:cNvPr>
          <p:cNvGrpSpPr/>
          <p:nvPr/>
        </p:nvGrpSpPr>
        <p:grpSpPr>
          <a:xfrm>
            <a:off x="0" y="1"/>
            <a:ext cx="12192000" cy="298591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F96E39C7-7BE6-4627-90F6-F6FCAB3D59A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94A01DC-CCC0-40CB-98FA-273F6DDD841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716"/>
              <a:endParaRPr lang="en-US" sz="1814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12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455384" y="22961"/>
            <a:ext cx="955640" cy="8760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11024" y="313876"/>
            <a:ext cx="527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2962" y="1091556"/>
            <a:ext cx="1001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0143" y="1792320"/>
            <a:ext cx="833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9AF644-0E7F-41CF-9B2C-39EEE097B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726" y="2601636"/>
            <a:ext cx="6119969" cy="40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810185" y="325206"/>
            <a:ext cx="802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đồng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ý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51359" y="971537"/>
            <a:ext cx="883541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039289" y="2058727"/>
            <a:ext cx="8794907" cy="391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44196" y="354782"/>
            <a:ext cx="1182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Vì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 defTabSz="921716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7192" y="1062543"/>
            <a:ext cx="10975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nó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93981" y="3733506"/>
            <a:ext cx="9659079" cy="852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21716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hiện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thiết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6" y="3524630"/>
            <a:ext cx="1131982" cy="10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572" y="151145"/>
            <a:ext cx="725465" cy="539039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18559" y="45725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endParaRPr lang="zh-CN" altLang="en-US" sz="2419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5285118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08427" y="621796"/>
            <a:ext cx="1079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8427" y="1989862"/>
            <a:ext cx="10798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có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sẽ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hoặc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hứa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389286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1032</Words>
  <Application>Microsoft Office PowerPoint</Application>
  <PresentationFormat>Widescreen</PresentationFormat>
  <Paragraphs>66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32</cp:revision>
  <dcterms:created xsi:type="dcterms:W3CDTF">2021-07-18T03:57:58Z</dcterms:created>
  <dcterms:modified xsi:type="dcterms:W3CDTF">2022-10-27T02:14:32Z</dcterms:modified>
</cp:coreProperties>
</file>