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71" r:id="rId7"/>
    <p:sldId id="265" r:id="rId8"/>
    <p:sldId id="268" r:id="rId9"/>
    <p:sldId id="270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1C7A-3B3E-4316-B141-DC850B21611A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E64B-951B-4CDB-A013-E2F873CE8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5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1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577-0CDE-493A-BB6B-1D9F60388C45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9560" y="2410459"/>
            <a:ext cx="7932195" cy="31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894"/>
            <a:ext cx="12192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44800" y="154622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toán về nhiều hơn (46)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315245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8432" y="2408222"/>
            <a:ext cx="8939793" cy="312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Biết cách giải và trình bày bài giải Bài toán về nhiều hơn.</a:t>
            </a:r>
            <a:endParaRPr lang="en-US" sz="2800" dirty="0">
              <a:latin typeface="+mj-lt"/>
            </a:endParaRPr>
          </a:p>
          <a:p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hệ kiến thức đã học vào giải quyết một số tình huống </a:t>
            </a: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gắn 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thực tế cuộc sống hằng ngày trong gia đình, cộng đồng.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9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6963" r="4236" b="69900"/>
          <a:stretch/>
        </p:blipFill>
        <p:spPr>
          <a:xfrm>
            <a:off x="656565" y="44998"/>
            <a:ext cx="10562971" cy="198270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41149" y="1434163"/>
            <a:ext cx="3567066" cy="17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6444" y="1415749"/>
            <a:ext cx="5513561" cy="54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614" y="1931877"/>
            <a:ext cx="4155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1812" y="2580803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Một: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Ba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08183" y="3015369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08183" y="3540697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591709" y="3540698"/>
            <a:ext cx="1485904" cy="172016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591709" y="307251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00450" y="2533650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095750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bông hoa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600450" y="3656660"/>
            <a:ext cx="5446678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01832" y="2985791"/>
            <a:ext cx="3010046" cy="637325"/>
            <a:chOff x="2952750" y="2623868"/>
            <a:chExt cx="831240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86976" y="204753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11" y="4401134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66714" y="4401134"/>
            <a:ext cx="4662154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+ 2 = 8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7"/>
            <a:ext cx="2553891" cy="2034204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595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" y="311319"/>
            <a:ext cx="10490314" cy="11161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894223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86575" y="909325"/>
            <a:ext cx="3695700" cy="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274652"/>
            <a:ext cx="165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7562" y="2228378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93933" y="2662944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3933" y="3188272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77459" y="3147466"/>
            <a:ext cx="2571466" cy="231873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877459" y="27200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6200" y="2181225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905249" y="3266134"/>
            <a:ext cx="6530103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162158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87581" y="2632723"/>
            <a:ext cx="2855635" cy="637958"/>
            <a:chOff x="2952750" y="2791468"/>
            <a:chExt cx="4507251" cy="66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86350" y="1628708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034409" y="1265128"/>
            <a:ext cx="6414516" cy="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72521" y="4251949"/>
            <a:ext cx="7829550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" y="311319"/>
            <a:ext cx="10490314" cy="11161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894223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86575" y="909325"/>
            <a:ext cx="3695700" cy="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274652"/>
            <a:ext cx="165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7562" y="2228378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93933" y="2662944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3933" y="3188272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77459" y="3147466"/>
            <a:ext cx="2571466" cy="231873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877459" y="27200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6200" y="2181225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905249" y="3266134"/>
            <a:ext cx="6530103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87581" y="2632723"/>
            <a:ext cx="2855635" cy="637958"/>
            <a:chOff x="2952750" y="2791468"/>
            <a:chExt cx="4507251" cy="66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86350" y="1628708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09700" y="4145403"/>
            <a:ext cx="1027852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+ 5 = 12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12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034409" y="1265128"/>
            <a:ext cx="6414516" cy="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" y="139925"/>
            <a:ext cx="11021440" cy="13366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635660" y="699868"/>
            <a:ext cx="4891323" cy="6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27771" y="699868"/>
            <a:ext cx="4526029" cy="6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35660" y="1085850"/>
            <a:ext cx="3772235" cy="7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950" y="2580803"/>
            <a:ext cx="2657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08183" y="3015369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08183" y="3540697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591708" y="3532264"/>
            <a:ext cx="3068381" cy="180450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591709" y="307251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00450" y="2484364"/>
            <a:ext cx="3991261" cy="630311"/>
            <a:chOff x="2952750" y="2655814"/>
            <a:chExt cx="3991261" cy="630311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57134" y="265581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cm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608183" y="3702622"/>
            <a:ext cx="7059634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30406" y="3052467"/>
            <a:ext cx="3029678" cy="554792"/>
            <a:chOff x="2952750" y="2623868"/>
            <a:chExt cx="399126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407171" y="2623868"/>
              <a:ext cx="1541776" cy="5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cm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00600" y="198113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9954" y="4304173"/>
            <a:ext cx="505768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35 + 20 = 55 (cm)</a:t>
            </a:r>
          </a:p>
          <a:p>
            <a:pPr algn="ctr">
              <a:lnSpc>
                <a:spcPts val="45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55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238131" y="1106687"/>
            <a:ext cx="5115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35660" y="1507185"/>
            <a:ext cx="17642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326</Words>
  <Application>Microsoft Office PowerPoint</Application>
  <PresentationFormat>Widescreen</PresentationFormat>
  <Paragraphs>61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24</cp:revision>
  <dcterms:created xsi:type="dcterms:W3CDTF">2021-10-21T07:24:10Z</dcterms:created>
  <dcterms:modified xsi:type="dcterms:W3CDTF">2022-10-24T08:18:56Z</dcterms:modified>
</cp:coreProperties>
</file>