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1" r:id="rId1"/>
  </p:sldMasterIdLst>
  <p:notesMasterIdLst>
    <p:notesMasterId r:id="rId17"/>
  </p:notesMasterIdLst>
  <p:sldIdLst>
    <p:sldId id="291" r:id="rId2"/>
    <p:sldId id="285" r:id="rId3"/>
    <p:sldId id="293" r:id="rId4"/>
    <p:sldId id="290" r:id="rId5"/>
    <p:sldId id="292" r:id="rId6"/>
    <p:sldId id="295" r:id="rId7"/>
    <p:sldId id="296" r:id="rId8"/>
    <p:sldId id="260" r:id="rId9"/>
    <p:sldId id="294" r:id="rId10"/>
    <p:sldId id="261" r:id="rId11"/>
    <p:sldId id="262" r:id="rId12"/>
    <p:sldId id="263" r:id="rId13"/>
    <p:sldId id="283" r:id="rId14"/>
    <p:sldId id="297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20" units="cm"/>
          <inkml:channel name="T" type="integer" max="2.14748E9" units="dev"/>
        </inkml:traceFormat>
        <inkml:channelProperties>
          <inkml:channelProperty channel="X" name="resolution" value="28.31858" units="1/cm"/>
          <inkml:channelProperty channel="Y" name="resolution" value="28.34646" units="1/cm"/>
          <inkml:channelProperty channel="T" name="resolution" value="1" units="1/dev"/>
        </inkml:channelProperties>
      </inkml:inkSource>
      <inkml:timestamp xml:id="ts0" timeString="2022-10-05T03:05:56.30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11589 3757 0,'0'27'62,"0"-1"-46,0 0 0,0 27-1,26-53 94,133-26-109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28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386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89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497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92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54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65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99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01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875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39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9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340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65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98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0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E1BB7-1AEA-4241-A1A4-B3E9CE44291D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FDBEA-6FCD-439E-9496-7EE16FD10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7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5B97D93-5055-4438-A25C-2A2099C573C4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47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51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5B97D93-5055-4438-A25C-2A2099C573C4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07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668" r:id="rId14"/>
    <p:sldLayoutId id="2147483673" r:id="rId1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65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/>
          <p:cNvSpPr/>
          <p:nvPr/>
        </p:nvSpPr>
        <p:spPr>
          <a:xfrm>
            <a:off x="8290872" y="3237419"/>
            <a:ext cx="3533123" cy="215421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8290872" y="697505"/>
            <a:ext cx="3441676" cy="215421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3526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4730"/>
            <a:ext cx="12047456" cy="4610584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5" name="Oval 4"/>
          <p:cNvSpPr/>
          <p:nvPr/>
        </p:nvSpPr>
        <p:spPr>
          <a:xfrm>
            <a:off x="367551" y="355047"/>
            <a:ext cx="699770" cy="65888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1900" y="340684"/>
            <a:ext cx="1523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55340" y="2450880"/>
            <a:ext cx="699770" cy="66496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094531" y="4868570"/>
            <a:ext cx="699770" cy="66496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Cloud 13"/>
          <p:cNvSpPr/>
          <p:nvPr/>
        </p:nvSpPr>
        <p:spPr>
          <a:xfrm>
            <a:off x="8481872" y="782014"/>
            <a:ext cx="3322948" cy="213667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8129474" y="3345757"/>
            <a:ext cx="3804975" cy="20458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483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235363" y="2391667"/>
            <a:ext cx="699770" cy="69089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155966" y="2364957"/>
            <a:ext cx="699770" cy="71760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76928" y="4608537"/>
            <a:ext cx="699770" cy="71760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155966" y="4556182"/>
            <a:ext cx="699770" cy="69089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172040" y="1352520"/>
              <a:ext cx="66960" cy="478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62680" y="1343160"/>
                <a:ext cx="85680" cy="66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414"/>
            <a:ext cx="10378911" cy="276205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61121" y="1260450"/>
            <a:ext cx="1065752" cy="7197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705751" y="2048959"/>
            <a:ext cx="951102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76060" y="1306215"/>
            <a:ext cx="1243939" cy="6740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16523" y="2071841"/>
            <a:ext cx="1078785" cy="5605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138173" y="1289325"/>
            <a:ext cx="923489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100527" y="2083739"/>
            <a:ext cx="961136" cy="6803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414" y="1"/>
            <a:ext cx="12267414" cy="63293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10" name="Rounded Rectangle 9"/>
          <p:cNvSpPr/>
          <p:nvPr/>
        </p:nvSpPr>
        <p:spPr>
          <a:xfrm>
            <a:off x="2754597" y="4953411"/>
            <a:ext cx="699770" cy="66496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17409" y="5013200"/>
            <a:ext cx="699770" cy="66496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95538" y="4953411"/>
            <a:ext cx="699770" cy="66496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500611" y="5652824"/>
            <a:ext cx="699770" cy="66496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3"/>
          <p:cNvSpPr/>
          <p:nvPr/>
        </p:nvSpPr>
        <p:spPr>
          <a:xfrm>
            <a:off x="3624842" y="5028825"/>
            <a:ext cx="677152" cy="58955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910939" y="385010"/>
            <a:ext cx="3426594" cy="9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685307" y="776854"/>
            <a:ext cx="2317566" cy="128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18147" y="1113739"/>
            <a:ext cx="3907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-174171"/>
            <a:ext cx="11441759" cy="664752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798063" y="357107"/>
            <a:ext cx="6517204" cy="108490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Vận</a:t>
            </a:r>
            <a:r>
              <a:rPr kumimoji="0" lang="en-US" altLang="zh-CN" sz="6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6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dụng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0200" y="1986132"/>
            <a:ext cx="92673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11, 12, 13, 14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3, 4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1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770188" y="1310338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011" y="2175309"/>
            <a:ext cx="114140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30, 31)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73526" y="1"/>
            <a:ext cx="4328792" cy="197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2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-1"/>
            <a:ext cx="4355558" cy="26515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80160" y="2184932"/>
            <a:ext cx="9442382" cy="255454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20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82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3542" y="565761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4" y="4267986"/>
            <a:ext cx="2700914" cy="2151309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141921" y="2582207"/>
            <a:ext cx="9186957" cy="108490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Hình</a:t>
            </a:r>
            <a:r>
              <a:rPr lang="en-US" altLang="zh-CN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thành</a:t>
            </a:r>
            <a:r>
              <a:rPr lang="en-US" altLang="zh-CN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kiến</a:t>
            </a:r>
            <a:r>
              <a:rPr lang="en-US" altLang="zh-CN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thức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056" y="-90416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5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3" y="47752"/>
            <a:ext cx="1356155" cy="154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1862282"/>
            <a:ext cx="9715999" cy="40959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0800000" flipH="1" flipV="1">
            <a:off x="1488988" y="248039"/>
            <a:ext cx="678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 flipH="1" flipV="1">
            <a:off x="7614004" y="275657"/>
            <a:ext cx="4340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ổ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0800000" flipH="1" flipV="1">
            <a:off x="1488988" y="749241"/>
            <a:ext cx="6748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0800000" flipH="1" flipV="1">
            <a:off x="7614004" y="700742"/>
            <a:ext cx="3356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0800000" flipH="1" flipV="1">
            <a:off x="1432596" y="1181063"/>
            <a:ext cx="882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6228" y="5964629"/>
            <a:ext cx="260450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– 3 = 9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2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/>
      <p:bldP spid="11" grpId="0"/>
      <p:bldP spid="11" grpId="1"/>
      <p:bldP spid="12" grpId="0"/>
      <p:bldP spid="13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8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5" name="TextBox 4"/>
          <p:cNvSpPr txBox="1"/>
          <p:nvPr/>
        </p:nvSpPr>
        <p:spPr>
          <a:xfrm>
            <a:off x="3753853" y="1087655"/>
            <a:ext cx="5005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– 3 = 9</a:t>
            </a:r>
            <a:endParaRPr lang="en-US" sz="4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3732" y="2777067"/>
            <a:ext cx="73677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đã tính như thế nào?</a:t>
            </a:r>
            <a:endParaRPr lang="en-US" sz="4400" b="1" i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67" y="3725216"/>
            <a:ext cx="3860833" cy="31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8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6" name="TextBox 5"/>
          <p:cNvSpPr txBox="1"/>
          <p:nvPr/>
        </p:nvSpPr>
        <p:spPr>
          <a:xfrm>
            <a:off x="231007" y="5481027"/>
            <a:ext cx="11511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 i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25" y="727460"/>
            <a:ext cx="10084318" cy="402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Q0hlkLHlp5PlavaEoTMmyd3wQcP0Zdb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24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4351" y="2716509"/>
            <a:ext cx="1658692" cy="1646672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8063" y="4852406"/>
            <a:ext cx="2067356" cy="1646672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Thực</a:t>
            </a:r>
            <a:r>
              <a:rPr lang="en-US" altLang="zh-CN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hành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227" y="22935"/>
            <a:ext cx="3679006" cy="223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4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219</TotalTime>
  <Words>247</Words>
  <Application>Microsoft Office PowerPoint</Application>
  <PresentationFormat>Widescreen</PresentationFormat>
  <Paragraphs>49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微软雅黑</vt:lpstr>
      <vt:lpstr>Arial</vt:lpstr>
      <vt:lpstr>Arial-Rounded</vt:lpstr>
      <vt:lpstr>Calibri</vt:lpstr>
      <vt:lpstr>Calibri Light</vt:lpstr>
      <vt:lpstr>inpin heiti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40</cp:revision>
  <dcterms:created xsi:type="dcterms:W3CDTF">2021-05-13T04:17:00Z</dcterms:created>
  <dcterms:modified xsi:type="dcterms:W3CDTF">2022-10-05T03:29:19Z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