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8"/>
  </p:notesMasterIdLst>
  <p:sldIdLst>
    <p:sldId id="295" r:id="rId2"/>
    <p:sldId id="301" r:id="rId3"/>
    <p:sldId id="294" r:id="rId4"/>
    <p:sldId id="258" r:id="rId5"/>
    <p:sldId id="259" r:id="rId6"/>
    <p:sldId id="260" r:id="rId7"/>
    <p:sldId id="296" r:id="rId8"/>
    <p:sldId id="297" r:id="rId9"/>
    <p:sldId id="298" r:id="rId10"/>
    <p:sldId id="299" r:id="rId11"/>
    <p:sldId id="303" r:id="rId12"/>
    <p:sldId id="300" r:id="rId13"/>
    <p:sldId id="264" r:id="rId14"/>
    <p:sldId id="266" r:id="rId15"/>
    <p:sldId id="267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03T03:36:29.7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6800 7382 0,'-27'0'203,"1"0"-187,26 0 108,0-27 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9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0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microsoft.com/office/2007/relationships/hdphoto" Target="../media/hdphoto10.wdp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38.GIF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5.wdp"/><Relationship Id="rId1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17" Type="http://schemas.microsoft.com/office/2007/relationships/hdphoto" Target="../media/hdphoto7.wdp"/><Relationship Id="rId2" Type="http://schemas.openxmlformats.org/officeDocument/2006/relationships/image" Target="../media/image24.jpeg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microsoft.com/office/2007/relationships/hdphoto" Target="../media/hdphoto3.wdp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png"/><Relationship Id="rId3" Type="http://schemas.microsoft.com/office/2007/relationships/hdphoto" Target="../media/hdphoto8.wdp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33.png"/><Relationship Id="rId5" Type="http://schemas.openxmlformats.org/officeDocument/2006/relationships/image" Target="../media/image38.GIF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microsoft.com/office/2007/relationships/hdphoto" Target="../media/hdphoto10.wdp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38.GIF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microsoft.com/office/2007/relationships/hdphoto" Target="../media/hdphoto10.wdp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38.GIF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png"/><Relationship Id="rId3" Type="http://schemas.microsoft.com/office/2007/relationships/hdphoto" Target="../media/hdphoto8.wdp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33.png"/><Relationship Id="rId5" Type="http://schemas.openxmlformats.org/officeDocument/2006/relationships/image" Target="../media/image38.GIF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microsoft.com/office/2007/relationships/hdphoto" Target="../media/hdphoto10.wdp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38.GIF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7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7721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051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215467" y="416416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7980873" y="3632774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-99083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65" y="-2086851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68" y="-1535299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06" y="-1308308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797300" y="860862"/>
            <a:ext cx="5892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8 + 9 + 2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= 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5187197" y="4439014"/>
            <a:ext cx="4017104" cy="2729895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224612" y="2095494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17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81464" y="2097191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859646" y="2103825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18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924822" y="2116722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D.11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08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1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58" y="255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86"/>
            <a:ext cx="10731500" cy="263851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95600" y="1671111"/>
            <a:ext cx="2242898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00"/>
                </a:solidFill>
              </a:rPr>
              <a:t>= 12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05966" y="2481817"/>
            <a:ext cx="1179361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</a:t>
            </a:r>
            <a:r>
              <a:rPr lang="en-US" sz="3600" dirty="0" smtClean="0">
                <a:solidFill>
                  <a:srgbClr val="FF0000"/>
                </a:solidFill>
              </a:rPr>
              <a:t>13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25758" y="1671111"/>
            <a:ext cx="1360942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25756" y="2481817"/>
            <a:ext cx="1360943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01386" y="1673678"/>
            <a:ext cx="979034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246354" y="2481817"/>
            <a:ext cx="1013968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5900" y="1511300"/>
            <a:ext cx="2705100" cy="162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0" grpId="1" animBg="1"/>
      <p:bldP spid="10" grpId="2" animBg="1"/>
      <p:bldP spid="15" grpId="1" animBg="1"/>
      <p:bldP spid="15" grpId="2" animBg="1"/>
      <p:bldP spid="16" grpId="1" animBg="1"/>
      <p:bldP spid="16" grpId="2" animBg="1"/>
      <p:bldP spid="17" grpId="1" animBg="1"/>
      <p:bldP spid="17" grpId="2" animBg="1"/>
      <p:bldP spid="18" grpId="1" animBg="1"/>
      <p:bldP spid="18" grpId="2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80190" cy="289402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624528" y="1246905"/>
            <a:ext cx="1107728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24528" y="1907017"/>
            <a:ext cx="1041740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39447" y="1246904"/>
            <a:ext cx="996924" cy="393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689996" y="1982195"/>
            <a:ext cx="980388" cy="487628"/>
          </a:xfrm>
          <a:prstGeom prst="roundRect">
            <a:avLst>
              <a:gd name="adj" fmla="val 25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28920" y="2647800"/>
              <a:ext cx="19440" cy="10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9560" y="2638440"/>
                <a:ext cx="38160" cy="2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2" y="603316"/>
            <a:ext cx="11972040" cy="31014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469883" y="107465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3" name="Oval 12"/>
          <p:cNvSpPr/>
          <p:nvPr/>
        </p:nvSpPr>
        <p:spPr>
          <a:xfrm>
            <a:off x="9897627" y="107465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4" name="Oval 13"/>
          <p:cNvSpPr/>
          <p:nvPr/>
        </p:nvSpPr>
        <p:spPr>
          <a:xfrm>
            <a:off x="4469883" y="246039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Oval 16"/>
          <p:cNvSpPr/>
          <p:nvPr/>
        </p:nvSpPr>
        <p:spPr>
          <a:xfrm>
            <a:off x="9897627" y="246039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8947" y="1772500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7866" y="1772499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8947" y="3234071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1411" y="3234071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6691" y="1772498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05610" y="1772497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6691" y="3177015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34395" y="3141955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" grpId="0"/>
      <p:bldP spid="8" grpId="0"/>
      <p:bldP spid="9" grpId="0"/>
      <p:bldP spid="10" grpId="0"/>
      <p:bldP spid="11" grpId="0"/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7" name="Oval 6"/>
          <p:cNvSpPr/>
          <p:nvPr/>
        </p:nvSpPr>
        <p:spPr>
          <a:xfrm>
            <a:off x="3744019" y="5415324"/>
            <a:ext cx="677152" cy="5895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05425" y="5377617"/>
            <a:ext cx="699770" cy="664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4558" y="5352610"/>
            <a:ext cx="699770" cy="664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8950" y="5377617"/>
            <a:ext cx="699770" cy="664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28957" y="6155908"/>
            <a:ext cx="699770" cy="664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54100" y="457200"/>
            <a:ext cx="3213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95560" y="457200"/>
            <a:ext cx="1564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5695" y="850900"/>
            <a:ext cx="2659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21171" y="457200"/>
            <a:ext cx="3213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6891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394055" y="1418347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0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211555"/>
            <a:ext cx="11378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600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600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600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(28)</a:t>
            </a:r>
            <a:endParaRPr kumimoji="0" lang="en-US" sz="600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12707" y="2362965"/>
            <a:ext cx="6574448" cy="14486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58" y="-19639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</a:p>
          <a:p>
            <a:pPr algn="ctr" defTabSz="1219200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11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B.10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C.13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6800" y="613629"/>
            <a:ext cx="741393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+ 9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 animBg="1"/>
      <p:bldP spid="6" grpId="0" bldLvl="0" animBg="1"/>
      <p:bldP spid="6" grpId="1" bldLvl="0" animBg="1"/>
      <p:bldP spid="6" grpId="2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6 + 7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= 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642555" y="2103826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C.15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626600" y="2108194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D.14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575308" y="374779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2398929" y="3721420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54" y="-80060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6" y="-1423423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606" y="-101160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707463" y="716080"/>
            <a:ext cx="5659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 dirty="0" smtClean="0">
                <a:sym typeface="+mn-ea"/>
              </a:rPr>
              <a:t> 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8 + 8 =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1602315" y="4468132"/>
            <a:ext cx="4017104" cy="2729895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057409" y="2149092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269063" y="2099895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16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41926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C.15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601200" y="2158994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D.14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0700" y="2194324"/>
            <a:ext cx="2324100" cy="1010445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B.16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C.14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690100" y="2185992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799" y="643195"/>
            <a:ext cx="741393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+ 8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7383257" y="4774733"/>
            <a:ext cx="4017104" cy="2729895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</p:spTree>
    <p:extLst>
      <p:ext uri="{BB962C8B-B14F-4D97-AF65-F5344CB8AC3E}">
        <p14:creationId xmlns:p14="http://schemas.microsoft.com/office/powerpoint/2010/main" val="27596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 animBg="1"/>
      <p:bldP spid="6" grpId="0" bldLvl="0" animBg="1"/>
      <p:bldP spid="6" grpId="1" bldLvl="0" animBg="1"/>
      <p:bldP spid="6" grpId="2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575308" y="374779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2398929" y="3721420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54" y="-80060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6" y="-1423423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85" y="-948840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 dirty="0" smtClean="0">
                <a:solidFill>
                  <a:srgbClr val="FFFFFF"/>
                </a:solidFill>
                <a:sym typeface="+mn-ea"/>
              </a:rPr>
              <a:t> 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6 + 4 + 6 =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1602315" y="4565618"/>
            <a:ext cx="4017104" cy="2729895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057409" y="2149092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269063" y="2197381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16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87192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C.13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601200" y="2153460"/>
            <a:ext cx="2438400" cy="104417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D.14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169</Words>
  <Application>Microsoft Office PowerPoint</Application>
  <PresentationFormat>Widescreen</PresentationFormat>
  <Paragraphs>74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微软雅黑</vt:lpstr>
      <vt:lpstr>宋体</vt:lpstr>
      <vt:lpstr>宋体</vt:lpstr>
      <vt:lpstr>Arial</vt:lpstr>
      <vt:lpstr>Calibri</vt:lpstr>
      <vt:lpstr>inpin heiti</vt:lpstr>
      <vt:lpstr>ITC Avant Garde Std Bk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40</cp:revision>
  <dcterms:created xsi:type="dcterms:W3CDTF">2021-05-12T04:39:00Z</dcterms:created>
  <dcterms:modified xsi:type="dcterms:W3CDTF">2023-10-02T10:04:41Z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