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18" r:id="rId2"/>
    <p:sldId id="317" r:id="rId3"/>
    <p:sldId id="276" r:id="rId4"/>
    <p:sldId id="257" r:id="rId5"/>
    <p:sldId id="258" r:id="rId6"/>
    <p:sldId id="260" r:id="rId7"/>
    <p:sldId id="311" r:id="rId8"/>
    <p:sldId id="312" r:id="rId9"/>
    <p:sldId id="313" r:id="rId10"/>
    <p:sldId id="314" r:id="rId11"/>
    <p:sldId id="316" r:id="rId12"/>
    <p:sldId id="315" r:id="rId13"/>
    <p:sldId id="263"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919D04-0457-4BE0-9784-1861A70B58E0}" type="datetimeFigureOut">
              <a:rPr lang="en-US" smtClean="0"/>
              <a:t>25/11/2022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BD92D9-C54D-45A2-87C8-4523D0197E90}" type="slidenum">
              <a:rPr lang="en-US" smtClean="0"/>
              <a:t>‹#›</a:t>
            </a:fld>
            <a:endParaRPr lang="en-US"/>
          </a:p>
        </p:txBody>
      </p:sp>
    </p:spTree>
    <p:extLst>
      <p:ext uri="{BB962C8B-B14F-4D97-AF65-F5344CB8AC3E}">
        <p14:creationId xmlns:p14="http://schemas.microsoft.com/office/powerpoint/2010/main" val="233355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D92D9-C54D-45A2-87C8-4523D0197E90}" type="slidenum">
              <a:rPr lang="en-US" smtClean="0"/>
              <a:t>5</a:t>
            </a:fld>
            <a:endParaRPr lang="en-US"/>
          </a:p>
        </p:txBody>
      </p:sp>
    </p:spTree>
    <p:extLst>
      <p:ext uri="{BB962C8B-B14F-4D97-AF65-F5344CB8AC3E}">
        <p14:creationId xmlns:p14="http://schemas.microsoft.com/office/powerpoint/2010/main" val="3314869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BD92D9-C54D-45A2-87C8-4523D0197E90}" type="slidenum">
              <a:rPr lang="en-US" smtClean="0"/>
              <a:t>6</a:t>
            </a:fld>
            <a:endParaRPr lang="en-US"/>
          </a:p>
        </p:txBody>
      </p:sp>
    </p:spTree>
    <p:extLst>
      <p:ext uri="{BB962C8B-B14F-4D97-AF65-F5344CB8AC3E}">
        <p14:creationId xmlns:p14="http://schemas.microsoft.com/office/powerpoint/2010/main" val="3165123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0D28F20-4900-0903-11A9-70353157D071}"/>
              </a:ext>
            </a:extLst>
          </p:cNvPr>
          <p:cNvGrpSpPr/>
          <p:nvPr userDrawn="1"/>
        </p:nvGrpSpPr>
        <p:grpSpPr>
          <a:xfrm>
            <a:off x="0" y="5949574"/>
            <a:ext cx="9144000" cy="908426"/>
            <a:chOff x="-251460" y="5305036"/>
            <a:chExt cx="12694920" cy="4572004"/>
          </a:xfrm>
        </p:grpSpPr>
        <p:sp>
          <p:nvSpPr>
            <p:cNvPr id="13" name="Rectangle 12">
              <a:extLst>
                <a:ext uri="{FF2B5EF4-FFF2-40B4-BE49-F238E27FC236}">
                  <a16:creationId xmlns:a16="http://schemas.microsoft.com/office/drawing/2014/main" xmlns="" id="{D8F07F4C-47CF-4565-BB18-97000E818F97}"/>
                </a:ext>
              </a:extLst>
            </p:cNvPr>
            <p:cNvSpPr/>
            <p:nvPr userDrawn="1"/>
          </p:nvSpPr>
          <p:spPr>
            <a:xfrm>
              <a:off x="-251460" y="5305036"/>
              <a:ext cx="12694920" cy="3048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sp>
          <p:nvSpPr>
            <p:cNvPr id="14" name="Rectangle 13">
              <a:extLst>
                <a:ext uri="{FF2B5EF4-FFF2-40B4-BE49-F238E27FC236}">
                  <a16:creationId xmlns:a16="http://schemas.microsoft.com/office/drawing/2014/main" xmlns="" id="{530465B1-8DA9-44A4-B274-2B78C71B6159}"/>
                </a:ext>
              </a:extLst>
            </p:cNvPr>
            <p:cNvSpPr/>
            <p:nvPr userDrawn="1"/>
          </p:nvSpPr>
          <p:spPr>
            <a:xfrm>
              <a:off x="-251460" y="6067035"/>
              <a:ext cx="12694920" cy="30480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sp>
          <p:nvSpPr>
            <p:cNvPr id="15" name="Rectangle 14">
              <a:extLst>
                <a:ext uri="{FF2B5EF4-FFF2-40B4-BE49-F238E27FC236}">
                  <a16:creationId xmlns:a16="http://schemas.microsoft.com/office/drawing/2014/main" xmlns="" id="{DD1A1DE6-B996-4C2F-8008-452B46218B2C}"/>
                </a:ext>
              </a:extLst>
            </p:cNvPr>
            <p:cNvSpPr/>
            <p:nvPr userDrawn="1"/>
          </p:nvSpPr>
          <p:spPr>
            <a:xfrm>
              <a:off x="-251460" y="6829039"/>
              <a:ext cx="12694920" cy="3048001"/>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grpSp>
    </p:spTree>
    <p:extLst>
      <p:ext uri="{BB962C8B-B14F-4D97-AF65-F5344CB8AC3E}">
        <p14:creationId xmlns:p14="http://schemas.microsoft.com/office/powerpoint/2010/main" val="331309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9.wmf"/><Relationship Id="rId7" Type="http://schemas.openxmlformats.org/officeDocument/2006/relationships/hyperlink" Target="../../Hoa%208%20-%20Bai%2033%20Tiet%2050%20DIEU%20CHE%20HIDRO%20-%20PHAN%20UNG%20THE.ppt#12. Slide 12" TargetMode="External"/><Relationship Id="rId12" Type="http://schemas.openxmlformats.org/officeDocument/2006/relationships/image" Target="../media/image17.gif"/><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2.wmf"/><Relationship Id="rId11" Type="http://schemas.openxmlformats.org/officeDocument/2006/relationships/image" Target="../media/image16.wmf"/><Relationship Id="rId5" Type="http://schemas.openxmlformats.org/officeDocument/2006/relationships/image" Target="../media/image11.gif"/><Relationship Id="rId10" Type="http://schemas.openxmlformats.org/officeDocument/2006/relationships/image" Target="../media/image15.wmf"/><Relationship Id="rId4" Type="http://schemas.openxmlformats.org/officeDocument/2006/relationships/image" Target="../media/image10.gif"/><Relationship Id="rId9" Type="http://schemas.openxmlformats.org/officeDocument/2006/relationships/image" Target="../media/image14.w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714983" y="2243336"/>
            <a:ext cx="7514743" cy="979969"/>
            <a:chOff x="5395119" y="3900721"/>
            <a:chExt cx="7597889" cy="1512195"/>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395119" y="3900721"/>
              <a:ext cx="7597889" cy="151219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schemeClr val="accent4">
                    <a:lumMod val="75000"/>
                  </a:schemeClr>
                </a:solidFill>
                <a:latin typeface="Times New Roman" panose="02020603050405020304" pitchFamily="18" charset="0"/>
                <a:cs typeface="Times New Roman" panose="02020603050405020304" pitchFamily="18" charset="0"/>
              </a:endParaRPr>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533400" y="275222"/>
            <a:ext cx="7352945" cy="1498187"/>
            <a:chOff x="-198120" y="-1205438"/>
            <a:chExt cx="12694920" cy="3720038"/>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205438"/>
              <a:ext cx="12694920" cy="3720038"/>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72"/>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2597" y="4028316"/>
            <a:ext cx="5303124" cy="2089903"/>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157189" y="3547318"/>
            <a:ext cx="1482041" cy="24474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7">
            <a:extLst>
              <a:ext uri="{FF2B5EF4-FFF2-40B4-BE49-F238E27FC236}">
                <a16:creationId xmlns="" xmlns:a16="http://schemas.microsoft.com/office/drawing/2014/main" id="{6DC882CD-F5C9-CB7F-C1D8-8794B4476DB3}"/>
              </a:ext>
            </a:extLst>
          </p:cNvPr>
          <p:cNvSpPr txBox="1"/>
          <p:nvPr/>
        </p:nvSpPr>
        <p:spPr>
          <a:xfrm>
            <a:off x="1184879" y="377373"/>
            <a:ext cx="6574952" cy="115800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4869">
              <a:spcBef>
                <a:spcPts val="449"/>
              </a:spcBef>
              <a:defRPr/>
            </a:pPr>
            <a:r>
              <a:rPr lang="vi-VN" altLang="en-US" sz="2996" b="1" i="1" dirty="0">
                <a:solidFill>
                  <a:srgbClr val="002060"/>
                </a:solidFill>
                <a:latin typeface="+mj-lt"/>
                <a:cs typeface="Times New Roman" panose="02020603050405020304" pitchFamily="18" charset="0"/>
              </a:rPr>
              <a:t>TRƯỜNG TIỂU HỌC ÁI MỘ A</a:t>
            </a:r>
          </a:p>
          <a:p>
            <a:pPr algn="ctr" defTabSz="684869">
              <a:spcBef>
                <a:spcPts val="449"/>
              </a:spcBef>
              <a:defRPr/>
            </a:pPr>
            <a:r>
              <a:rPr lang="vi-VN" altLang="en-US" sz="3596" b="1" i="1" dirty="0">
                <a:solidFill>
                  <a:srgbClr val="002060"/>
                </a:solidFill>
                <a:latin typeface="+mj-lt"/>
                <a:cs typeface="Times New Roman" panose="02020603050405020304" pitchFamily="18" charset="0"/>
              </a:rPr>
              <a:t>Bài giảng điện tử</a:t>
            </a:r>
            <a:r>
              <a:rPr lang="en-US" altLang="en-US" sz="3596" b="1" i="1" dirty="0">
                <a:solidFill>
                  <a:srgbClr val="002060"/>
                </a:solidFill>
                <a:latin typeface="+mj-lt"/>
                <a:cs typeface="Times New Roman" panose="02020603050405020304" pitchFamily="18" charset="0"/>
              </a:rPr>
              <a:t> </a:t>
            </a:r>
            <a:r>
              <a:rPr lang="en-US" altLang="en-US" sz="3596" b="1" i="1" u="sng" dirty="0" err="1" smtClean="0">
                <a:solidFill>
                  <a:srgbClr val="002060"/>
                </a:solidFill>
                <a:latin typeface="Times New Roman" panose="02020603050405020304" pitchFamily="18" charset="0"/>
                <a:cs typeface="Times New Roman" panose="02020603050405020304" pitchFamily="18" charset="0"/>
              </a:rPr>
              <a:t>Tiếng</a:t>
            </a:r>
            <a:r>
              <a:rPr lang="en-US" altLang="en-US" sz="3596" b="1" i="1" u="sng" dirty="0" smtClean="0">
                <a:solidFill>
                  <a:srgbClr val="002060"/>
                </a:solidFill>
                <a:latin typeface="Times New Roman" panose="02020603050405020304" pitchFamily="18" charset="0"/>
                <a:cs typeface="Times New Roman" panose="02020603050405020304" pitchFamily="18" charset="0"/>
              </a:rPr>
              <a:t> </a:t>
            </a:r>
            <a:r>
              <a:rPr lang="en-US" altLang="en-US" sz="3596" b="1" i="1" u="sng" smtClean="0">
                <a:solidFill>
                  <a:srgbClr val="002060"/>
                </a:solidFill>
                <a:latin typeface="Times New Roman" panose="02020603050405020304" pitchFamily="18" charset="0"/>
                <a:cs typeface="Times New Roman" panose="02020603050405020304" pitchFamily="18" charset="0"/>
              </a:rPr>
              <a:t>Việt </a:t>
            </a:r>
            <a:r>
              <a:rPr lang="en-US" altLang="en-US" sz="3596" b="1" i="1" dirty="0" err="1">
                <a:solidFill>
                  <a:srgbClr val="002060"/>
                </a:solidFill>
                <a:latin typeface="Times New Roman" pitchFamily="18" charset="0"/>
                <a:cs typeface="Times New Roman" pitchFamily="18" charset="0"/>
              </a:rPr>
              <a:t>lớp</a:t>
            </a:r>
            <a:r>
              <a:rPr lang="en-US" altLang="en-US" sz="3596" b="1" i="1" dirty="0">
                <a:solidFill>
                  <a:srgbClr val="002060"/>
                </a:solidFill>
                <a:latin typeface="Times New Roman" pitchFamily="18" charset="0"/>
                <a:cs typeface="Times New Roman" pitchFamily="18" charset="0"/>
              </a:rPr>
              <a:t> 3 </a:t>
            </a:r>
            <a:endParaRPr lang="en-US" altLang="en-US" sz="3596" b="1" i="1" dirty="0">
              <a:solidFill>
                <a:srgbClr val="002060"/>
              </a:solidFill>
              <a:latin typeface="+mj-lt"/>
              <a:cs typeface="Times New Roman" panose="02020603050405020304" pitchFamily="18" charset="0"/>
            </a:endParaRPr>
          </a:p>
        </p:txBody>
      </p:sp>
      <p:pic>
        <p:nvPicPr>
          <p:cNvPr id="13" name="Hình ảnh 24">
            <a:extLst>
              <a:ext uri="{FF2B5EF4-FFF2-40B4-BE49-F238E27FC236}">
                <a16:creationId xmlns:a16="http://schemas.microsoft.com/office/drawing/2014/main" xmlns="" id="{7FDEEBA1-83D3-AE35-1500-03DD87DFA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89" y="545875"/>
            <a:ext cx="802259" cy="876251"/>
          </a:xfrm>
          <a:prstGeom prst="rect">
            <a:avLst/>
          </a:prstGeom>
        </p:spPr>
      </p:pic>
      <p:sp>
        <p:nvSpPr>
          <p:cNvPr id="3" name="Rectangle 2"/>
          <p:cNvSpPr/>
          <p:nvPr/>
        </p:nvSpPr>
        <p:spPr>
          <a:xfrm>
            <a:off x="482035" y="2128063"/>
            <a:ext cx="7747691" cy="1077218"/>
          </a:xfrm>
          <a:prstGeom prst="rect">
            <a:avLst/>
          </a:prstGeom>
        </p:spPr>
        <p:txBody>
          <a:bodyPr wrap="square">
            <a:spAutoFit/>
          </a:bodyPr>
          <a:lstStyle/>
          <a:p>
            <a:pPr lvl="0" algn="ctr">
              <a:buClr>
                <a:srgbClr val="000000"/>
              </a:buClr>
            </a:pPr>
            <a:r>
              <a:rPr lang="en-US" sz="3200" b="1" kern="0" dirty="0" err="1">
                <a:solidFill>
                  <a:srgbClr val="FF0000"/>
                </a:solidFill>
                <a:latin typeface="Times New Roman" pitchFamily="18" charset="0"/>
                <a:cs typeface="Times New Roman" pitchFamily="18" charset="0"/>
                <a:sym typeface="Arial"/>
              </a:rPr>
              <a:t>Luyện</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tập</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Viết</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đoạn</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văn</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nêu</a:t>
            </a:r>
            <a:endParaRPr lang="en-US" sz="3200" b="1" kern="0" dirty="0">
              <a:solidFill>
                <a:srgbClr val="FF0000"/>
              </a:solidFill>
              <a:latin typeface="Times New Roman" pitchFamily="18" charset="0"/>
              <a:cs typeface="Times New Roman" pitchFamily="18" charset="0"/>
              <a:sym typeface="Arial"/>
            </a:endParaRPr>
          </a:p>
          <a:p>
            <a:pPr lvl="0" algn="ctr">
              <a:buClr>
                <a:srgbClr val="000000"/>
              </a:buClr>
            </a:pP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tình</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cảm</a:t>
            </a:r>
            <a:r>
              <a:rPr lang="en-US" sz="3200" b="1" kern="0" dirty="0">
                <a:solidFill>
                  <a:srgbClr val="FF0000"/>
                </a:solidFill>
                <a:latin typeface="Times New Roman" pitchFamily="18" charset="0"/>
                <a:cs typeface="Times New Roman" pitchFamily="18" charset="0"/>
                <a:sym typeface="Arial"/>
              </a:rPr>
              <a:t> , </a:t>
            </a:r>
            <a:r>
              <a:rPr lang="en-US" sz="3200" b="1" kern="0" dirty="0" err="1">
                <a:solidFill>
                  <a:srgbClr val="FF0000"/>
                </a:solidFill>
                <a:latin typeface="Times New Roman" pitchFamily="18" charset="0"/>
                <a:cs typeface="Times New Roman" pitchFamily="18" charset="0"/>
                <a:sym typeface="Arial"/>
              </a:rPr>
              <a:t>cảm</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xúc</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đối</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với</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người</a:t>
            </a:r>
            <a:r>
              <a:rPr lang="en-US" sz="3200" b="1" kern="0" dirty="0">
                <a:solidFill>
                  <a:srgbClr val="FF0000"/>
                </a:solidFill>
                <a:latin typeface="Times New Roman" pitchFamily="18" charset="0"/>
                <a:cs typeface="Times New Roman" pitchFamily="18" charset="0"/>
                <a:sym typeface="Arial"/>
              </a:rPr>
              <a:t> </a:t>
            </a:r>
            <a:r>
              <a:rPr lang="en-US" sz="3200" b="1" kern="0" dirty="0" err="1">
                <a:solidFill>
                  <a:srgbClr val="FF0000"/>
                </a:solidFill>
                <a:latin typeface="Times New Roman" pitchFamily="18" charset="0"/>
                <a:cs typeface="Times New Roman" pitchFamily="18" charset="0"/>
                <a:sym typeface="Arial"/>
              </a:rPr>
              <a:t>thân</a:t>
            </a:r>
            <a:r>
              <a:rPr lang="en-US" sz="3200" b="1" kern="0" dirty="0">
                <a:solidFill>
                  <a:srgbClr val="FF0000"/>
                </a:solidFill>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49352930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678828-1735-84F9-2A50-5A4ED3C77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5" name="TextBox 4">
            <a:extLst>
              <a:ext uri="{FF2B5EF4-FFF2-40B4-BE49-F238E27FC236}">
                <a16:creationId xmlns:a16="http://schemas.microsoft.com/office/drawing/2014/main" xmlns="" id="{05C1B372-7825-ACF8-5D94-0A97F0278BE7}"/>
              </a:ext>
            </a:extLst>
          </p:cNvPr>
          <p:cNvSpPr txBox="1"/>
          <p:nvPr/>
        </p:nvSpPr>
        <p:spPr>
          <a:xfrm>
            <a:off x="304800" y="914400"/>
            <a:ext cx="8157183" cy="3323987"/>
          </a:xfrm>
          <a:prstGeom prst="rect">
            <a:avLst/>
          </a:prstGeom>
          <a:noFill/>
          <a:ln w="57150">
            <a:solidFill>
              <a:srgbClr val="F71DED"/>
            </a:solidFill>
            <a:prstDash val="sysDot"/>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solidFill>
                  <a:schemeClr val="tx2">
                    <a:lumMod val="75000"/>
                  </a:schemeClr>
                </a:solidFill>
                <a:latin typeface="Times New Roman" panose="02020603050405020304" pitchFamily="18" charset="0"/>
                <a:cs typeface="Times New Roman" panose="02020603050405020304" pitchFamily="18" charset="0"/>
              </a:rPr>
              <a:t>   </a:t>
            </a:r>
            <a:r>
              <a:rPr lang="vi-VN" sz="3000" dirty="0">
                <a:solidFill>
                  <a:schemeClr val="tx2">
                    <a:lumMod val="75000"/>
                  </a:schemeClr>
                </a:solidFill>
                <a:latin typeface="Times New Roman" panose="02020603050405020304" pitchFamily="18" charset="0"/>
                <a:cs typeface="Times New Roman" panose="02020603050405020304" pitchFamily="18" charset="0"/>
              </a:rPr>
              <a:t>Đối với em, bố giống như một siêu anh hùng. Bố có thể làm rất nhiều việc khác nhau. Không những vậy, bố còn kể chuyện rất hay nữa. Mỗi tối trước khi đi ngủ, bố lại kể cho chị em em những câu chuyện rất hay và hấp dẫn. Bố là người mà em rất yêu quý. Em sẽ cố gắng học thật giỏi để không phụ lòng mong mỏi của bố dành cho em.</a:t>
            </a:r>
            <a:endParaRPr lang="en-US" sz="30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512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48B50BC-E0C0-87A5-4B93-9E4DED9C1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4" name="TextBox 3">
            <a:extLst>
              <a:ext uri="{FF2B5EF4-FFF2-40B4-BE49-F238E27FC236}">
                <a16:creationId xmlns:a16="http://schemas.microsoft.com/office/drawing/2014/main" xmlns="" id="{30436C7B-64A4-69E7-9ED1-13C8A38343D3}"/>
              </a:ext>
            </a:extLst>
          </p:cNvPr>
          <p:cNvSpPr txBox="1"/>
          <p:nvPr/>
        </p:nvSpPr>
        <p:spPr>
          <a:xfrm>
            <a:off x="2209800" y="1964290"/>
            <a:ext cx="3858779" cy="1464710"/>
          </a:xfrm>
          <a:prstGeom prst="rect">
            <a:avLst/>
          </a:prstGeom>
          <a:noFill/>
        </p:spPr>
        <p:txBody>
          <a:bodyPr vert="horz" lIns="45720" tIns="22860" rIns="45720" bIns="22860" rtlCol="0" anchor="ctr">
            <a:normAutofit/>
          </a:bodyPr>
          <a:lstStyle/>
          <a:p>
            <a:pPr indent="-114306" algn="ctr" defTabSz="457154">
              <a:lnSpc>
                <a:spcPct val="90000"/>
              </a:lnSpc>
              <a:spcBef>
                <a:spcPct val="0"/>
              </a:spcBef>
              <a:spcAft>
                <a:spcPts val="300"/>
              </a:spcAft>
              <a:defRPr/>
            </a:pPr>
            <a:r>
              <a:rPr lang="en-US" sz="5400" dirty="0">
                <a:solidFill>
                  <a:srgbClr val="C00000"/>
                </a:solidFill>
                <a:latin typeface="Sigmar One" panose="00000500000000000000" pitchFamily="2" charset="0"/>
              </a:rPr>
              <a:t>VẬN DỤNG</a:t>
            </a:r>
          </a:p>
          <a:p>
            <a:pPr indent="-114306" algn="ctr" defTabSz="457154">
              <a:lnSpc>
                <a:spcPct val="90000"/>
              </a:lnSpc>
              <a:spcBef>
                <a:spcPct val="0"/>
              </a:spcBef>
              <a:spcAft>
                <a:spcPts val="300"/>
              </a:spcAft>
              <a:defRPr/>
            </a:pPr>
            <a:endParaRPr lang="en-US" sz="4800" dirty="0">
              <a:solidFill>
                <a:srgbClr val="F9A72D"/>
              </a:solidFill>
              <a:latin typeface="Sigmar One" panose="00000500000000000000" pitchFamily="2" charset="0"/>
            </a:endParaRPr>
          </a:p>
        </p:txBody>
      </p:sp>
    </p:spTree>
    <p:extLst>
      <p:ext uri="{BB962C8B-B14F-4D97-AF65-F5344CB8AC3E}">
        <p14:creationId xmlns:p14="http://schemas.microsoft.com/office/powerpoint/2010/main" val="1500980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DAE0B2C-7245-151F-5F73-F51545F19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6" name="Rectangle: Rounded Corners 5">
            <a:extLst>
              <a:ext uri="{FF2B5EF4-FFF2-40B4-BE49-F238E27FC236}">
                <a16:creationId xmlns:a16="http://schemas.microsoft.com/office/drawing/2014/main" xmlns="" id="{CD1E8B6C-E59D-628E-E097-2EC7FCC68CF8}"/>
              </a:ext>
            </a:extLst>
          </p:cNvPr>
          <p:cNvSpPr/>
          <p:nvPr/>
        </p:nvSpPr>
        <p:spPr>
          <a:xfrm>
            <a:off x="11595" y="0"/>
            <a:ext cx="8763000" cy="1151697"/>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endParaRPr lang="en-US" sz="2100" dirty="0">
              <a:solidFill>
                <a:srgbClr val="000000"/>
              </a:solidFill>
              <a:latin typeface="OpenSans"/>
            </a:endParaRPr>
          </a:p>
          <a:p>
            <a:pPr algn="ctr" defTabSz="457154">
              <a:defRPr/>
            </a:pPr>
            <a:endParaRPr lang="en-US" sz="2100" dirty="0">
              <a:solidFill>
                <a:srgbClr val="000000"/>
              </a:solidFill>
              <a:latin typeface="OpenSans"/>
            </a:endParaRPr>
          </a:p>
          <a:p>
            <a:pPr algn="just"/>
            <a:endParaRPr lang="en-US" sz="2400" b="1" dirty="0">
              <a:solidFill>
                <a:srgbClr val="000000"/>
              </a:solidFill>
              <a:latin typeface="OpenSans"/>
            </a:endParaRPr>
          </a:p>
          <a:p>
            <a:pPr algn="just"/>
            <a:endParaRPr lang="en-US" sz="2400" b="1" dirty="0">
              <a:solidFill>
                <a:srgbClr val="000000"/>
              </a:solidFill>
              <a:latin typeface="OpenSans"/>
            </a:endParaRPr>
          </a:p>
          <a:p>
            <a:pPr algn="just"/>
            <a:r>
              <a:rPr lang="vi-VN" sz="3000" b="1" dirty="0">
                <a:solidFill>
                  <a:schemeClr val="bg1"/>
                </a:solidFill>
                <a:latin typeface="+mj-lt"/>
              </a:rPr>
              <a:t>Tìm đọc những câu chuyện, bài văn, bài thơ,… về tình cảm giữa những người thân trong gia đình.</a:t>
            </a:r>
            <a:endParaRPr lang="vi-VN" sz="3000" dirty="0">
              <a:solidFill>
                <a:schemeClr val="bg1"/>
              </a:solidFill>
              <a:latin typeface="+mj-lt"/>
            </a:endParaRPr>
          </a:p>
          <a:p>
            <a:r>
              <a:rPr lang="vi-VN" sz="2400" dirty="0">
                <a:solidFill>
                  <a:srgbClr val="000000"/>
                </a:solidFill>
                <a:latin typeface="OpenSans"/>
              </a:rPr>
              <a:t/>
            </a:r>
            <a:br>
              <a:rPr lang="vi-VN" sz="2400" dirty="0">
                <a:solidFill>
                  <a:srgbClr val="000000"/>
                </a:solidFill>
                <a:latin typeface="OpenSans"/>
              </a:rPr>
            </a:br>
            <a:r>
              <a:rPr lang="vi-VN" sz="2400" dirty="0">
                <a:solidFill>
                  <a:srgbClr val="000000"/>
                </a:solidFill>
                <a:latin typeface="OpenSans"/>
              </a:rPr>
              <a:t/>
            </a:r>
            <a:br>
              <a:rPr lang="vi-VN" sz="2400" dirty="0">
                <a:solidFill>
                  <a:srgbClr val="000000"/>
                </a:solidFill>
                <a:latin typeface="OpenSans"/>
              </a:rPr>
            </a:br>
            <a:r>
              <a:rPr lang="vi-VN" sz="2100" dirty="0">
                <a:solidFill>
                  <a:srgbClr val="000000"/>
                </a:solidFill>
                <a:latin typeface="OpenSans"/>
              </a:rPr>
              <a:t/>
            </a:r>
            <a:br>
              <a:rPr lang="vi-VN" sz="2100" dirty="0">
                <a:solidFill>
                  <a:srgbClr val="000000"/>
                </a:solidFill>
                <a:latin typeface="OpenSans"/>
              </a:rPr>
            </a:br>
            <a:endParaRPr lang="en-US" sz="2100" i="1" dirty="0">
              <a:solidFill>
                <a:schemeClr val="bg1"/>
              </a:solidFill>
              <a:latin typeface="Nunito Black" pitchFamily="2" charset="0"/>
            </a:endParaRPr>
          </a:p>
        </p:txBody>
      </p:sp>
      <p:pic>
        <p:nvPicPr>
          <p:cNvPr id="8" name="Picture 7">
            <a:extLst>
              <a:ext uri="{FF2B5EF4-FFF2-40B4-BE49-F238E27FC236}">
                <a16:creationId xmlns:a16="http://schemas.microsoft.com/office/drawing/2014/main" xmlns="" id="{AE226ED3-9359-FC4D-73ED-660CCC31B516}"/>
              </a:ext>
            </a:extLst>
          </p:cNvPr>
          <p:cNvPicPr>
            <a:picLocks noChangeAspect="1"/>
          </p:cNvPicPr>
          <p:nvPr/>
        </p:nvPicPr>
        <p:blipFill>
          <a:blip r:embed="rId3"/>
          <a:stretch>
            <a:fillRect/>
          </a:stretch>
        </p:blipFill>
        <p:spPr>
          <a:xfrm>
            <a:off x="-152400" y="1151697"/>
            <a:ext cx="9284805" cy="5706303"/>
          </a:xfrm>
          <a:prstGeom prst="rect">
            <a:avLst/>
          </a:prstGeom>
        </p:spPr>
      </p:pic>
    </p:spTree>
    <p:extLst>
      <p:ext uri="{BB962C8B-B14F-4D97-AF65-F5344CB8AC3E}">
        <p14:creationId xmlns:p14="http://schemas.microsoft.com/office/powerpoint/2010/main" val="1790483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8130" name="WordArt 2"/>
          <p:cNvSpPr>
            <a:spLocks noChangeArrowheads="1" noChangeShapeType="1" noTextEdit="1"/>
          </p:cNvSpPr>
          <p:nvPr/>
        </p:nvSpPr>
        <p:spPr bwMode="auto">
          <a:xfrm>
            <a:off x="838200" y="2590800"/>
            <a:ext cx="7620000" cy="1828800"/>
          </a:xfrm>
          <a:prstGeom prst="rect">
            <a:avLst/>
          </a:prstGeom>
        </p:spPr>
        <p:txBody>
          <a:bodyPr wrap="none" fromWordArt="1">
            <a:prstTxWarp prst="textFadeUp">
              <a:avLst>
                <a:gd name="adj" fmla="val 9991"/>
              </a:avLst>
            </a:prstTxWarp>
          </a:bodyPr>
          <a:lstStyle/>
          <a:p>
            <a:pPr algn="ctr" eaLnBrk="0" fontAlgn="base" hangingPunct="0">
              <a:spcBef>
                <a:spcPct val="0"/>
              </a:spcBef>
              <a:spcAft>
                <a:spcPct val="0"/>
              </a:spcAft>
            </a:pPr>
            <a:r>
              <a:rPr lang="sv-SE" sz="3600" i="1" kern="10" dirty="0">
                <a:ln w="12700">
                  <a:solidFill>
                    <a:srgbClr val="B2B2B2"/>
                  </a:solidFill>
                  <a:round/>
                  <a:headEnd/>
                  <a:tailEnd/>
                </a:ln>
                <a:solidFill>
                  <a:srgbClr val="FF0000"/>
                </a:solidFill>
                <a:effectLst>
                  <a:outerShdw dist="35921" dir="2700000" sy="50000" rotWithShape="0">
                    <a:srgbClr val="875B0D">
                      <a:alpha val="70000"/>
                    </a:srgbClr>
                  </a:outerShdw>
                </a:effectLst>
                <a:latin typeface=".Vn3DH"/>
              </a:rPr>
              <a:t>XIN TR¢N TRäNG C¶M ¥N!</a:t>
            </a:r>
            <a:endParaRPr lang="en-US" sz="3600" i="1" kern="10" dirty="0">
              <a:ln w="12700">
                <a:solidFill>
                  <a:srgbClr val="B2B2B2"/>
                </a:solidFill>
                <a:round/>
                <a:headEnd/>
                <a:tailEnd/>
              </a:ln>
              <a:solidFill>
                <a:srgbClr val="FF0000"/>
              </a:solidFill>
              <a:effectLst>
                <a:outerShdw dist="35921" dir="2700000" sy="50000" rotWithShape="0">
                  <a:srgbClr val="875B0D">
                    <a:alpha val="70000"/>
                  </a:srgbClr>
                </a:outerShdw>
              </a:effectLst>
              <a:latin typeface=".Vn3DH"/>
            </a:endParaRPr>
          </a:p>
        </p:txBody>
      </p:sp>
      <p:pic>
        <p:nvPicPr>
          <p:cNvPr id="48132" name="Picture 4"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0"/>
            <a:ext cx="698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981200"/>
            <a:ext cx="9620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00050" y="5410200"/>
            <a:ext cx="5905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914400"/>
            <a:ext cx="15033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8"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4267200"/>
            <a:ext cx="15033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419600"/>
            <a:ext cx="14493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0" descr="BALLOO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6019800"/>
            <a:ext cx="42545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1" descr="cac hanh tin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800600"/>
            <a:ext cx="18669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2" descr="ABARBLY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6611938"/>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3" descr="ABARBLY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3188"/>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4"/>
          <p:cNvPicPr>
            <a:picLocks noChangeAspect="1" noChangeArrowheads="1"/>
          </p:cNvPicPr>
          <p:nvPr/>
        </p:nvPicPr>
        <p:blipFill>
          <a:blip r:embed="rId6" cstate="print">
            <a:lum bright="22000"/>
            <a:extLst>
              <a:ext uri="{28A0092B-C50C-407E-A947-70E740481C1C}">
                <a14:useLocalDpi xmlns:a14="http://schemas.microsoft.com/office/drawing/2010/main" val="0"/>
              </a:ext>
            </a:extLst>
          </a:blip>
          <a:srcRect/>
          <a:stretch>
            <a:fillRect/>
          </a:stretch>
        </p:blipFill>
        <p:spPr bwMode="auto">
          <a:xfrm>
            <a:off x="0" y="4572000"/>
            <a:ext cx="17811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3" name="AutoShape 15">
            <a:hlinkClick r:id="rId7"/>
          </p:cNvPr>
          <p:cNvSpPr>
            <a:spLocks noChangeArrowheads="1"/>
          </p:cNvSpPr>
          <p:nvPr/>
        </p:nvSpPr>
        <p:spPr bwMode="auto">
          <a:xfrm>
            <a:off x="6172200" y="1371600"/>
            <a:ext cx="1066800" cy="838200"/>
          </a:xfrm>
          <a:prstGeom prst="star5">
            <a:avLst/>
          </a:pr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ln w="9525">
            <a:solidFill>
              <a:schemeClr val="tx1"/>
            </a:solidFill>
            <a:miter lim="800000"/>
            <a:headEnd/>
            <a:tailEnd/>
          </a:ln>
          <a:effectLst/>
        </p:spPr>
        <p:txBody>
          <a:bodyPr wrap="none" anchor="ctr"/>
          <a:lstStyle/>
          <a:p>
            <a:pPr algn="ctr" fontAlgn="base">
              <a:spcBef>
                <a:spcPct val="0"/>
              </a:spcBef>
              <a:spcAft>
                <a:spcPct val="0"/>
              </a:spcAft>
              <a:defRPr/>
            </a:pPr>
            <a:endParaRPr lang="vi-VN">
              <a:solidFill>
                <a:srgbClr val="FFFF00"/>
              </a:solidFill>
              <a:latin typeface=".VnBlack" pitchFamily="34" charset="0"/>
              <a:cs typeface="Arial" charset="0"/>
            </a:endParaRPr>
          </a:p>
        </p:txBody>
      </p:sp>
      <p:pic>
        <p:nvPicPr>
          <p:cNvPr id="11279"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953000"/>
            <a:ext cx="1447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72400" y="4876800"/>
            <a:ext cx="1371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6" name="AutoShape 18">
            <a:hlinkClick r:id="" action="ppaction://noaction"/>
          </p:cNvPr>
          <p:cNvSpPr>
            <a:spLocks noChangeArrowheads="1"/>
          </p:cNvSpPr>
          <p:nvPr/>
        </p:nvSpPr>
        <p:spPr bwMode="auto">
          <a:xfrm>
            <a:off x="1066800" y="5181600"/>
            <a:ext cx="381000" cy="152400"/>
          </a:xfrm>
          <a:prstGeom prst="star5">
            <a:avLst/>
          </a:prstGeom>
          <a:solidFill>
            <a:srgbClr val="FF00FF"/>
          </a:solidFill>
          <a:ln w="9525">
            <a:solidFill>
              <a:schemeClr val="tx1"/>
            </a:solidFill>
            <a:miter lim="800000"/>
            <a:headEnd/>
            <a:tailEnd/>
          </a:ln>
          <a:effectLst/>
        </p:spPr>
        <p:txBody>
          <a:bodyPr wrap="none" anchor="ctr"/>
          <a:lstStyle/>
          <a:p>
            <a:pPr fontAlgn="base">
              <a:spcBef>
                <a:spcPct val="0"/>
              </a:spcBef>
              <a:spcAft>
                <a:spcPct val="0"/>
              </a:spcAft>
              <a:defRPr/>
            </a:pPr>
            <a:endParaRPr lang="en-US" i="1">
              <a:solidFill>
                <a:srgbClr val="000000"/>
              </a:solidFill>
            </a:endParaRPr>
          </a:p>
        </p:txBody>
      </p:sp>
      <p:sp>
        <p:nvSpPr>
          <p:cNvPr id="48147" name="AutoShape 19">
            <a:hlinkClick r:id="" action="ppaction://noaction"/>
          </p:cNvPr>
          <p:cNvSpPr>
            <a:spLocks noChangeArrowheads="1"/>
          </p:cNvSpPr>
          <p:nvPr/>
        </p:nvSpPr>
        <p:spPr bwMode="auto">
          <a:xfrm>
            <a:off x="990600" y="5791200"/>
            <a:ext cx="304800" cy="228600"/>
          </a:xfrm>
          <a:prstGeom prst="star5">
            <a:avLst/>
          </a:prstGeom>
          <a:solidFill>
            <a:srgbClr val="FFFF00"/>
          </a:solidFill>
          <a:ln w="9525">
            <a:solidFill>
              <a:schemeClr val="tx1"/>
            </a:solidFill>
            <a:miter lim="800000"/>
            <a:headEnd/>
            <a:tailEnd/>
          </a:ln>
          <a:effectLst/>
        </p:spPr>
        <p:txBody>
          <a:bodyPr wrap="none" anchor="ctr"/>
          <a:lstStyle/>
          <a:p>
            <a:pPr algn="ctr" fontAlgn="base">
              <a:spcBef>
                <a:spcPct val="0"/>
              </a:spcBef>
              <a:spcAft>
                <a:spcPct val="0"/>
              </a:spcAft>
              <a:defRPr/>
            </a:pPr>
            <a:endParaRPr lang="vi-VN" sz="2800">
              <a:solidFill>
                <a:srgbClr val="000000"/>
              </a:solidFill>
            </a:endParaRPr>
          </a:p>
        </p:txBody>
      </p:sp>
      <p:sp>
        <p:nvSpPr>
          <p:cNvPr id="48148" name="AutoShape 20">
            <a:hlinkClick r:id="" action="ppaction://noaction"/>
          </p:cNvPr>
          <p:cNvSpPr>
            <a:spLocks noChangeArrowheads="1"/>
          </p:cNvSpPr>
          <p:nvPr/>
        </p:nvSpPr>
        <p:spPr bwMode="auto">
          <a:xfrm>
            <a:off x="1066800" y="5486400"/>
            <a:ext cx="533400" cy="304800"/>
          </a:xfrm>
          <a:prstGeom prst="star5">
            <a:avLst/>
          </a:prstGeom>
          <a:solidFill>
            <a:srgbClr val="FF9D5B"/>
          </a:solidFill>
          <a:ln w="9525">
            <a:solidFill>
              <a:schemeClr val="tx1"/>
            </a:solidFill>
            <a:miter lim="800000"/>
            <a:headEnd/>
            <a:tailEnd/>
          </a:ln>
          <a:effectLst/>
        </p:spPr>
        <p:txBody>
          <a:bodyPr wrap="none" anchor="ctr"/>
          <a:lstStyle/>
          <a:p>
            <a:pPr fontAlgn="base">
              <a:spcBef>
                <a:spcPct val="0"/>
              </a:spcBef>
              <a:spcAft>
                <a:spcPct val="0"/>
              </a:spcAft>
              <a:defRPr/>
            </a:pPr>
            <a:endParaRPr lang="en-US" i="1">
              <a:solidFill>
                <a:srgbClr val="000000"/>
              </a:solidFill>
            </a:endParaRPr>
          </a:p>
        </p:txBody>
      </p:sp>
      <p:sp>
        <p:nvSpPr>
          <p:cNvPr id="48149" name="AutoShape 21">
            <a:hlinkClick r:id="" action="ppaction://noaction"/>
          </p:cNvPr>
          <p:cNvSpPr>
            <a:spLocks noChangeArrowheads="1"/>
          </p:cNvSpPr>
          <p:nvPr/>
        </p:nvSpPr>
        <p:spPr bwMode="auto">
          <a:xfrm flipH="1">
            <a:off x="685800" y="5257800"/>
            <a:ext cx="685800" cy="38100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i="1">
              <a:solidFill>
                <a:srgbClr val="000000"/>
              </a:solidFill>
            </a:endParaRPr>
          </a:p>
        </p:txBody>
      </p:sp>
      <p:sp>
        <p:nvSpPr>
          <p:cNvPr id="48150" name="AutoShape 22">
            <a:hlinkClick r:id="" action="ppaction://noaction"/>
          </p:cNvPr>
          <p:cNvSpPr>
            <a:spLocks noChangeArrowheads="1"/>
          </p:cNvSpPr>
          <p:nvPr/>
        </p:nvSpPr>
        <p:spPr bwMode="auto">
          <a:xfrm>
            <a:off x="1371600" y="6019800"/>
            <a:ext cx="381000" cy="304800"/>
          </a:xfrm>
          <a:prstGeom prst="star5">
            <a:avLst/>
          </a:prstGeom>
          <a:solidFill>
            <a:srgbClr val="FF0000"/>
          </a:solidFill>
          <a:ln w="9525">
            <a:solidFill>
              <a:schemeClr val="tx1"/>
            </a:solidFill>
            <a:miter lim="800000"/>
            <a:headEnd/>
            <a:tailEnd/>
          </a:ln>
          <a:effectLst/>
        </p:spPr>
        <p:txBody>
          <a:bodyPr wrap="none" anchor="ctr"/>
          <a:lstStyle/>
          <a:p>
            <a:pPr fontAlgn="base">
              <a:spcBef>
                <a:spcPct val="0"/>
              </a:spcBef>
              <a:spcAft>
                <a:spcPct val="0"/>
              </a:spcAft>
              <a:defRPr/>
            </a:pPr>
            <a:endParaRPr lang="en-US" i="1">
              <a:solidFill>
                <a:srgbClr val="000000"/>
              </a:solidFill>
            </a:endParaRPr>
          </a:p>
        </p:txBody>
      </p:sp>
      <p:sp>
        <p:nvSpPr>
          <p:cNvPr id="48151" name="AutoShape 23">
            <a:hlinkClick r:id="" action="ppaction://noaction"/>
          </p:cNvPr>
          <p:cNvSpPr>
            <a:spLocks noChangeArrowheads="1"/>
          </p:cNvSpPr>
          <p:nvPr/>
        </p:nvSpPr>
        <p:spPr bwMode="auto">
          <a:xfrm>
            <a:off x="1143000" y="4953000"/>
            <a:ext cx="381000" cy="228600"/>
          </a:xfrm>
          <a:prstGeom prst="star5">
            <a:avLst/>
          </a:prstGeom>
          <a:solidFill>
            <a:srgbClr val="FF00FF"/>
          </a:solidFill>
          <a:ln w="9525">
            <a:solidFill>
              <a:schemeClr val="tx1"/>
            </a:solidFill>
            <a:miter lim="800000"/>
            <a:headEnd/>
            <a:tailEnd/>
          </a:ln>
          <a:effectLst/>
        </p:spPr>
        <p:txBody>
          <a:bodyPr wrap="none" anchor="ctr"/>
          <a:lstStyle/>
          <a:p>
            <a:pPr fontAlgn="base">
              <a:spcBef>
                <a:spcPct val="0"/>
              </a:spcBef>
              <a:spcAft>
                <a:spcPct val="0"/>
              </a:spcAft>
              <a:defRPr/>
            </a:pPr>
            <a:endParaRPr lang="en-US" i="1">
              <a:solidFill>
                <a:srgbClr val="000000"/>
              </a:solidFill>
            </a:endParaRPr>
          </a:p>
        </p:txBody>
      </p:sp>
      <p:pic>
        <p:nvPicPr>
          <p:cNvPr id="11287" name="Picture 2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5438" y="228600"/>
            <a:ext cx="24685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2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28600"/>
            <a:ext cx="1981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4" name="AutoShape 26"/>
          <p:cNvSpPr>
            <a:spLocks noChangeArrowheads="1"/>
          </p:cNvSpPr>
          <p:nvPr/>
        </p:nvSpPr>
        <p:spPr bwMode="auto">
          <a:xfrm>
            <a:off x="1752600" y="990600"/>
            <a:ext cx="1143000" cy="91440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i="1">
              <a:solidFill>
                <a:srgbClr val="000000"/>
              </a:solidFill>
            </a:endParaRPr>
          </a:p>
        </p:txBody>
      </p:sp>
      <p:grpSp>
        <p:nvGrpSpPr>
          <p:cNvPr id="11290" name="Group 31"/>
          <p:cNvGrpSpPr>
            <a:grpSpLocks/>
          </p:cNvGrpSpPr>
          <p:nvPr/>
        </p:nvGrpSpPr>
        <p:grpSpPr bwMode="auto">
          <a:xfrm>
            <a:off x="0" y="0"/>
            <a:ext cx="9164638" cy="6916738"/>
            <a:chOff x="0" y="-24"/>
            <a:chExt cx="5773" cy="4357"/>
          </a:xfrm>
        </p:grpSpPr>
        <p:pic>
          <p:nvPicPr>
            <p:cNvPr id="11291" name="Picture 32"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V="1">
              <a:off x="0" y="4259"/>
              <a:ext cx="576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33"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H="1" flipV="1">
              <a:off x="3576" y="2123"/>
              <a:ext cx="432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34"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H="1" flipV="1">
              <a:off x="-2129" y="2142"/>
              <a:ext cx="4320"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35" descr="N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V="1">
              <a:off x="0" y="-24"/>
              <a:ext cx="576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03309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p:cTn id="7" dur="500" fill="hold"/>
                                        <p:tgtEl>
                                          <p:spTgt spid="48130"/>
                                        </p:tgtEl>
                                        <p:attrNameLst>
                                          <p:attrName>ppt_w</p:attrName>
                                        </p:attrNameLst>
                                      </p:cBhvr>
                                      <p:tavLst>
                                        <p:tav tm="0">
                                          <p:val>
                                            <p:fltVal val="0"/>
                                          </p:val>
                                        </p:tav>
                                        <p:tav tm="100000">
                                          <p:val>
                                            <p:strVal val="#ppt_w"/>
                                          </p:val>
                                        </p:tav>
                                      </p:tavLst>
                                    </p:anim>
                                    <p:anim calcmode="lin" valueType="num">
                                      <p:cBhvr>
                                        <p:cTn id="8" dur="500" fill="hold"/>
                                        <p:tgtEl>
                                          <p:spTgt spid="48130"/>
                                        </p:tgtEl>
                                        <p:attrNameLst>
                                          <p:attrName>ppt_h</p:attrName>
                                        </p:attrNameLst>
                                      </p:cBhvr>
                                      <p:tavLst>
                                        <p:tav tm="0">
                                          <p:val>
                                            <p:fltVal val="0"/>
                                          </p:val>
                                        </p:tav>
                                        <p:tav tm="100000">
                                          <p:val>
                                            <p:strVal val="#ppt_h"/>
                                          </p:val>
                                        </p:tav>
                                      </p:tavLst>
                                    </p:anim>
                                  </p:childTnLst>
                                </p:cTn>
                              </p:par>
                              <p:par>
                                <p:cTn id="9" presetID="2" presetClass="exit" presetSubtype="1" repeatCount="indefinite" fill="hold" nodeType="withEffect">
                                  <p:stCondLst>
                                    <p:cond delay="0"/>
                                  </p:stCondLst>
                                  <p:childTnLst>
                                    <p:anim calcmode="lin" valueType="num">
                                      <p:cBhvr additive="base">
                                        <p:cTn id="10" dur="5000"/>
                                        <p:tgtEl>
                                          <p:spTgt spid="48132"/>
                                        </p:tgtEl>
                                        <p:attrNameLst>
                                          <p:attrName>ppt_x</p:attrName>
                                        </p:attrNameLst>
                                      </p:cBhvr>
                                      <p:tavLst>
                                        <p:tav tm="0">
                                          <p:val>
                                            <p:strVal val="ppt_x"/>
                                          </p:val>
                                        </p:tav>
                                        <p:tav tm="100000">
                                          <p:val>
                                            <p:strVal val="ppt_x"/>
                                          </p:val>
                                        </p:tav>
                                      </p:tavLst>
                                    </p:anim>
                                    <p:anim calcmode="lin" valueType="num">
                                      <p:cBhvr additive="base">
                                        <p:cTn id="11" dur="5000"/>
                                        <p:tgtEl>
                                          <p:spTgt spid="48132"/>
                                        </p:tgtEl>
                                        <p:attrNameLst>
                                          <p:attrName>ppt_y</p:attrName>
                                        </p:attrNameLst>
                                      </p:cBhvr>
                                      <p:tavLst>
                                        <p:tav tm="0">
                                          <p:val>
                                            <p:strVal val="ppt_y"/>
                                          </p:val>
                                        </p:tav>
                                        <p:tav tm="100000">
                                          <p:val>
                                            <p:strVal val="0-ppt_h/2"/>
                                          </p:val>
                                        </p:tav>
                                      </p:tavLst>
                                    </p:anim>
                                    <p:set>
                                      <p:cBhvr>
                                        <p:cTn id="12" dur="1" fill="hold">
                                          <p:stCondLst>
                                            <p:cond delay="4999"/>
                                          </p:stCondLst>
                                        </p:cTn>
                                        <p:tgtEl>
                                          <p:spTgt spid="48132"/>
                                        </p:tgtEl>
                                        <p:attrNameLst>
                                          <p:attrName>style.visibility</p:attrName>
                                        </p:attrNameLst>
                                      </p:cBhvr>
                                      <p:to>
                                        <p:strVal val="hidden"/>
                                      </p:to>
                                    </p:set>
                                  </p:childTnLst>
                                </p:cTn>
                              </p:par>
                              <p:par>
                                <p:cTn id="13" presetID="2" presetClass="exit" presetSubtype="1" repeatCount="indefinite" fill="hold" nodeType="withEffect">
                                  <p:stCondLst>
                                    <p:cond delay="0"/>
                                  </p:stCondLst>
                                  <p:childTnLst>
                                    <p:anim calcmode="lin" valueType="num">
                                      <p:cBhvr additive="base">
                                        <p:cTn id="14" dur="5000"/>
                                        <p:tgtEl>
                                          <p:spTgt spid="48135"/>
                                        </p:tgtEl>
                                        <p:attrNameLst>
                                          <p:attrName>ppt_x</p:attrName>
                                        </p:attrNameLst>
                                      </p:cBhvr>
                                      <p:tavLst>
                                        <p:tav tm="0">
                                          <p:val>
                                            <p:strVal val="ppt_x"/>
                                          </p:val>
                                        </p:tav>
                                        <p:tav tm="100000">
                                          <p:val>
                                            <p:strVal val="ppt_x"/>
                                          </p:val>
                                        </p:tav>
                                      </p:tavLst>
                                    </p:anim>
                                    <p:anim calcmode="lin" valueType="num">
                                      <p:cBhvr additive="base">
                                        <p:cTn id="15" dur="5000"/>
                                        <p:tgtEl>
                                          <p:spTgt spid="48135"/>
                                        </p:tgtEl>
                                        <p:attrNameLst>
                                          <p:attrName>ppt_y</p:attrName>
                                        </p:attrNameLst>
                                      </p:cBhvr>
                                      <p:tavLst>
                                        <p:tav tm="0">
                                          <p:val>
                                            <p:strVal val="ppt_y"/>
                                          </p:val>
                                        </p:tav>
                                        <p:tav tm="100000">
                                          <p:val>
                                            <p:strVal val="0-ppt_h/2"/>
                                          </p:val>
                                        </p:tav>
                                      </p:tavLst>
                                    </p:anim>
                                    <p:set>
                                      <p:cBhvr>
                                        <p:cTn id="16" dur="1" fill="hold">
                                          <p:stCondLst>
                                            <p:cond delay="4999"/>
                                          </p:stCondLst>
                                        </p:cTn>
                                        <p:tgtEl>
                                          <p:spTgt spid="48135"/>
                                        </p:tgtEl>
                                        <p:attrNameLst>
                                          <p:attrName>style.visibility</p:attrName>
                                        </p:attrNameLst>
                                      </p:cBhvr>
                                      <p:to>
                                        <p:strVal val="hidden"/>
                                      </p:to>
                                    </p:set>
                                  </p:childTnLst>
                                </p:cTn>
                              </p:par>
                              <p:par>
                                <p:cTn id="17" presetID="2" presetClass="exit" presetSubtype="1" repeatCount="indefinite" fill="hold" nodeType="withEffect">
                                  <p:stCondLst>
                                    <p:cond delay="0"/>
                                  </p:stCondLst>
                                  <p:childTnLst>
                                    <p:anim calcmode="lin" valueType="num">
                                      <p:cBhvr additive="base">
                                        <p:cTn id="18" dur="5000"/>
                                        <p:tgtEl>
                                          <p:spTgt spid="48134"/>
                                        </p:tgtEl>
                                        <p:attrNameLst>
                                          <p:attrName>ppt_x</p:attrName>
                                        </p:attrNameLst>
                                      </p:cBhvr>
                                      <p:tavLst>
                                        <p:tav tm="0">
                                          <p:val>
                                            <p:strVal val="ppt_x"/>
                                          </p:val>
                                        </p:tav>
                                        <p:tav tm="100000">
                                          <p:val>
                                            <p:strVal val="ppt_x"/>
                                          </p:val>
                                        </p:tav>
                                      </p:tavLst>
                                    </p:anim>
                                    <p:anim calcmode="lin" valueType="num">
                                      <p:cBhvr additive="base">
                                        <p:cTn id="19" dur="5000"/>
                                        <p:tgtEl>
                                          <p:spTgt spid="48134"/>
                                        </p:tgtEl>
                                        <p:attrNameLst>
                                          <p:attrName>ppt_y</p:attrName>
                                        </p:attrNameLst>
                                      </p:cBhvr>
                                      <p:tavLst>
                                        <p:tav tm="0">
                                          <p:val>
                                            <p:strVal val="ppt_y"/>
                                          </p:val>
                                        </p:tav>
                                        <p:tav tm="100000">
                                          <p:val>
                                            <p:strVal val="0-ppt_h/2"/>
                                          </p:val>
                                        </p:tav>
                                      </p:tavLst>
                                    </p:anim>
                                    <p:set>
                                      <p:cBhvr>
                                        <p:cTn id="20" dur="1" fill="hold">
                                          <p:stCondLst>
                                            <p:cond delay="4999"/>
                                          </p:stCondLst>
                                        </p:cTn>
                                        <p:tgtEl>
                                          <p:spTgt spid="48134"/>
                                        </p:tgtEl>
                                        <p:attrNameLst>
                                          <p:attrName>style.visibility</p:attrName>
                                        </p:attrNameLst>
                                      </p:cBhvr>
                                      <p:to>
                                        <p:strVal val="hidden"/>
                                      </p:to>
                                    </p:set>
                                  </p:childTnLst>
                                </p:cTn>
                              </p:par>
                              <p:par>
                                <p:cTn id="21" presetID="2" presetClass="exit" presetSubtype="1" repeatCount="indefinite" fill="hold" nodeType="withEffect">
                                  <p:stCondLst>
                                    <p:cond delay="0"/>
                                  </p:stCondLst>
                                  <p:childTnLst>
                                    <p:anim calcmode="lin" valueType="num">
                                      <p:cBhvr additive="base">
                                        <p:cTn id="22" dur="5000"/>
                                        <p:tgtEl>
                                          <p:spTgt spid="48138"/>
                                        </p:tgtEl>
                                        <p:attrNameLst>
                                          <p:attrName>ppt_x</p:attrName>
                                        </p:attrNameLst>
                                      </p:cBhvr>
                                      <p:tavLst>
                                        <p:tav tm="0">
                                          <p:val>
                                            <p:strVal val="ppt_x"/>
                                          </p:val>
                                        </p:tav>
                                        <p:tav tm="100000">
                                          <p:val>
                                            <p:strVal val="ppt_x"/>
                                          </p:val>
                                        </p:tav>
                                      </p:tavLst>
                                    </p:anim>
                                    <p:anim calcmode="lin" valueType="num">
                                      <p:cBhvr additive="base">
                                        <p:cTn id="23" dur="5000"/>
                                        <p:tgtEl>
                                          <p:spTgt spid="48138"/>
                                        </p:tgtEl>
                                        <p:attrNameLst>
                                          <p:attrName>ppt_y</p:attrName>
                                        </p:attrNameLst>
                                      </p:cBhvr>
                                      <p:tavLst>
                                        <p:tav tm="0">
                                          <p:val>
                                            <p:strVal val="ppt_y"/>
                                          </p:val>
                                        </p:tav>
                                        <p:tav tm="100000">
                                          <p:val>
                                            <p:strVal val="0-ppt_h/2"/>
                                          </p:val>
                                        </p:tav>
                                      </p:tavLst>
                                    </p:anim>
                                    <p:set>
                                      <p:cBhvr>
                                        <p:cTn id="24" dur="1" fill="hold">
                                          <p:stCondLst>
                                            <p:cond delay="4999"/>
                                          </p:stCondLst>
                                        </p:cTn>
                                        <p:tgtEl>
                                          <p:spTgt spid="48138"/>
                                        </p:tgtEl>
                                        <p:attrNameLst>
                                          <p:attrName>style.visibility</p:attrName>
                                        </p:attrNameLst>
                                      </p:cBhvr>
                                      <p:to>
                                        <p:strVal val="hidden"/>
                                      </p:to>
                                    </p:set>
                                  </p:childTnLst>
                                </p:cTn>
                              </p:par>
                              <p:par>
                                <p:cTn id="25" presetID="2" presetClass="exit" presetSubtype="1" repeatCount="indefinite" fill="hold" nodeType="withEffect">
                                  <p:stCondLst>
                                    <p:cond delay="0"/>
                                  </p:stCondLst>
                                  <p:childTnLst>
                                    <p:anim calcmode="lin" valueType="num">
                                      <p:cBhvr additive="base">
                                        <p:cTn id="26" dur="5000"/>
                                        <p:tgtEl>
                                          <p:spTgt spid="48136"/>
                                        </p:tgtEl>
                                        <p:attrNameLst>
                                          <p:attrName>ppt_x</p:attrName>
                                        </p:attrNameLst>
                                      </p:cBhvr>
                                      <p:tavLst>
                                        <p:tav tm="0">
                                          <p:val>
                                            <p:strVal val="ppt_x"/>
                                          </p:val>
                                        </p:tav>
                                        <p:tav tm="100000">
                                          <p:val>
                                            <p:strVal val="ppt_x"/>
                                          </p:val>
                                        </p:tav>
                                      </p:tavLst>
                                    </p:anim>
                                    <p:anim calcmode="lin" valueType="num">
                                      <p:cBhvr additive="base">
                                        <p:cTn id="27" dur="5000"/>
                                        <p:tgtEl>
                                          <p:spTgt spid="48136"/>
                                        </p:tgtEl>
                                        <p:attrNameLst>
                                          <p:attrName>ppt_y</p:attrName>
                                        </p:attrNameLst>
                                      </p:cBhvr>
                                      <p:tavLst>
                                        <p:tav tm="0">
                                          <p:val>
                                            <p:strVal val="ppt_y"/>
                                          </p:val>
                                        </p:tav>
                                        <p:tav tm="100000">
                                          <p:val>
                                            <p:strVal val="0-ppt_h/2"/>
                                          </p:val>
                                        </p:tav>
                                      </p:tavLst>
                                    </p:anim>
                                    <p:set>
                                      <p:cBhvr>
                                        <p:cTn id="28" dur="1" fill="hold">
                                          <p:stCondLst>
                                            <p:cond delay="4999"/>
                                          </p:stCondLst>
                                        </p:cTn>
                                        <p:tgtEl>
                                          <p:spTgt spid="48136"/>
                                        </p:tgtEl>
                                        <p:attrNameLst>
                                          <p:attrName>style.visibility</p:attrName>
                                        </p:attrNameLst>
                                      </p:cBhvr>
                                      <p:to>
                                        <p:strVal val="hidden"/>
                                      </p:to>
                                    </p:set>
                                  </p:childTnLst>
                                </p:cTn>
                              </p:par>
                              <p:par>
                                <p:cTn id="29" presetID="2" presetClass="exit" presetSubtype="1" repeatCount="indefinite" fill="hold" nodeType="withEffect">
                                  <p:stCondLst>
                                    <p:cond delay="0"/>
                                  </p:stCondLst>
                                  <p:childTnLst>
                                    <p:anim calcmode="lin" valueType="num">
                                      <p:cBhvr additive="base">
                                        <p:cTn id="30" dur="5000"/>
                                        <p:tgtEl>
                                          <p:spTgt spid="48137"/>
                                        </p:tgtEl>
                                        <p:attrNameLst>
                                          <p:attrName>ppt_x</p:attrName>
                                        </p:attrNameLst>
                                      </p:cBhvr>
                                      <p:tavLst>
                                        <p:tav tm="0">
                                          <p:val>
                                            <p:strVal val="ppt_x"/>
                                          </p:val>
                                        </p:tav>
                                        <p:tav tm="100000">
                                          <p:val>
                                            <p:strVal val="ppt_x"/>
                                          </p:val>
                                        </p:tav>
                                      </p:tavLst>
                                    </p:anim>
                                    <p:anim calcmode="lin" valueType="num">
                                      <p:cBhvr additive="base">
                                        <p:cTn id="31" dur="5000"/>
                                        <p:tgtEl>
                                          <p:spTgt spid="48137"/>
                                        </p:tgtEl>
                                        <p:attrNameLst>
                                          <p:attrName>ppt_y</p:attrName>
                                        </p:attrNameLst>
                                      </p:cBhvr>
                                      <p:tavLst>
                                        <p:tav tm="0">
                                          <p:val>
                                            <p:strVal val="ppt_y"/>
                                          </p:val>
                                        </p:tav>
                                        <p:tav tm="100000">
                                          <p:val>
                                            <p:strVal val="0-ppt_h/2"/>
                                          </p:val>
                                        </p:tav>
                                      </p:tavLst>
                                    </p:anim>
                                    <p:set>
                                      <p:cBhvr>
                                        <p:cTn id="32" dur="1" fill="hold">
                                          <p:stCondLst>
                                            <p:cond delay="4999"/>
                                          </p:stCondLst>
                                        </p:cTn>
                                        <p:tgtEl>
                                          <p:spTgt spid="48137"/>
                                        </p:tgtEl>
                                        <p:attrNameLst>
                                          <p:attrName>style.visibility</p:attrName>
                                        </p:attrNameLst>
                                      </p:cBhvr>
                                      <p:to>
                                        <p:strVal val="hidden"/>
                                      </p:to>
                                    </p:set>
                                  </p:childTnLst>
                                </p:cTn>
                              </p:par>
                              <p:par>
                                <p:cTn id="33" presetID="2" presetClass="exit" presetSubtype="1" repeatCount="indefinite" fill="hold" nodeType="withEffect">
                                  <p:stCondLst>
                                    <p:cond delay="0"/>
                                  </p:stCondLst>
                                  <p:childTnLst>
                                    <p:anim calcmode="lin" valueType="num">
                                      <p:cBhvr additive="base">
                                        <p:cTn id="34" dur="5000"/>
                                        <p:tgtEl>
                                          <p:spTgt spid="48133"/>
                                        </p:tgtEl>
                                        <p:attrNameLst>
                                          <p:attrName>ppt_x</p:attrName>
                                        </p:attrNameLst>
                                      </p:cBhvr>
                                      <p:tavLst>
                                        <p:tav tm="0">
                                          <p:val>
                                            <p:strVal val="ppt_x"/>
                                          </p:val>
                                        </p:tav>
                                        <p:tav tm="100000">
                                          <p:val>
                                            <p:strVal val="ppt_x"/>
                                          </p:val>
                                        </p:tav>
                                      </p:tavLst>
                                    </p:anim>
                                    <p:anim calcmode="lin" valueType="num">
                                      <p:cBhvr additive="base">
                                        <p:cTn id="35" dur="5000"/>
                                        <p:tgtEl>
                                          <p:spTgt spid="48133"/>
                                        </p:tgtEl>
                                        <p:attrNameLst>
                                          <p:attrName>ppt_y</p:attrName>
                                        </p:attrNameLst>
                                      </p:cBhvr>
                                      <p:tavLst>
                                        <p:tav tm="0">
                                          <p:val>
                                            <p:strVal val="ppt_y"/>
                                          </p:val>
                                        </p:tav>
                                        <p:tav tm="100000">
                                          <p:val>
                                            <p:strVal val="0-ppt_h/2"/>
                                          </p:val>
                                        </p:tav>
                                      </p:tavLst>
                                    </p:anim>
                                    <p:set>
                                      <p:cBhvr>
                                        <p:cTn id="36" dur="1" fill="hold">
                                          <p:stCondLst>
                                            <p:cond delay="4999"/>
                                          </p:stCondLst>
                                        </p:cTn>
                                        <p:tgtEl>
                                          <p:spTgt spid="48133"/>
                                        </p:tgtEl>
                                        <p:attrNameLst>
                                          <p:attrName>style.visibility</p:attrName>
                                        </p:attrNameLst>
                                      </p:cBhvr>
                                      <p:to>
                                        <p:strVal val="hidden"/>
                                      </p:to>
                                    </p:set>
                                  </p:childTnLst>
                                </p:cTn>
                              </p:par>
                              <p:par>
                                <p:cTn id="37" presetID="21" presetClass="emph" presetSubtype="0" repeatCount="indefinite" fill="hold" grpId="0" nodeType="withEffect">
                                  <p:stCondLst>
                                    <p:cond delay="0"/>
                                  </p:stCondLst>
                                  <p:childTnLst>
                                    <p:animClr clrSpc="hsl" dir="cw">
                                      <p:cBhvr override="childStyle">
                                        <p:cTn id="38" dur="30" fill="hold"/>
                                        <p:tgtEl>
                                          <p:spTgt spid="48150"/>
                                        </p:tgtEl>
                                        <p:attrNameLst>
                                          <p:attrName>style.color</p:attrName>
                                        </p:attrNameLst>
                                      </p:cBhvr>
                                      <p:by>
                                        <p:hsl h="7200000" s="0" l="0"/>
                                      </p:by>
                                    </p:animClr>
                                    <p:animClr clrSpc="hsl" dir="cw">
                                      <p:cBhvr>
                                        <p:cTn id="39" dur="30" fill="hold"/>
                                        <p:tgtEl>
                                          <p:spTgt spid="48150"/>
                                        </p:tgtEl>
                                        <p:attrNameLst>
                                          <p:attrName>fillcolor</p:attrName>
                                        </p:attrNameLst>
                                      </p:cBhvr>
                                      <p:by>
                                        <p:hsl h="7200000" s="0" l="0"/>
                                      </p:by>
                                    </p:animClr>
                                    <p:animClr clrSpc="hsl" dir="cw">
                                      <p:cBhvr>
                                        <p:cTn id="40" dur="30" fill="hold"/>
                                        <p:tgtEl>
                                          <p:spTgt spid="48150"/>
                                        </p:tgtEl>
                                        <p:attrNameLst>
                                          <p:attrName>stroke.color</p:attrName>
                                        </p:attrNameLst>
                                      </p:cBhvr>
                                      <p:by>
                                        <p:hsl h="7200000" s="0" l="0"/>
                                      </p:by>
                                    </p:animClr>
                                    <p:set>
                                      <p:cBhvr>
                                        <p:cTn id="41" dur="30" fill="hold"/>
                                        <p:tgtEl>
                                          <p:spTgt spid="48150"/>
                                        </p:tgtEl>
                                        <p:attrNameLst>
                                          <p:attrName>fill.type</p:attrName>
                                        </p:attrNameLst>
                                      </p:cBhvr>
                                      <p:to>
                                        <p:strVal val="solid"/>
                                      </p:to>
                                    </p:set>
                                  </p:childTnLst>
                                </p:cTn>
                              </p:par>
                              <p:par>
                                <p:cTn id="42" presetID="21" presetClass="emph" presetSubtype="0" repeatCount="indefinite" fill="hold" grpId="0" nodeType="withEffect">
                                  <p:stCondLst>
                                    <p:cond delay="0"/>
                                  </p:stCondLst>
                                  <p:childTnLst>
                                    <p:animClr clrSpc="hsl" dir="cw">
                                      <p:cBhvr override="childStyle">
                                        <p:cTn id="43" dur="30" fill="hold"/>
                                        <p:tgtEl>
                                          <p:spTgt spid="48148"/>
                                        </p:tgtEl>
                                        <p:attrNameLst>
                                          <p:attrName>style.color</p:attrName>
                                        </p:attrNameLst>
                                      </p:cBhvr>
                                      <p:by>
                                        <p:hsl h="7200000" s="0" l="0"/>
                                      </p:by>
                                    </p:animClr>
                                    <p:animClr clrSpc="hsl" dir="cw">
                                      <p:cBhvr>
                                        <p:cTn id="44" dur="30" fill="hold"/>
                                        <p:tgtEl>
                                          <p:spTgt spid="48148"/>
                                        </p:tgtEl>
                                        <p:attrNameLst>
                                          <p:attrName>fillcolor</p:attrName>
                                        </p:attrNameLst>
                                      </p:cBhvr>
                                      <p:by>
                                        <p:hsl h="7200000" s="0" l="0"/>
                                      </p:by>
                                    </p:animClr>
                                    <p:animClr clrSpc="hsl" dir="cw">
                                      <p:cBhvr>
                                        <p:cTn id="45" dur="30" fill="hold"/>
                                        <p:tgtEl>
                                          <p:spTgt spid="48148"/>
                                        </p:tgtEl>
                                        <p:attrNameLst>
                                          <p:attrName>stroke.color</p:attrName>
                                        </p:attrNameLst>
                                      </p:cBhvr>
                                      <p:by>
                                        <p:hsl h="7200000" s="0" l="0"/>
                                      </p:by>
                                    </p:animClr>
                                    <p:set>
                                      <p:cBhvr>
                                        <p:cTn id="46" dur="30" fill="hold"/>
                                        <p:tgtEl>
                                          <p:spTgt spid="48148"/>
                                        </p:tgtEl>
                                        <p:attrNameLst>
                                          <p:attrName>fill.type</p:attrName>
                                        </p:attrNameLst>
                                      </p:cBhvr>
                                      <p:to>
                                        <p:strVal val="solid"/>
                                      </p:to>
                                    </p:set>
                                  </p:childTnLst>
                                </p:cTn>
                              </p:par>
                              <p:par>
                                <p:cTn id="47" presetID="35" presetClass="emph" presetSubtype="0" repeatCount="indefinite" fill="hold" grpId="0" nodeType="withEffect">
                                  <p:stCondLst>
                                    <p:cond delay="0"/>
                                  </p:stCondLst>
                                  <p:childTnLst>
                                    <p:anim calcmode="discrete" valueType="str">
                                      <p:cBhvr>
                                        <p:cTn id="48" dur="30" fill="hold"/>
                                        <p:tgtEl>
                                          <p:spTgt spid="48154"/>
                                        </p:tgtEl>
                                        <p:attrNameLst>
                                          <p:attrName>style.visibility</p:attrName>
                                        </p:attrNameLst>
                                      </p:cBhvr>
                                      <p:tavLst>
                                        <p:tav tm="0">
                                          <p:val>
                                            <p:strVal val="hidden"/>
                                          </p:val>
                                        </p:tav>
                                        <p:tav tm="50000">
                                          <p:val>
                                            <p:strVal val="visible"/>
                                          </p:val>
                                        </p:tav>
                                      </p:tavLst>
                                    </p:anim>
                                  </p:childTnLst>
                                </p:cTn>
                              </p:par>
                              <p:par>
                                <p:cTn id="49" presetID="21" presetClass="emph" presetSubtype="0" repeatCount="indefinite" fill="hold" grpId="0" nodeType="withEffect">
                                  <p:stCondLst>
                                    <p:cond delay="0"/>
                                  </p:stCondLst>
                                  <p:childTnLst>
                                    <p:animClr clrSpc="hsl" dir="cw">
                                      <p:cBhvr override="childStyle">
                                        <p:cTn id="50" dur="30" fill="hold"/>
                                        <p:tgtEl>
                                          <p:spTgt spid="48149"/>
                                        </p:tgtEl>
                                        <p:attrNameLst>
                                          <p:attrName>style.color</p:attrName>
                                        </p:attrNameLst>
                                      </p:cBhvr>
                                      <p:by>
                                        <p:hsl h="7200000" s="0" l="0"/>
                                      </p:by>
                                    </p:animClr>
                                    <p:animClr clrSpc="hsl" dir="cw">
                                      <p:cBhvr>
                                        <p:cTn id="51" dur="30" fill="hold"/>
                                        <p:tgtEl>
                                          <p:spTgt spid="48149"/>
                                        </p:tgtEl>
                                        <p:attrNameLst>
                                          <p:attrName>fillcolor</p:attrName>
                                        </p:attrNameLst>
                                      </p:cBhvr>
                                      <p:by>
                                        <p:hsl h="7200000" s="0" l="0"/>
                                      </p:by>
                                    </p:animClr>
                                    <p:animClr clrSpc="hsl" dir="cw">
                                      <p:cBhvr>
                                        <p:cTn id="52" dur="30" fill="hold"/>
                                        <p:tgtEl>
                                          <p:spTgt spid="48149"/>
                                        </p:tgtEl>
                                        <p:attrNameLst>
                                          <p:attrName>stroke.color</p:attrName>
                                        </p:attrNameLst>
                                      </p:cBhvr>
                                      <p:by>
                                        <p:hsl h="7200000" s="0" l="0"/>
                                      </p:by>
                                    </p:animClr>
                                    <p:set>
                                      <p:cBhvr>
                                        <p:cTn id="53" dur="30" fill="hold"/>
                                        <p:tgtEl>
                                          <p:spTgt spid="48149"/>
                                        </p:tgtEl>
                                        <p:attrNameLst>
                                          <p:attrName>fill.type</p:attrName>
                                        </p:attrNameLst>
                                      </p:cBhvr>
                                      <p:to>
                                        <p:strVal val="solid"/>
                                      </p:to>
                                    </p:set>
                                  </p:childTnLst>
                                </p:cTn>
                              </p:par>
                              <p:par>
                                <p:cTn id="54" presetID="21" presetClass="emph" presetSubtype="0" repeatCount="indefinite" fill="hold" grpId="1" nodeType="withEffect">
                                  <p:stCondLst>
                                    <p:cond delay="0"/>
                                  </p:stCondLst>
                                  <p:childTnLst>
                                    <p:animClr clrSpc="hsl" dir="cw">
                                      <p:cBhvr override="childStyle">
                                        <p:cTn id="55" dur="30" fill="hold"/>
                                        <p:tgtEl>
                                          <p:spTgt spid="48149"/>
                                        </p:tgtEl>
                                        <p:attrNameLst>
                                          <p:attrName>style.color</p:attrName>
                                        </p:attrNameLst>
                                      </p:cBhvr>
                                      <p:by>
                                        <p:hsl h="7200000" s="0" l="0"/>
                                      </p:by>
                                    </p:animClr>
                                    <p:animClr clrSpc="hsl" dir="cw">
                                      <p:cBhvr>
                                        <p:cTn id="56" dur="30" fill="hold"/>
                                        <p:tgtEl>
                                          <p:spTgt spid="48149"/>
                                        </p:tgtEl>
                                        <p:attrNameLst>
                                          <p:attrName>fillcolor</p:attrName>
                                        </p:attrNameLst>
                                      </p:cBhvr>
                                      <p:by>
                                        <p:hsl h="7200000" s="0" l="0"/>
                                      </p:by>
                                    </p:animClr>
                                    <p:animClr clrSpc="hsl" dir="cw">
                                      <p:cBhvr>
                                        <p:cTn id="57" dur="30" fill="hold"/>
                                        <p:tgtEl>
                                          <p:spTgt spid="48149"/>
                                        </p:tgtEl>
                                        <p:attrNameLst>
                                          <p:attrName>stroke.color</p:attrName>
                                        </p:attrNameLst>
                                      </p:cBhvr>
                                      <p:by>
                                        <p:hsl h="7200000" s="0" l="0"/>
                                      </p:by>
                                    </p:animClr>
                                    <p:set>
                                      <p:cBhvr>
                                        <p:cTn id="58" dur="30" fill="hold"/>
                                        <p:tgtEl>
                                          <p:spTgt spid="48149"/>
                                        </p:tgtEl>
                                        <p:attrNameLst>
                                          <p:attrName>fill.type</p:attrName>
                                        </p:attrNameLst>
                                      </p:cBhvr>
                                      <p:to>
                                        <p:strVal val="solid"/>
                                      </p:to>
                                    </p:set>
                                  </p:childTnLst>
                                </p:cTn>
                              </p:par>
                              <p:par>
                                <p:cTn id="59" presetID="21" presetClass="emph" presetSubtype="0" repeatCount="indefinite" fill="hold" grpId="0" nodeType="withEffect">
                                  <p:stCondLst>
                                    <p:cond delay="0"/>
                                  </p:stCondLst>
                                  <p:childTnLst>
                                    <p:animClr clrSpc="hsl" dir="cw">
                                      <p:cBhvr override="childStyle">
                                        <p:cTn id="60" dur="30" fill="hold"/>
                                        <p:tgtEl>
                                          <p:spTgt spid="48146"/>
                                        </p:tgtEl>
                                        <p:attrNameLst>
                                          <p:attrName>style.color</p:attrName>
                                        </p:attrNameLst>
                                      </p:cBhvr>
                                      <p:by>
                                        <p:hsl h="7200000" s="0" l="0"/>
                                      </p:by>
                                    </p:animClr>
                                    <p:animClr clrSpc="hsl" dir="cw">
                                      <p:cBhvr>
                                        <p:cTn id="61" dur="30" fill="hold"/>
                                        <p:tgtEl>
                                          <p:spTgt spid="48146"/>
                                        </p:tgtEl>
                                        <p:attrNameLst>
                                          <p:attrName>fillcolor</p:attrName>
                                        </p:attrNameLst>
                                      </p:cBhvr>
                                      <p:by>
                                        <p:hsl h="7200000" s="0" l="0"/>
                                      </p:by>
                                    </p:animClr>
                                    <p:animClr clrSpc="hsl" dir="cw">
                                      <p:cBhvr>
                                        <p:cTn id="62" dur="30" fill="hold"/>
                                        <p:tgtEl>
                                          <p:spTgt spid="48146"/>
                                        </p:tgtEl>
                                        <p:attrNameLst>
                                          <p:attrName>stroke.color</p:attrName>
                                        </p:attrNameLst>
                                      </p:cBhvr>
                                      <p:by>
                                        <p:hsl h="7200000" s="0" l="0"/>
                                      </p:by>
                                    </p:animClr>
                                    <p:set>
                                      <p:cBhvr>
                                        <p:cTn id="63" dur="30" fill="hold"/>
                                        <p:tgtEl>
                                          <p:spTgt spid="48146"/>
                                        </p:tgtEl>
                                        <p:attrNameLst>
                                          <p:attrName>fill.type</p:attrName>
                                        </p:attrNameLst>
                                      </p:cBhvr>
                                      <p:to>
                                        <p:strVal val="solid"/>
                                      </p:to>
                                    </p:set>
                                  </p:childTnLst>
                                </p:cTn>
                              </p:par>
                              <p:par>
                                <p:cTn id="64" presetID="21" presetClass="emph" presetSubtype="0" repeatCount="indefinite" fill="hold" grpId="0" nodeType="withEffect">
                                  <p:stCondLst>
                                    <p:cond delay="0"/>
                                  </p:stCondLst>
                                  <p:childTnLst>
                                    <p:animClr clrSpc="hsl" dir="cw">
                                      <p:cBhvr override="childStyle">
                                        <p:cTn id="65" dur="30" fill="hold"/>
                                        <p:tgtEl>
                                          <p:spTgt spid="48151"/>
                                        </p:tgtEl>
                                        <p:attrNameLst>
                                          <p:attrName>style.color</p:attrName>
                                        </p:attrNameLst>
                                      </p:cBhvr>
                                      <p:by>
                                        <p:hsl h="7200000" s="0" l="0"/>
                                      </p:by>
                                    </p:animClr>
                                    <p:animClr clrSpc="hsl" dir="cw">
                                      <p:cBhvr>
                                        <p:cTn id="66" dur="30" fill="hold"/>
                                        <p:tgtEl>
                                          <p:spTgt spid="48151"/>
                                        </p:tgtEl>
                                        <p:attrNameLst>
                                          <p:attrName>fillcolor</p:attrName>
                                        </p:attrNameLst>
                                      </p:cBhvr>
                                      <p:by>
                                        <p:hsl h="7200000" s="0" l="0"/>
                                      </p:by>
                                    </p:animClr>
                                    <p:animClr clrSpc="hsl" dir="cw">
                                      <p:cBhvr>
                                        <p:cTn id="67" dur="30" fill="hold"/>
                                        <p:tgtEl>
                                          <p:spTgt spid="48151"/>
                                        </p:tgtEl>
                                        <p:attrNameLst>
                                          <p:attrName>stroke.color</p:attrName>
                                        </p:attrNameLst>
                                      </p:cBhvr>
                                      <p:by>
                                        <p:hsl h="7200000" s="0" l="0"/>
                                      </p:by>
                                    </p:animClr>
                                    <p:set>
                                      <p:cBhvr>
                                        <p:cTn id="68" dur="30" fill="hold"/>
                                        <p:tgtEl>
                                          <p:spTgt spid="48151"/>
                                        </p:tgtEl>
                                        <p:attrNameLst>
                                          <p:attrName>fill.type</p:attrName>
                                        </p:attrNameLst>
                                      </p:cBhvr>
                                      <p:to>
                                        <p:strVal val="solid"/>
                                      </p:to>
                                    </p:set>
                                  </p:childTnLst>
                                </p:cTn>
                              </p:par>
                              <p:par>
                                <p:cTn id="69" presetID="22" presetClass="emph" presetSubtype="0" repeatCount="indefinite" fill="hold" grpId="0" nodeType="withEffect">
                                  <p:stCondLst>
                                    <p:cond delay="0"/>
                                  </p:stCondLst>
                                  <p:childTnLst>
                                    <p:animClr clrSpc="hsl" dir="cw">
                                      <p:cBhvr override="childStyle">
                                        <p:cTn id="70" dur="30" fill="hold"/>
                                        <p:tgtEl>
                                          <p:spTgt spid="48143"/>
                                        </p:tgtEl>
                                        <p:attrNameLst>
                                          <p:attrName>style.color</p:attrName>
                                        </p:attrNameLst>
                                      </p:cBhvr>
                                      <p:by>
                                        <p:hsl h="-7200000" s="0" l="0"/>
                                      </p:by>
                                    </p:animClr>
                                    <p:animClr clrSpc="hsl" dir="cw">
                                      <p:cBhvr>
                                        <p:cTn id="71" dur="30" fill="hold"/>
                                        <p:tgtEl>
                                          <p:spTgt spid="48143"/>
                                        </p:tgtEl>
                                        <p:attrNameLst>
                                          <p:attrName>fillcolor</p:attrName>
                                        </p:attrNameLst>
                                      </p:cBhvr>
                                      <p:by>
                                        <p:hsl h="-7200000" s="0" l="0"/>
                                      </p:by>
                                    </p:animClr>
                                    <p:animClr clrSpc="hsl" dir="cw">
                                      <p:cBhvr>
                                        <p:cTn id="72" dur="30" fill="hold"/>
                                        <p:tgtEl>
                                          <p:spTgt spid="48143"/>
                                        </p:tgtEl>
                                        <p:attrNameLst>
                                          <p:attrName>stroke.color</p:attrName>
                                        </p:attrNameLst>
                                      </p:cBhvr>
                                      <p:by>
                                        <p:hsl h="-7200000" s="0" l="0"/>
                                      </p:by>
                                    </p:animClr>
                                    <p:set>
                                      <p:cBhvr>
                                        <p:cTn id="73" dur="30" fill="hold"/>
                                        <p:tgtEl>
                                          <p:spTgt spid="481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43" grpId="0" animBg="1"/>
      <p:bldP spid="48146" grpId="0" animBg="1"/>
      <p:bldP spid="48148" grpId="0" animBg="1"/>
      <p:bldP spid="48149" grpId="0" animBg="1"/>
      <p:bldP spid="48149" grpId="1" animBg="1"/>
      <p:bldP spid="48150" grpId="0" animBg="1"/>
      <p:bldP spid="48151" grpId="0" animBg="1"/>
      <p:bldP spid="481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229531B-2682-75E0-4D3B-4A203F864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pic>
        <p:nvPicPr>
          <p:cNvPr id="6" name="Picture 5">
            <a:extLst>
              <a:ext uri="{FF2B5EF4-FFF2-40B4-BE49-F238E27FC236}">
                <a16:creationId xmlns:a16="http://schemas.microsoft.com/office/drawing/2014/main" xmlns="" id="{1720CCC8-1A92-54D0-5F02-BBBEB2DAEF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3" b="90426" l="651" r="99164">
                        <a14:foregroundMark x1="3625" y1="28191" x2="13476" y2="69149"/>
                        <a14:foregroundMark x1="11896" y1="88830" x2="12421" y2="89582"/>
                        <a14:foregroundMark x1="11524" y1="88298" x2="11896" y2="88830"/>
                        <a14:foregroundMark x1="7063" y1="81915" x2="11524" y2="88298"/>
                        <a14:foregroundMark x1="2121" y1="58126" x2="3625" y2="78723"/>
                        <a14:foregroundMark x1="3625" y1="78723" x2="4275" y2="82979"/>
                        <a14:foregroundMark x1="2220" y1="58137" x2="4368" y2="84043"/>
                        <a14:foregroundMark x1="4368" y1="78191" x2="7435" y2="88830"/>
                        <a14:foregroundMark x1="1966" y1="58108" x2="4275" y2="82979"/>
                        <a14:foregroundMark x1="4275" y1="82979" x2="4833" y2="85638"/>
                        <a14:foregroundMark x1="1766" y1="58085" x2="4182" y2="82979"/>
                        <a14:foregroundMark x1="1805" y1="58090" x2="4089" y2="85638"/>
                        <a14:foregroundMark x1="13044" y1="84616" x2="14684" y2="82979"/>
                        <a14:foregroundMark x1="6691" y1="90957" x2="12890" y2="84769"/>
                        <a14:foregroundMark x1="14684" y1="82979" x2="14684" y2="82447"/>
                        <a14:foregroundMark x1="94331" y1="12766" x2="93030" y2="35106"/>
                        <a14:foregroundMark x1="92565" y1="52128" x2="97007" y2="63929"/>
                        <a14:foregroundMark x1="97677" y1="83511" x2="97398" y2="84043"/>
                        <a14:foregroundMark x1="97398" y1="22340" x2="97398" y2="22340"/>
                        <a14:foregroundMark x1="1673" y1="40426" x2="2045" y2="71277"/>
                        <a14:foregroundMark x1="2045" y1="71277" x2="2323" y2="75000"/>
                        <a14:foregroundMark x1="1859" y1="65957" x2="1301" y2="48404"/>
                        <a14:foregroundMark x1="1208" y1="52128" x2="3903" y2="84574"/>
                        <a14:foregroundMark x1="2509" y1="72340" x2="4089" y2="84574"/>
                        <a14:foregroundMark x1="97212" y1="87234" x2="97972" y2="80979"/>
                        <a14:foregroundMark x1="97305" y1="82979" x2="97305" y2="82979"/>
                        <a14:backgroundMark x1="929" y1="31383" x2="896" y2="40731"/>
                        <a14:backgroundMark x1="929" y1="36170" x2="929" y2="40719"/>
                        <a14:backgroundMark x1="12268" y1="92021" x2="12454" y2="91489"/>
                        <a14:backgroundMark x1="12268" y1="90957" x2="12361" y2="90957"/>
                        <a14:backgroundMark x1="12361" y1="88298" x2="12361" y2="88298"/>
                        <a14:backgroundMark x1="12361" y1="88830" x2="12361" y2="88830"/>
                        <a14:backgroundMark x1="97119" y1="63298" x2="98792" y2="69681"/>
                        <a14:backgroundMark x1="98048" y1="79787" x2="98699" y2="70745"/>
                        <a14:backgroundMark x1="99721" y1="73936" x2="99721" y2="83511"/>
                        <a14:backgroundMark x1="99535" y1="72872" x2="99071" y2="78723"/>
                        <a14:backgroundMark x1="98048" y1="80851" x2="98048" y2="80851"/>
                        <a14:backgroundMark x1="97398" y1="87766" x2="97398" y2="87766"/>
                      </a14:backgroundRemoval>
                    </a14:imgEffect>
                  </a14:imgLayer>
                </a14:imgProps>
              </a:ext>
            </a:extLst>
          </a:blip>
          <a:stretch>
            <a:fillRect/>
          </a:stretch>
        </p:blipFill>
        <p:spPr>
          <a:xfrm>
            <a:off x="1600200" y="2133600"/>
            <a:ext cx="4708268" cy="1091534"/>
          </a:xfrm>
          <a:prstGeom prst="rect">
            <a:avLst/>
          </a:prstGeom>
        </p:spPr>
      </p:pic>
    </p:spTree>
    <p:extLst>
      <p:ext uri="{BB962C8B-B14F-4D97-AF65-F5344CB8AC3E}">
        <p14:creationId xmlns:p14="http://schemas.microsoft.com/office/powerpoint/2010/main" val="1685933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a:extLst>
              <a:ext uri="{FF2B5EF4-FFF2-40B4-BE49-F238E27FC236}">
                <a16:creationId xmlns:a16="http://schemas.microsoft.com/office/drawing/2014/main" xmlns="" id="{CE497047-3641-AF06-88B4-FD6153644ED1}"/>
              </a:ext>
            </a:extLst>
          </p:cNvPr>
          <p:cNvSpPr txBox="1"/>
          <p:nvPr/>
        </p:nvSpPr>
        <p:spPr>
          <a:xfrm>
            <a:off x="1996578" y="1927608"/>
            <a:ext cx="6383345" cy="715581"/>
          </a:xfrm>
          <a:prstGeom prst="rect">
            <a:avLst/>
          </a:prstGeom>
        </p:spPr>
        <p:txBody>
          <a:bodyPr wrap="square" lIns="0" tIns="0" rIns="0" bIns="0" rtlCol="0" anchor="t">
            <a:spAutoFit/>
          </a:bodyPr>
          <a:lstStyle/>
          <a:p>
            <a:pPr algn="ctr">
              <a:lnSpc>
                <a:spcPts val="4800"/>
              </a:lnSpc>
              <a:spcBef>
                <a:spcPct val="0"/>
              </a:spcBef>
            </a:pPr>
            <a:r>
              <a:rPr lang="en-US" sz="6600" b="1" spc="-100" dirty="0">
                <a:solidFill>
                  <a:srgbClr val="F92D67"/>
                </a:solidFill>
                <a:latin typeface="Nunito Black" pitchFamily="2" charset="0"/>
              </a:rPr>
              <a:t>KHỞI ĐỘNG </a:t>
            </a:r>
          </a:p>
        </p:txBody>
      </p:sp>
      <p:pic>
        <p:nvPicPr>
          <p:cNvPr id="2" name="Karaoke Mẹ ơi có biết - Lớp 2 - Nguyễn Văn Chung - Kết nối tri thức với cuộc sống - MiMi TV">
            <a:hlinkClick r:id="" action="ppaction://media"/>
            <a:extLst>
              <a:ext uri="{FF2B5EF4-FFF2-40B4-BE49-F238E27FC236}">
                <a16:creationId xmlns:a16="http://schemas.microsoft.com/office/drawing/2014/main" xmlns="" id="{85A54755-BB51-BC57-72D6-1D910B04DA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81803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5" name="TextBox 4"/>
          <p:cNvSpPr txBox="1"/>
          <p:nvPr/>
        </p:nvSpPr>
        <p:spPr>
          <a:xfrm>
            <a:off x="1524000" y="1524000"/>
            <a:ext cx="6019800" cy="369332"/>
          </a:xfrm>
          <a:prstGeom prst="rect">
            <a:avLst/>
          </a:prstGeom>
          <a:noFill/>
        </p:spPr>
        <p:txBody>
          <a:bodyPr wrap="square" rtlCol="0">
            <a:spAutoFit/>
          </a:bodyPr>
          <a:lstStyle/>
          <a:p>
            <a:endParaRPr lang="en-US"/>
          </a:p>
        </p:txBody>
      </p:sp>
      <p:sp>
        <p:nvSpPr>
          <p:cNvPr id="6" name="TextBox 5"/>
          <p:cNvSpPr txBox="1"/>
          <p:nvPr/>
        </p:nvSpPr>
        <p:spPr>
          <a:xfrm>
            <a:off x="3200400" y="1675618"/>
            <a:ext cx="3200400" cy="769441"/>
          </a:xfrm>
          <a:prstGeom prst="rect">
            <a:avLst/>
          </a:prstGeom>
          <a:noFill/>
        </p:spPr>
        <p:txBody>
          <a:bodyPr wrap="square" rtlCol="0">
            <a:spAutoFit/>
          </a:bodyPr>
          <a:lstStyle/>
          <a:p>
            <a:r>
              <a:rPr lang="en-US" sz="4400" b="1" u="sng">
                <a:latin typeface="Times New Roman" pitchFamily="18" charset="0"/>
                <a:cs typeface="Times New Roman" pitchFamily="18" charset="0"/>
              </a:rPr>
              <a:t>Tiếng Việt</a:t>
            </a:r>
            <a:endParaRPr lang="en-US" sz="4400" b="1" u="sng" dirty="0">
              <a:latin typeface="Times New Roman" pitchFamily="18" charset="0"/>
              <a:cs typeface="Times New Roman" pitchFamily="18" charset="0"/>
            </a:endParaRPr>
          </a:p>
        </p:txBody>
      </p:sp>
      <p:sp>
        <p:nvSpPr>
          <p:cNvPr id="8" name="Rectangle 7"/>
          <p:cNvSpPr/>
          <p:nvPr/>
        </p:nvSpPr>
        <p:spPr>
          <a:xfrm>
            <a:off x="228600" y="2367170"/>
            <a:ext cx="8877300" cy="1323439"/>
          </a:xfrm>
          <a:prstGeom prst="rect">
            <a:avLst/>
          </a:prstGeom>
        </p:spPr>
        <p:txBody>
          <a:bodyPr wrap="square">
            <a:spAutoFit/>
          </a:bodyPr>
          <a:lstStyle/>
          <a:p>
            <a:pPr lvl="0" algn="ctr">
              <a:buClr>
                <a:srgbClr val="000000"/>
              </a:buClr>
            </a:pPr>
            <a:r>
              <a:rPr lang="en-US" sz="4000" b="1" kern="0" dirty="0" err="1">
                <a:solidFill>
                  <a:srgbClr val="FF0000"/>
                </a:solidFill>
                <a:latin typeface="Times New Roman" pitchFamily="18" charset="0"/>
                <a:cs typeface="Times New Roman" pitchFamily="18" charset="0"/>
                <a:sym typeface="Arial"/>
              </a:rPr>
              <a:t>Luyện</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tập</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Viết</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đoạn</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văn</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nêu</a:t>
            </a:r>
            <a:endParaRPr lang="en-US" sz="4000" b="1" kern="0" dirty="0">
              <a:solidFill>
                <a:srgbClr val="FF0000"/>
              </a:solidFill>
              <a:latin typeface="Times New Roman" pitchFamily="18" charset="0"/>
              <a:cs typeface="Times New Roman" pitchFamily="18" charset="0"/>
              <a:sym typeface="Arial"/>
            </a:endParaRPr>
          </a:p>
          <a:p>
            <a:pPr lvl="0" algn="ctr">
              <a:buClr>
                <a:srgbClr val="000000"/>
              </a:buClr>
            </a:pP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tình</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cảm</a:t>
            </a:r>
            <a:r>
              <a:rPr lang="en-US" sz="4000" b="1" kern="0" dirty="0">
                <a:solidFill>
                  <a:srgbClr val="FF0000"/>
                </a:solidFill>
                <a:latin typeface="Times New Roman" pitchFamily="18" charset="0"/>
                <a:cs typeface="Times New Roman" pitchFamily="18" charset="0"/>
                <a:sym typeface="Arial"/>
              </a:rPr>
              <a:t> , </a:t>
            </a:r>
            <a:r>
              <a:rPr lang="en-US" sz="4000" b="1" kern="0" dirty="0" err="1">
                <a:solidFill>
                  <a:srgbClr val="FF0000"/>
                </a:solidFill>
                <a:latin typeface="Times New Roman" pitchFamily="18" charset="0"/>
                <a:cs typeface="Times New Roman" pitchFamily="18" charset="0"/>
                <a:sym typeface="Arial"/>
              </a:rPr>
              <a:t>cảm</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xúc</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đối</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với</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người</a:t>
            </a:r>
            <a:r>
              <a:rPr lang="en-US" sz="4000" b="1" kern="0" dirty="0">
                <a:solidFill>
                  <a:srgbClr val="FF0000"/>
                </a:solidFill>
                <a:latin typeface="Times New Roman" pitchFamily="18" charset="0"/>
                <a:cs typeface="Times New Roman" pitchFamily="18" charset="0"/>
                <a:sym typeface="Arial"/>
              </a:rPr>
              <a:t> </a:t>
            </a:r>
            <a:r>
              <a:rPr lang="en-US" sz="4000" b="1" kern="0" dirty="0" err="1">
                <a:solidFill>
                  <a:srgbClr val="FF0000"/>
                </a:solidFill>
                <a:latin typeface="Times New Roman" pitchFamily="18" charset="0"/>
                <a:cs typeface="Times New Roman" pitchFamily="18" charset="0"/>
                <a:sym typeface="Arial"/>
              </a:rPr>
              <a:t>thân</a:t>
            </a:r>
            <a:r>
              <a:rPr lang="en-US" sz="4000" b="1" kern="0" dirty="0">
                <a:solidFill>
                  <a:srgbClr val="FF0000"/>
                </a:solidFill>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2544084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381000" y="533400"/>
            <a:ext cx="8153400" cy="5016758"/>
          </a:xfrm>
          <a:prstGeom prst="rect">
            <a:avLst/>
          </a:prstGeom>
          <a:noFill/>
        </p:spPr>
        <p:txBody>
          <a:bodyPr wrap="square" rtlCol="0">
            <a:spAutoFit/>
          </a:bodyPr>
          <a:lstStyle/>
          <a:p>
            <a:r>
              <a:rPr lang="en-US" sz="3200" b="1" dirty="0" err="1">
                <a:latin typeface="Times New Roman" pitchFamily="18" charset="0"/>
                <a:cs typeface="Times New Roman" pitchFamily="18" charset="0"/>
              </a:rPr>
              <a:t>Bài</a:t>
            </a:r>
            <a:r>
              <a:rPr lang="en-US" sz="3200" b="1" dirty="0">
                <a:latin typeface="Times New Roman" pitchFamily="18" charset="0"/>
                <a:cs typeface="Times New Roman" pitchFamily="18" charset="0"/>
              </a:rPr>
              <a:t> 1: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dưới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xúc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thân</a:t>
            </a:r>
            <a:r>
              <a:rPr lang="en-US" sz="3200" b="1" dirty="0">
                <a:latin typeface="Times New Roman" pitchFamily="18" charset="0"/>
                <a:cs typeface="Times New Roman" pitchFamily="18" charset="0"/>
              </a:rPr>
              <a:t> ?</a:t>
            </a:r>
          </a:p>
          <a:p>
            <a:pPr marL="514350" indent="-514350">
              <a:buAutoNum type="alphaLcPeriod"/>
            </a:pPr>
            <a:r>
              <a:rPr lang="en-US" sz="3200" dirty="0" err="1">
                <a:latin typeface="Times New Roman" pitchFamily="18" charset="0"/>
                <a:cs typeface="Times New Roman" pitchFamily="18" charset="0"/>
              </a:rPr>
              <a:t>Dương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nhìn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a:t>
            </a:r>
            <a:r>
              <a:rPr lang="en-US" sz="3200" smtClean="0">
                <a:latin typeface="Times New Roman" pitchFamily="18" charset="0"/>
                <a:cs typeface="Times New Roman" pitchFamily="18" charset="0"/>
              </a:rPr>
              <a:t>lòng </a:t>
            </a:r>
            <a:r>
              <a:rPr lang="en-US" sz="3200" dirty="0" err="1">
                <a:latin typeface="Times New Roman" pitchFamily="18" charset="0"/>
                <a:cs typeface="Times New Roman" pitchFamily="18" charset="0"/>
              </a:rPr>
              <a:t>trào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tả</a:t>
            </a:r>
            <a:endParaRPr lang="en-US" sz="3200" dirty="0">
              <a:latin typeface="Times New Roman" pitchFamily="18" charset="0"/>
              <a:cs typeface="Times New Roman" pitchFamily="18" charset="0"/>
            </a:endParaRPr>
          </a:p>
          <a:p>
            <a:pPr marL="514350" indent="-514350">
              <a:buAutoNum type="alphaLcPeriod"/>
            </a:pP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nhẹn</a:t>
            </a:r>
            <a:endParaRPr lang="en-US" sz="3200" dirty="0">
              <a:latin typeface="Times New Roman" pitchFamily="18" charset="0"/>
              <a:cs typeface="Times New Roman" pitchFamily="18" charset="0"/>
            </a:endParaRPr>
          </a:p>
          <a:p>
            <a:pPr marL="514350" indent="-514350">
              <a:buAutoNum type="alphaLcPeriod"/>
            </a:pP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rộn</a:t>
            </a:r>
            <a:endParaRPr lang="en-US" sz="3200" dirty="0">
              <a:latin typeface="Times New Roman" pitchFamily="18" charset="0"/>
              <a:cs typeface="Times New Roman" pitchFamily="18" charset="0"/>
            </a:endParaRPr>
          </a:p>
          <a:p>
            <a:pPr marL="514350" indent="-514350">
              <a:buFontTx/>
              <a:buAutoNum type="alphaLcPeriod"/>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cháu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lắm</a:t>
            </a:r>
            <a:r>
              <a:rPr lang="en-US" sz="3200" dirty="0">
                <a:latin typeface="Times New Roman" pitchFamily="18" charset="0"/>
                <a:cs typeface="Times New Roman" pitchFamily="18" charset="0"/>
              </a:rPr>
              <a:t>!</a:t>
            </a:r>
          </a:p>
          <a:p>
            <a:pPr marL="514350" indent="-514350">
              <a:buAutoNum type="alphaLcPeriod"/>
            </a:pP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440098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7">
                                            <p:txEl>
                                              <p:pRg st="1" end="1"/>
                                            </p:txEl>
                                          </p:spTgt>
                                        </p:tgtEl>
                                        <p:attrNameLst>
                                          <p:attrName>style.color</p:attrName>
                                        </p:attrNameLst>
                                      </p:cBhvr>
                                      <p:to>
                                        <a:schemeClr val="accent2"/>
                                      </p:to>
                                    </p:animClr>
                                    <p:animClr clrSpc="rgb" dir="cw">
                                      <p:cBhvr>
                                        <p:cTn id="7" dur="500" fill="hold"/>
                                        <p:tgtEl>
                                          <p:spTgt spid="7">
                                            <p:txEl>
                                              <p:pRg st="1" end="1"/>
                                            </p:txEl>
                                          </p:spTgt>
                                        </p:tgtEl>
                                        <p:attrNameLst>
                                          <p:attrName>fillcolor</p:attrName>
                                        </p:attrNameLst>
                                      </p:cBhvr>
                                      <p:to>
                                        <a:schemeClr val="accent2"/>
                                      </p:to>
                                    </p:animClr>
                                    <p:set>
                                      <p:cBhvr>
                                        <p:cTn id="8" dur="500" fill="hold"/>
                                        <p:tgtEl>
                                          <p:spTgt spid="7">
                                            <p:txEl>
                                              <p:pRg st="1" end="1"/>
                                            </p:txEl>
                                          </p:spTgt>
                                        </p:tgtEl>
                                        <p:attrNameLst>
                                          <p:attrName>fill.type</p:attrName>
                                        </p:attrNameLst>
                                      </p:cBhvr>
                                      <p:to>
                                        <p:strVal val="solid"/>
                                      </p:to>
                                    </p:set>
                                    <p:set>
                                      <p:cBhvr>
                                        <p:cTn id="9" dur="500" fill="hold"/>
                                        <p:tgtEl>
                                          <p:spTgt spid="7">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7">
                                            <p:txEl>
                                              <p:pRg st="4" end="4"/>
                                            </p:txEl>
                                          </p:spTgt>
                                        </p:tgtEl>
                                        <p:attrNameLst>
                                          <p:attrName>style.color</p:attrName>
                                        </p:attrNameLst>
                                      </p:cBhvr>
                                      <p:to>
                                        <a:schemeClr val="accent2"/>
                                      </p:to>
                                    </p:animClr>
                                    <p:animClr clrSpc="rgb" dir="cw">
                                      <p:cBhvr>
                                        <p:cTn id="14" dur="500" fill="hold"/>
                                        <p:tgtEl>
                                          <p:spTgt spid="7">
                                            <p:txEl>
                                              <p:pRg st="4" end="4"/>
                                            </p:txEl>
                                          </p:spTgt>
                                        </p:tgtEl>
                                        <p:attrNameLst>
                                          <p:attrName>fillcolor</p:attrName>
                                        </p:attrNameLst>
                                      </p:cBhvr>
                                      <p:to>
                                        <a:schemeClr val="accent2"/>
                                      </p:to>
                                    </p:animClr>
                                    <p:set>
                                      <p:cBhvr>
                                        <p:cTn id="15" dur="500" fill="hold"/>
                                        <p:tgtEl>
                                          <p:spTgt spid="7">
                                            <p:txEl>
                                              <p:pRg st="4" end="4"/>
                                            </p:txEl>
                                          </p:spTgt>
                                        </p:tgtEl>
                                        <p:attrNameLst>
                                          <p:attrName>fill.type</p:attrName>
                                        </p:attrNameLst>
                                      </p:cBhvr>
                                      <p:to>
                                        <p:strVal val="solid"/>
                                      </p:to>
                                    </p:set>
                                    <p:set>
                                      <p:cBhvr>
                                        <p:cTn id="16" dur="500" fill="hold"/>
                                        <p:tgtEl>
                                          <p:spTgt spid="7">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28600" y="533400"/>
            <a:ext cx="8915400" cy="6001643"/>
          </a:xfrm>
          <a:prstGeom prst="rect">
            <a:avLst/>
          </a:prstGeom>
          <a:noFill/>
        </p:spPr>
        <p:txBody>
          <a:bodyPr wrap="square" rtlCol="0">
            <a:spAutoFit/>
          </a:bodyPr>
          <a:lstStyle/>
          <a:p>
            <a:r>
              <a:rPr lang="en-US" sz="3200" b="1">
                <a:latin typeface="Times New Roman" pitchFamily="18" charset="0"/>
                <a:cs typeface="Times New Roman" pitchFamily="18" charset="0"/>
              </a:rPr>
              <a:t>Bài 2: Nói 2 -3 câu thể hiện cảm xúc của em khi nghĩ về một cử chỉ, việc làm của người thân.</a:t>
            </a:r>
          </a:p>
          <a:p>
            <a:r>
              <a:rPr lang="en-US" sz="3200">
                <a:latin typeface="Times New Roman" pitchFamily="18" charset="0"/>
                <a:cs typeface="Times New Roman" pitchFamily="18" charset="0"/>
              </a:rPr>
              <a:t>Gợi ý:</a:t>
            </a:r>
          </a:p>
          <a:p>
            <a:pPr marL="285750" indent="-285750">
              <a:buFontTx/>
              <a:buChar char="-"/>
            </a:pPr>
            <a:r>
              <a:rPr lang="en-US" sz="3200">
                <a:latin typeface="Times New Roman" pitchFamily="18" charset="0"/>
                <a:cs typeface="Times New Roman" pitchFamily="18" charset="0"/>
              </a:rPr>
              <a:t>Cử chỉ, việc làm nào của người thân gợi cảm xúc cho em?</a:t>
            </a:r>
          </a:p>
          <a:p>
            <a:pPr marL="285750" indent="-285750">
              <a:buFontTx/>
              <a:buChar char="-"/>
            </a:pPr>
            <a:r>
              <a:rPr lang="en-US" sz="3200">
                <a:latin typeface="Times New Roman" pitchFamily="18" charset="0"/>
                <a:cs typeface="Times New Roman" pitchFamily="18" charset="0"/>
              </a:rPr>
              <a:t>Em hãy diễn tả cụ thể cảm xúc đó?</a:t>
            </a:r>
          </a:p>
          <a:p>
            <a:r>
              <a:rPr lang="en-US" sz="3200">
                <a:latin typeface="Times New Roman" pitchFamily="18" charset="0"/>
                <a:cs typeface="Times New Roman" pitchFamily="18" charset="0"/>
              </a:rPr>
              <a:t>Ví dụ: </a:t>
            </a:r>
          </a:p>
          <a:p>
            <a:r>
              <a:rPr lang="en-US" sz="3200">
                <a:latin typeface="Times New Roman" pitchFamily="18" charset="0"/>
                <a:cs typeface="Times New Roman" pitchFamily="18" charset="0"/>
              </a:rPr>
              <a:t>+ Mẹ của em lúc nào cũng tất bật với công việc nhà, em rất thương mẹ.</a:t>
            </a:r>
          </a:p>
          <a:p>
            <a:r>
              <a:rPr lang="en-US" sz="3200">
                <a:latin typeface="Times New Roman" pitchFamily="18" charset="0"/>
                <a:cs typeface="Times New Roman" pitchFamily="18" charset="0"/>
              </a:rPr>
              <a:t>+ Khi em ốm, mẹ đã thức đêm để chăm sóc em, em thương mẹ nhiều lắm,….</a:t>
            </a:r>
          </a:p>
          <a:p>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241848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barn(inVertical)">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down)">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barn(inVertical)">
                                      <p:cBhvr>
                                        <p:cTn id="3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73AEAF9-6BED-3C97-11E2-0B7B44C7B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5" name="TextBox 4">
            <a:extLst>
              <a:ext uri="{FF2B5EF4-FFF2-40B4-BE49-F238E27FC236}">
                <a16:creationId xmlns:a16="http://schemas.microsoft.com/office/drawing/2014/main" xmlns="" id="{CC97BBD8-098E-09CC-6FB4-5EEA2FDD472D}"/>
              </a:ext>
            </a:extLst>
          </p:cNvPr>
          <p:cNvSpPr txBox="1"/>
          <p:nvPr/>
        </p:nvSpPr>
        <p:spPr>
          <a:xfrm>
            <a:off x="313542" y="1066800"/>
            <a:ext cx="7995808" cy="1477328"/>
          </a:xfrm>
          <a:prstGeom prst="rect">
            <a:avLst/>
          </a:prstGeom>
          <a:noFill/>
          <a:ln w="57150">
            <a:solidFill>
              <a:srgbClr val="00B0F0"/>
            </a:solidFill>
            <a:prstDash val="sysDot"/>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Nhìn</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ông</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cặm</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cụi</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chiếc</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diều</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cho</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thấy</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rất</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vui</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hạnh</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phúc</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chỉ</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muốn</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chạy</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bên</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ông</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nói</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rằng</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mình</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yêu</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ông</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thật</a:t>
            </a:r>
            <a:r>
              <a:rPr lang="en-US" sz="3000" dirty="0">
                <a:solidFill>
                  <a:schemeClr val="accent6">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6">
                    <a:lumMod val="50000"/>
                  </a:schemeClr>
                </a:solidFill>
                <a:latin typeface="Times New Roman" panose="02020603050405020304" pitchFamily="18" charset="0"/>
                <a:cs typeface="Times New Roman" panose="02020603050405020304" pitchFamily="18" charset="0"/>
              </a:rPr>
              <a:t>nhiều</a:t>
            </a:r>
            <a:r>
              <a:rPr lang="en-US" sz="30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6326B9AB-69B0-0AEB-A6AA-1455148D6157}"/>
              </a:ext>
            </a:extLst>
          </p:cNvPr>
          <p:cNvSpPr txBox="1"/>
          <p:nvPr/>
        </p:nvSpPr>
        <p:spPr>
          <a:xfrm>
            <a:off x="313542" y="3657600"/>
            <a:ext cx="7995809" cy="1477328"/>
          </a:xfrm>
          <a:prstGeom prst="rect">
            <a:avLst/>
          </a:prstGeom>
          <a:noFill/>
          <a:ln w="57150">
            <a:solidFill>
              <a:srgbClr val="FA62F3"/>
            </a:solidFill>
            <a:prstDash val="sysDot"/>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dirty="0">
                <a:solidFill>
                  <a:srgbClr val="7030A0"/>
                </a:solidFill>
                <a:latin typeface="Times New Roman" panose="02020603050405020304" pitchFamily="18" charset="0"/>
                <a:cs typeface="Times New Roman" panose="02020603050405020304" pitchFamily="18" charset="0"/>
              </a:rPr>
              <a:t>- </a:t>
            </a:r>
            <a:r>
              <a:rPr lang="vi-VN" sz="3000" dirty="0">
                <a:solidFill>
                  <a:srgbClr val="7030A0"/>
                </a:solidFill>
                <a:latin typeface="Times New Roman" panose="02020603050405020304" pitchFamily="18" charset="0"/>
                <a:cs typeface="Times New Roman" panose="02020603050405020304" pitchFamily="18" charset="0"/>
              </a:rPr>
              <a:t>Khi em bị ốm, mẹ thức cả đêm để chăm sóc cho em. Mỗi lần em tỉnh dậy đều thấy mẹ đang ngồi bên cạnh. Em thương mẹ rất nhiều!</a:t>
            </a:r>
            <a:endParaRPr lang="en-US" sz="3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9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68D8302-81AF-1BA5-2604-741AB6A2A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4" name="Rectangle: Rounded Corners 3">
            <a:extLst>
              <a:ext uri="{FF2B5EF4-FFF2-40B4-BE49-F238E27FC236}">
                <a16:creationId xmlns:a16="http://schemas.microsoft.com/office/drawing/2014/main" xmlns="" id="{4D1C3AD0-715A-4C39-48A2-7FDC4C291F33}"/>
              </a:ext>
            </a:extLst>
          </p:cNvPr>
          <p:cNvSpPr/>
          <p:nvPr/>
        </p:nvSpPr>
        <p:spPr>
          <a:xfrm>
            <a:off x="265176" y="304800"/>
            <a:ext cx="8186738" cy="1676400"/>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endParaRPr lang="en-US" sz="2100" dirty="0">
              <a:solidFill>
                <a:srgbClr val="000000"/>
              </a:solidFill>
              <a:latin typeface="OpenSans"/>
            </a:endParaRPr>
          </a:p>
          <a:p>
            <a:pPr algn="ctr" defTabSz="457154">
              <a:defRPr/>
            </a:pPr>
            <a:endParaRPr lang="en-US" sz="2100" dirty="0">
              <a:solidFill>
                <a:srgbClr val="000000"/>
              </a:solidFill>
              <a:latin typeface="OpenSans"/>
            </a:endParaRPr>
          </a:p>
          <a:p>
            <a:pPr defTabSz="457154">
              <a:defRPr/>
            </a:pPr>
            <a:r>
              <a:rPr lang="en-US" sz="3000" dirty="0">
                <a:solidFill>
                  <a:schemeClr val="bg1"/>
                </a:solidFill>
                <a:latin typeface="Times New Roman" panose="02020603050405020304" pitchFamily="18" charset="0"/>
                <a:cs typeface="Times New Roman" panose="02020603050405020304" pitchFamily="18" charset="0"/>
              </a:rPr>
              <a:t>3. </a:t>
            </a:r>
            <a:r>
              <a:rPr lang="vi-VN" sz="3000" dirty="0">
                <a:solidFill>
                  <a:schemeClr val="bg1"/>
                </a:solidFill>
                <a:latin typeface="Times New Roman" panose="02020603050405020304" pitchFamily="18" charset="0"/>
                <a:cs typeface="Times New Roman" panose="02020603050405020304" pitchFamily="18" charset="0"/>
              </a:rPr>
              <a:t>Viết đoạn văn thể hiện tình cảm của em đối với người th</a:t>
            </a:r>
            <a:r>
              <a:rPr lang="en-US" sz="3000" dirty="0">
                <a:solidFill>
                  <a:schemeClr val="bg1"/>
                </a:solidFill>
                <a:latin typeface="Times New Roman" panose="02020603050405020304" pitchFamily="18" charset="0"/>
                <a:cs typeface="Times New Roman" panose="02020603050405020304" pitchFamily="18" charset="0"/>
              </a:rPr>
              <a:t>â</a:t>
            </a:r>
            <a:r>
              <a:rPr lang="vi-VN" sz="3000" dirty="0">
                <a:solidFill>
                  <a:schemeClr val="bg1"/>
                </a:solidFill>
                <a:latin typeface="Times New Roman" panose="02020603050405020304" pitchFamily="18" charset="0"/>
                <a:cs typeface="Times New Roman" panose="02020603050405020304" pitchFamily="18" charset="0"/>
              </a:rPr>
              <a:t>n</a:t>
            </a:r>
            <a:r>
              <a:rPr lang="en-US" sz="3000" dirty="0">
                <a:solidFill>
                  <a:schemeClr val="bg1"/>
                </a:solidFill>
                <a:latin typeface="Times New Roman" panose="02020603050405020304" pitchFamily="18" charset="0"/>
                <a:cs typeface="Times New Roman" panose="02020603050405020304" pitchFamily="18" charset="0"/>
              </a:rPr>
              <a:t>.</a:t>
            </a:r>
            <a:r>
              <a:rPr lang="vi-VN" sz="3000" dirty="0">
                <a:solidFill>
                  <a:srgbClr val="000000"/>
                </a:solidFill>
                <a:latin typeface="Times New Roman" panose="02020603050405020304" pitchFamily="18" charset="0"/>
                <a:cs typeface="Times New Roman" panose="02020603050405020304" pitchFamily="18" charset="0"/>
              </a:rPr>
              <a:t/>
            </a:r>
            <a:br>
              <a:rPr lang="vi-VN" sz="3000" dirty="0">
                <a:solidFill>
                  <a:srgbClr val="000000"/>
                </a:solidFill>
                <a:latin typeface="Times New Roman" panose="02020603050405020304" pitchFamily="18" charset="0"/>
                <a:cs typeface="Times New Roman" panose="02020603050405020304" pitchFamily="18" charset="0"/>
              </a:rPr>
            </a:br>
            <a:r>
              <a:rPr lang="vi-VN" sz="3000" dirty="0">
                <a:solidFill>
                  <a:srgbClr val="000000"/>
                </a:solidFill>
                <a:latin typeface="Times New Roman" panose="02020603050405020304" pitchFamily="18" charset="0"/>
                <a:cs typeface="Times New Roman" panose="02020603050405020304" pitchFamily="18" charset="0"/>
              </a:rPr>
              <a:t/>
            </a:r>
            <a:br>
              <a:rPr lang="vi-VN" sz="3000" dirty="0">
                <a:solidFill>
                  <a:srgbClr val="000000"/>
                </a:solidFill>
                <a:latin typeface="Times New Roman" panose="02020603050405020304" pitchFamily="18" charset="0"/>
                <a:cs typeface="Times New Roman" panose="02020603050405020304" pitchFamily="18" charset="0"/>
              </a:rPr>
            </a:br>
            <a:endParaRPr lang="en-US" sz="3000" i="1"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A81B14D-200E-C994-FFAB-7FFE60B76340}"/>
              </a:ext>
            </a:extLst>
          </p:cNvPr>
          <p:cNvSpPr txBox="1"/>
          <p:nvPr/>
        </p:nvSpPr>
        <p:spPr>
          <a:xfrm>
            <a:off x="265176" y="2286000"/>
            <a:ext cx="8186738" cy="3023905"/>
          </a:xfrm>
          <a:prstGeom prst="rect">
            <a:avLst/>
          </a:prstGeom>
          <a:noFill/>
        </p:spPr>
        <p:txBody>
          <a:bodyPr wrap="square">
            <a:spAutoFit/>
          </a:bodyPr>
          <a:lstStyle/>
          <a:p>
            <a:pPr algn="just"/>
            <a:r>
              <a:rPr lang="vi-VN" sz="3000" dirty="0">
                <a:solidFill>
                  <a:srgbClr val="000000"/>
                </a:solidFill>
                <a:latin typeface="Times New Roman" panose="02020603050405020304" pitchFamily="18" charset="0"/>
                <a:cs typeface="Times New Roman" panose="02020603050405020304" pitchFamily="18" charset="0"/>
              </a:rPr>
              <a:t>Em dựa vào gợi ý sau để hoàn thành bài tập:</a:t>
            </a:r>
          </a:p>
          <a:p>
            <a:pPr algn="just"/>
            <a:r>
              <a:rPr lang="vi-VN" sz="3000" dirty="0">
                <a:solidFill>
                  <a:srgbClr val="000000"/>
                </a:solidFill>
                <a:latin typeface="Times New Roman" panose="02020603050405020304" pitchFamily="18" charset="0"/>
                <a:cs typeface="Times New Roman" panose="02020603050405020304" pitchFamily="18" charset="0"/>
              </a:rPr>
              <a:t>- Người thân mà em muốn kể đến là ai?</a:t>
            </a:r>
          </a:p>
          <a:p>
            <a:pPr marL="457200" indent="-457200" algn="just">
              <a:buFontTx/>
              <a:buChar char="-"/>
            </a:pPr>
            <a:r>
              <a:rPr lang="vi-VN" sz="3000" dirty="0">
                <a:solidFill>
                  <a:srgbClr val="000000"/>
                </a:solidFill>
                <a:latin typeface="Times New Roman" panose="02020603050405020304" pitchFamily="18" charset="0"/>
                <a:cs typeface="Times New Roman" panose="02020603050405020304" pitchFamily="18" charset="0"/>
              </a:rPr>
              <a:t>Người đó có những cử chỉ, việc làm nào gợi </a:t>
            </a:r>
            <a:endParaRPr lang="en-US" sz="3000" dirty="0">
              <a:solidFill>
                <a:srgbClr val="000000"/>
              </a:solidFill>
              <a:latin typeface="Times New Roman" panose="02020603050405020304" pitchFamily="18" charset="0"/>
              <a:cs typeface="Times New Roman" panose="02020603050405020304" pitchFamily="18" charset="0"/>
            </a:endParaRPr>
          </a:p>
          <a:p>
            <a:pPr algn="just"/>
            <a:r>
              <a:rPr lang="vi-VN" sz="3000" dirty="0">
                <a:solidFill>
                  <a:srgbClr val="000000"/>
                </a:solidFill>
                <a:latin typeface="Times New Roman" panose="02020603050405020304" pitchFamily="18" charset="0"/>
                <a:cs typeface="Times New Roman" panose="02020603050405020304" pitchFamily="18" charset="0"/>
              </a:rPr>
              <a:t>cảm xúc cho em?</a:t>
            </a:r>
          </a:p>
          <a:p>
            <a:pPr algn="just"/>
            <a:r>
              <a:rPr lang="vi-VN" sz="3000" dirty="0">
                <a:solidFill>
                  <a:srgbClr val="000000"/>
                </a:solidFill>
                <a:latin typeface="Times New Roman" panose="02020603050405020304" pitchFamily="18" charset="0"/>
                <a:cs typeface="Times New Roman" panose="02020603050405020304" pitchFamily="18" charset="0"/>
              </a:rPr>
              <a:t>- Tình cảm của em với người đó như thế nào?</a:t>
            </a:r>
          </a:p>
          <a:p>
            <a:r>
              <a:rPr lang="vi-VN" sz="1350" dirty="0">
                <a:solidFill>
                  <a:srgbClr val="000000"/>
                </a:solidFill>
                <a:latin typeface="OpenSans"/>
              </a:rPr>
              <a:t/>
            </a:r>
            <a:br>
              <a:rPr lang="vi-VN" sz="1350" dirty="0">
                <a:solidFill>
                  <a:srgbClr val="000000"/>
                </a:solidFill>
                <a:latin typeface="OpenSans"/>
              </a:rPr>
            </a:br>
            <a:r>
              <a:rPr lang="vi-VN" sz="1350" dirty="0">
                <a:solidFill>
                  <a:srgbClr val="000000"/>
                </a:solidFill>
                <a:latin typeface="OpenSans"/>
              </a:rPr>
              <a:t/>
            </a:r>
            <a:br>
              <a:rPr lang="vi-VN" sz="1350" dirty="0">
                <a:solidFill>
                  <a:srgbClr val="000000"/>
                </a:solidFill>
                <a:latin typeface="OpenSans"/>
              </a:rPr>
            </a:br>
            <a:endParaRPr lang="en-US" sz="1350" dirty="0"/>
          </a:p>
        </p:txBody>
      </p:sp>
    </p:spTree>
    <p:extLst>
      <p:ext uri="{BB962C8B-B14F-4D97-AF65-F5344CB8AC3E}">
        <p14:creationId xmlns:p14="http://schemas.microsoft.com/office/powerpoint/2010/main" val="318966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5FAA817-A791-76C2-7C93-F5CBE0326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9144000" cy="6781800"/>
          </a:xfrm>
          <a:prstGeom prst="rect">
            <a:avLst/>
          </a:prstGeom>
        </p:spPr>
      </p:pic>
      <p:sp>
        <p:nvSpPr>
          <p:cNvPr id="5" name="TextBox 4">
            <a:extLst>
              <a:ext uri="{FF2B5EF4-FFF2-40B4-BE49-F238E27FC236}">
                <a16:creationId xmlns:a16="http://schemas.microsoft.com/office/drawing/2014/main" xmlns="" id="{25CF4072-8549-E1DC-8106-49AEC118817E}"/>
              </a:ext>
            </a:extLst>
          </p:cNvPr>
          <p:cNvSpPr txBox="1"/>
          <p:nvPr/>
        </p:nvSpPr>
        <p:spPr>
          <a:xfrm>
            <a:off x="228600" y="990600"/>
            <a:ext cx="8157183" cy="3323987"/>
          </a:xfrm>
          <a:prstGeom prst="rect">
            <a:avLst/>
          </a:prstGeom>
          <a:noFill/>
          <a:ln w="57150">
            <a:solidFill>
              <a:srgbClr val="00B0F0"/>
            </a:solidFill>
            <a:prstDash val="sysDot"/>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dirty="0">
                <a:latin typeface="Nunito Black" pitchFamily="2" charset="0"/>
              </a:rPr>
              <a:t>   </a:t>
            </a:r>
            <a:r>
              <a:rPr lang="vi-VN" sz="3000" dirty="0">
                <a:latin typeface="+mj-lt"/>
              </a:rPr>
              <a:t>Mẹ là người mà em yêu quý nhất trong nhà. Hằng ngày, mẹ phải dậy từ sớm để chuẩn bị bữa sáng cho cả gia đình. Mẹ vừa đi làm ở cơ quan, vừa chăm sóc cho gia đình em. Em biết mẹ rất vất vả nên mỗi lúc rảnh rỗi em lại giúp đỡ mẹ làm việc nhà. Em rất yêu mẹ của em. Em mong mẹ có thật nhiều sức khỏe và luôn vui vẻ, hạnh phúc.</a:t>
            </a:r>
            <a:endParaRPr lang="en-US" sz="3000" dirty="0">
              <a:solidFill>
                <a:schemeClr val="accent6">
                  <a:lumMod val="50000"/>
                </a:schemeClr>
              </a:solidFill>
              <a:latin typeface="+mj-lt"/>
            </a:endParaRPr>
          </a:p>
        </p:txBody>
      </p:sp>
    </p:spTree>
    <p:extLst>
      <p:ext uri="{BB962C8B-B14F-4D97-AF65-F5344CB8AC3E}">
        <p14:creationId xmlns:p14="http://schemas.microsoft.com/office/powerpoint/2010/main" val="243415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561</Words>
  <Application>Microsoft Office PowerPoint</Application>
  <PresentationFormat>On-screen Show (4:3)</PresentationFormat>
  <Paragraphs>43</Paragraphs>
  <Slides>13</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.Vn3DH</vt:lpstr>
      <vt:lpstr>.VnBlack</vt:lpstr>
      <vt:lpstr>Arial</vt:lpstr>
      <vt:lpstr>Calibri</vt:lpstr>
      <vt:lpstr>Nunito Black</vt:lpstr>
      <vt:lpstr>OpenSans</vt:lpstr>
      <vt:lpstr>Sigmar One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cp:revision>
  <dcterms:created xsi:type="dcterms:W3CDTF">2006-08-16T00:00:00Z</dcterms:created>
  <dcterms:modified xsi:type="dcterms:W3CDTF">2022-11-25T07:05:58Z</dcterms:modified>
</cp:coreProperties>
</file>