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41" r:id="rId3"/>
    <p:sldId id="342" r:id="rId4"/>
    <p:sldId id="274" r:id="rId5"/>
    <p:sldId id="339" r:id="rId6"/>
    <p:sldId id="275" r:id="rId7"/>
    <p:sldId id="276" r:id="rId8"/>
    <p:sldId id="277" r:id="rId9"/>
    <p:sldId id="278" r:id="rId10"/>
    <p:sldId id="279" r:id="rId11"/>
    <p:sldId id="338" r:id="rId12"/>
    <p:sldId id="282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7B92-EF41-45AA-BF4A-43184304ABC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7699-4810-4D87-9063-4C3181E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6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2604-6853-4406-97CD-58237880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5DB25-D612-4A5F-B235-623EC1DE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79A5A-788E-4476-9819-29B30A19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E2F4-D1BF-4DF7-84C9-914240C4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73EA6-2128-4CBC-A89D-04CB041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1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E2BB-96F3-4076-A0AD-5DC4A719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632F-06E9-4AA1-B131-1FCEE4B9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8E2A-CF27-4436-BF9D-2BCAA6E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F6C1-0B34-4B8C-AD07-8F08F090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5651-8B8C-4C20-8E77-EA0AE5DE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3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451F-EC4B-475A-A098-BA3B734E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A6F83-35DC-4012-8B49-C84EC9DFF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F0500-674A-4B55-B60F-DB54C7A7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C3430-F3C4-4ADD-B59D-C4E25B4F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B624-C4EE-44CD-B9EB-F80ADCD9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3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CEBC-54CD-49E7-9047-7BA4ACCE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BBFA-229C-4E7C-8B50-E9682591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BE7A4-4391-4053-AF89-A9505B05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905B2-C04E-4864-BC54-C61B32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1585-38A8-4B4E-9949-CA23E57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66E-60A0-40BD-9E93-8A9316FF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8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6DC3-D2DC-45F6-926C-323B8CF7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D837-2A1A-4CD3-9DE8-DE620303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B6AB3-B59E-4278-891C-94FCBB70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A09A3-FBA4-46F6-BCF5-DACDECB5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600B7-CAB4-404E-A469-EF50FD614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64132-3CBC-4996-9FDD-69A90A92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A2F39-88C7-4731-8760-8ED4BFB5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8D800-83F4-471C-9023-A983086A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0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E6C9-D7D2-4293-AD8E-A0DF1F0C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40E04-9FF7-4FC0-B18C-C172710D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F5F1-1FDC-4925-A0A6-CA30BD53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71907-997B-451C-87DD-6B32F9C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07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ED261-5D91-4710-AB8C-4E4C1F98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71410-7B17-4272-998F-C59635D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8887-C92A-41FE-9583-44A44C90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1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AEC1-A6C8-4670-85CE-B7934A81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53F4-CA81-4CB0-9164-BC632447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CAA20-CE56-4061-8932-9A6FFAF9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6FC96-8E25-4994-9458-DEC1A2C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79D37-566A-4A7A-AEB3-D110F14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238B-5E1E-4DB3-A099-1FE911E2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16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AA1F-1E97-447E-82CD-654FC02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DF1E5-9AF6-444E-86F7-60FE7DF6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4CBE3-65B0-4C24-BFDD-997EAFEB6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8EF3C-36A7-447E-91C9-2EEDC8AC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0F3F2-B425-4C24-971F-1028F0F3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BC764-B248-4E4E-A09A-8104DFF5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2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15FF-CF54-4013-BFB1-A55313B5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6C82-5F8E-4454-AE2C-6E590A54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267B-4113-41DC-9551-D5A203B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2B01-D0EA-4FF6-9ADD-437678D9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8FC9-FB51-4A2F-8D50-BE4E797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84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1F0DB-2645-47EC-A050-0E68B831F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CF960-0415-4232-9A55-8DC6A121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53D5-700D-40CE-AF56-6809694B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B31-377C-40E8-9805-2D9A22B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7973-076A-432C-B505-468420B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7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4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65794-D2DE-4457-9937-79F4D9E7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63553-4951-4E9C-AFD7-6B61ECE0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F3B5-F42C-4A3F-A584-4AFE7202E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E15A-7434-47B9-9097-F88D4CDD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3CCF-7AA8-45BD-B087-D8F91C18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23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24535" y="1275121"/>
            <a:ext cx="6923435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293" y="1130547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8687" y="14277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3915" y="1452194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KHOÁ 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060036" y="2573996"/>
            <a:ext cx="7657144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VIẾT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89B2ED-8BD0-4685-AC82-4469208CD4CB}"/>
              </a:ext>
            </a:extLst>
          </p:cNvPr>
          <p:cNvGrpSpPr/>
          <p:nvPr/>
        </p:nvGrpSpPr>
        <p:grpSpPr>
          <a:xfrm>
            <a:off x="997527" y="1117154"/>
            <a:ext cx="9587346" cy="1279684"/>
            <a:chOff x="969044" y="385275"/>
            <a:chExt cx="9373974" cy="1573541"/>
          </a:xfrm>
        </p:grpSpPr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2A9D8792-2AE3-4E5E-91E3-92F89226D01C}"/>
                </a:ext>
              </a:extLst>
            </p:cNvPr>
            <p:cNvSpPr/>
            <p:nvPr/>
          </p:nvSpPr>
          <p:spPr>
            <a:xfrm>
              <a:off x="969044" y="385275"/>
              <a:ext cx="9373974" cy="1573541"/>
            </a:xfrm>
            <a:prstGeom prst="cloudCallout">
              <a:avLst>
                <a:gd name="adj1" fmla="val -19035"/>
                <a:gd name="adj2" fmla="val 85195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E8E210-30E9-4376-BE4D-B69527A2FBDD}"/>
                </a:ext>
              </a:extLst>
            </p:cNvPr>
            <p:cNvSpPr txBox="1"/>
            <p:nvPr/>
          </p:nvSpPr>
          <p:spPr>
            <a:xfrm>
              <a:off x="1253515" y="702183"/>
              <a:ext cx="7798659" cy="667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Mời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tham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khảo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62C329-5886-40A6-A27D-3F54EC5B9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78" y="2817896"/>
            <a:ext cx="7047738" cy="40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95301"/>
              </p:ext>
            </p:extLst>
          </p:nvPr>
        </p:nvGraphicFramePr>
        <p:xfrm>
          <a:off x="334184" y="707941"/>
          <a:ext cx="10972801" cy="585528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7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80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CLB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Múa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Hoc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CLB Vẽ</a:t>
                      </a:r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 ng</a:t>
                      </a:r>
                      <a:r>
                        <a:rPr lang="vi-VN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ngủ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 gian biểu của Misa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9AABA0E-63CC-4EFA-AE5C-5919219A5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-1242791"/>
            <a:ext cx="6891130" cy="5926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650352" y="2173483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A7EF2F-6DCB-43D2-9920-2F4C1286D65E}"/>
              </a:ext>
            </a:extLst>
          </p:cNvPr>
          <p:cNvSpPr/>
          <p:nvPr/>
        </p:nvSpPr>
        <p:spPr>
          <a:xfrm>
            <a:off x="1337855" y="1948068"/>
            <a:ext cx="9740348" cy="4293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7448" y="3153955"/>
            <a:ext cx="8981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54.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544" y="1843951"/>
            <a:ext cx="11340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chỉ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sinh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smtClean="0">
                <a:latin typeface="Times New Roman"/>
                <a:ea typeface="Times New Roman"/>
                <a:cs typeface="Times New Roman"/>
              </a:rPr>
              <a:t>ở </a:t>
            </a:r>
            <a:r>
              <a:rPr lang="en-US" sz="4000" noProof="0" dirty="0" err="1" smtClean="0"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4000" noProof="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dựa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tranh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mẫu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vi-VN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thời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biểu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cá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nhân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17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(5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)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lúc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ngủ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709" y="623455"/>
            <a:ext cx="479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 cầu cần đạt:</a:t>
            </a:r>
          </a:p>
        </p:txBody>
      </p:sp>
    </p:spTree>
    <p:extLst>
      <p:ext uri="{BB962C8B-B14F-4D97-AF65-F5344CB8AC3E}">
        <p14:creationId xmlns:p14="http://schemas.microsoft.com/office/powerpoint/2010/main" val="1876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4213" y="0"/>
            <a:ext cx="93136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Nam.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8DA2F9-3966-4FAC-AB43-3E99AD8754FB}"/>
              </a:ext>
            </a:extLst>
          </p:cNvPr>
          <p:cNvGrpSpPr/>
          <p:nvPr/>
        </p:nvGrpSpPr>
        <p:grpSpPr>
          <a:xfrm>
            <a:off x="2944090" y="689033"/>
            <a:ext cx="9313657" cy="6294394"/>
            <a:chOff x="109852" y="829368"/>
            <a:chExt cx="9062013" cy="64356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0143E0-0528-483E-8983-92741699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52" y="829368"/>
              <a:ext cx="9062013" cy="301111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CC9535-D201-4747-8344-3E4EF49A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852" y="3885240"/>
              <a:ext cx="8851635" cy="337982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82CBBD-3258-4E14-94F2-56CFD4B2B8CE}"/>
                </a:ext>
              </a:extLst>
            </p:cNvPr>
            <p:cNvSpPr/>
            <p:nvPr/>
          </p:nvSpPr>
          <p:spPr>
            <a:xfrm>
              <a:off x="109852" y="6680646"/>
              <a:ext cx="8682456" cy="584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139421"/>
            <a:ext cx="588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3D876C-CB71-4D1E-9AD1-6F957B1F97C7}"/>
              </a:ext>
            </a:extLst>
          </p:cNvPr>
          <p:cNvGrpSpPr/>
          <p:nvPr/>
        </p:nvGrpSpPr>
        <p:grpSpPr>
          <a:xfrm>
            <a:off x="3530991" y="984740"/>
            <a:ext cx="5261317" cy="1308294"/>
            <a:chOff x="2820095" y="738997"/>
            <a:chExt cx="5621970" cy="1403180"/>
          </a:xfrm>
        </p:grpSpPr>
        <p:sp>
          <p:nvSpPr>
            <p:cNvPr id="5" name="Cloud Callout 21">
              <a:extLst>
                <a:ext uri="{FF2B5EF4-FFF2-40B4-BE49-F238E27FC236}">
                  <a16:creationId xmlns:a16="http://schemas.microsoft.com/office/drawing/2014/main" id="{911C0AA6-89B5-4B25-92DB-A5FCFF502998}"/>
                </a:ext>
              </a:extLst>
            </p:cNvPr>
            <p:cNvSpPr/>
            <p:nvPr/>
          </p:nvSpPr>
          <p:spPr>
            <a:xfrm>
              <a:off x="2820095" y="738997"/>
              <a:ext cx="5621970" cy="1403180"/>
            </a:xfrm>
            <a:prstGeom prst="cloudCallout">
              <a:avLst>
                <a:gd name="adj1" fmla="val -7636"/>
                <a:gd name="adj2" fmla="val 10879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796F60-61C4-4085-BB5B-3D0A734737D4}"/>
                </a:ext>
              </a:extLst>
            </p:cNvPr>
            <p:cNvSpPr txBox="1"/>
            <p:nvPr/>
          </p:nvSpPr>
          <p:spPr>
            <a:xfrm>
              <a:off x="3183410" y="1027925"/>
              <a:ext cx="4919222" cy="693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Hãy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suy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D660441-1160-4455-8EBB-2CD15C98D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70" y="2293034"/>
            <a:ext cx="7963332" cy="4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31351" y="4670303"/>
            <a:ext cx="227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6025" y="4744466"/>
            <a:ext cx="732971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44352" y="4880264"/>
            <a:ext cx="7052527" cy="1574063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8AFBF-A065-41EC-942A-E8290E33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98" y="-194872"/>
            <a:ext cx="7196136" cy="48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6769" y="4533179"/>
            <a:ext cx="260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0133" y="4349477"/>
            <a:ext cx="8686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84135" y="4567118"/>
            <a:ext cx="9098225" cy="2207752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9EC93-50AD-439B-AF7A-5BEF0819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19" y="-151900"/>
            <a:ext cx="7477697" cy="46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40B367-FA71-4149-BB99-D3A4A5DB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39" y="0"/>
            <a:ext cx="7020631" cy="4572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352" y="4425984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3309" y="4397405"/>
            <a:ext cx="9393381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98619" y="4397405"/>
            <a:ext cx="9261388" cy="276539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3644" y="4556854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7454" y="4389140"/>
            <a:ext cx="9739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- 11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08909" y="4389140"/>
            <a:ext cx="10016836" cy="248574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DDDAE-0FB0-435C-B0AD-30254D1A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72" y="0"/>
            <a:ext cx="6669606" cy="45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2461183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998" y="389355"/>
            <a:ext cx="1143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(17:00)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1495"/>
              </p:ext>
            </p:extLst>
          </p:nvPr>
        </p:nvGraphicFramePr>
        <p:xfrm>
          <a:off x="836643" y="3255070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Thời gian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động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4243" y="1160492"/>
            <a:ext cx="109120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489</Words>
  <Application>Microsoft Office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32</cp:revision>
  <dcterms:created xsi:type="dcterms:W3CDTF">2021-07-15T03:20:45Z</dcterms:created>
  <dcterms:modified xsi:type="dcterms:W3CDTF">2022-10-06T07:50:07Z</dcterms:modified>
</cp:coreProperties>
</file>