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258" r:id="rId3"/>
    <p:sldId id="383" r:id="rId4"/>
    <p:sldId id="384" r:id="rId5"/>
    <p:sldId id="261" r:id="rId6"/>
    <p:sldId id="262" r:id="rId7"/>
    <p:sldId id="303" r:id="rId8"/>
    <p:sldId id="259" r:id="rId9"/>
    <p:sldId id="260" r:id="rId10"/>
    <p:sldId id="329" r:id="rId11"/>
    <p:sldId id="361" r:id="rId12"/>
    <p:sldId id="362" r:id="rId13"/>
    <p:sldId id="385" r:id="rId14"/>
    <p:sldId id="386" r:id="rId15"/>
    <p:sldId id="387" r:id="rId16"/>
    <p:sldId id="382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5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CA054-E4B2-4F5D-895E-BFACE29732F5}" type="datetimeFigureOut">
              <a:rPr lang="vi-VN" smtClean="0"/>
              <a:t>14/11/2022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66626-1F7A-4470-B8C5-E2A176EBFD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32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06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4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48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369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81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02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27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518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3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05A7-416E-4F5E-BBCA-490490AF4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BF7A0-2746-94AA-75A5-3FA5E1C06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3FF9E-D519-804C-FE66-620A4D22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D4E1-D7BD-4433-9981-189864C74420}" type="datetimeFigureOut">
              <a:rPr lang="vi-VN" smtClean="0"/>
              <a:t>14/11/2022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7C463-67A9-1521-DE6A-2C0B8AE9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C1B6B-1618-4435-758C-950B40F0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EAE-CB09-411C-B5C9-6C4939A101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12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4C7E-2057-3B9A-0F20-C63E0261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4C466-DE13-5F19-C6B6-5572808D1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16193-C496-A93A-F3CA-DADB43C2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D4E1-D7BD-4433-9981-189864C74420}" type="datetimeFigureOut">
              <a:rPr lang="vi-VN" smtClean="0"/>
              <a:t>14/11/2022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CE6FB-AFF9-DB86-01EB-9150F33F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F96F3-38DF-956A-19F7-55E65E8C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EAE-CB09-411C-B5C9-6C4939A101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80BD7-4D14-80A4-A176-881537960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000F4-CC84-CDBC-F279-4B9FF7C57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B8398-999F-7695-2ABB-1D0098A9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D4E1-D7BD-4433-9981-189864C74420}" type="datetimeFigureOut">
              <a:rPr lang="vi-VN" smtClean="0"/>
              <a:t>14/11/2022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0CCD4-12D3-D18A-CDBA-905B1D36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61C55-4C78-A4C1-6055-FFA6262F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EAE-CB09-411C-B5C9-6C4939A101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001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E949-D36D-BFBC-E943-B898773A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D347E-3354-6EEB-C986-A25E809D5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D74C5-62BD-337A-0C60-0290D8FE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D4E1-D7BD-4433-9981-189864C74420}" type="datetimeFigureOut">
              <a:rPr lang="vi-VN" smtClean="0"/>
              <a:t>14/11/2022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400A9-8704-2301-B3D1-9A04BB69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F50C7-603F-8CB5-808B-8042EEA5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EAE-CB09-411C-B5C9-6C4939A101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872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4C93-A4AC-B7D8-BE70-97BFA136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4C6CA-9480-5AEF-DF17-8E6090227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A33D1-19AA-9503-1FDE-409F5C03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D4E1-D7BD-4433-9981-189864C74420}" type="datetimeFigureOut">
              <a:rPr lang="vi-VN" smtClean="0"/>
              <a:t>14/11/2022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B2203-03CB-81F4-0292-242AE0BF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571A0-E138-B45C-4DB8-6FE8A6B8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EAE-CB09-411C-B5C9-6C4939A101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30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DBD36-E260-2EF0-26AC-5BF73998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13C2-6B68-68F9-2B7E-54091C4FC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587A4-AB2C-31E8-093D-1B1E50A96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8EB59-BEAC-3159-79BE-B70DF35C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D4E1-D7BD-4433-9981-189864C74420}" type="datetimeFigureOut">
              <a:rPr lang="vi-VN" smtClean="0"/>
              <a:t>14/11/2022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813BE-C774-8E80-8C90-148C4DD5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CA348-2F91-619F-745A-F897A055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EAE-CB09-411C-B5C9-6C4939A101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80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13FB-B5D8-72C7-03D4-7B1E650D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39ED1-1529-934B-1767-BE9D2F88D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87CD2-04FA-C05A-3BB6-E13E32CC9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CD634-E202-72B4-898D-51CCB90DF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AB1A20-24C2-D6C4-E708-B1B7A4FE2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C8A8B-BC00-5F44-FE65-58680F50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D4E1-D7BD-4433-9981-189864C74420}" type="datetimeFigureOut">
              <a:rPr lang="vi-VN" smtClean="0"/>
              <a:t>14/11/2022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FF624-E688-494F-966F-02644D9C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7A3D8-A8F7-8AB4-03D9-4A475F84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EAE-CB09-411C-B5C9-6C4939A101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05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05C2-F577-8F20-CDE2-C6CC6068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53FB0-5D6C-812B-88B3-A2CCD240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D4E1-D7BD-4433-9981-189864C74420}" type="datetimeFigureOut">
              <a:rPr lang="vi-VN" smtClean="0"/>
              <a:t>14/11/2022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A6713-101D-CB86-D459-66A7B7A7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CE535-FBBC-EF74-9928-835C5344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EAE-CB09-411C-B5C9-6C4939A101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38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8C163-2215-9FE9-B3F8-09D31D92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D4E1-D7BD-4433-9981-189864C74420}" type="datetimeFigureOut">
              <a:rPr lang="vi-VN" smtClean="0"/>
              <a:t>14/11/2022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7B733-6E61-A1E0-6757-49F2B68C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1B6DF-C879-651C-8BB4-7520285F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EAE-CB09-411C-B5C9-6C4939A101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91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121E-0EF0-8E58-6CD5-700B9D85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A17C-1D65-C78A-7351-6B3FBF132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06C51-7D44-97F9-A100-55B0B1791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98FB4-9925-857D-2A13-2EC8D5F6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D4E1-D7BD-4433-9981-189864C74420}" type="datetimeFigureOut">
              <a:rPr lang="vi-VN" smtClean="0"/>
              <a:t>14/11/2022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F1C41-8443-65C7-409D-AC2902CE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795EA-2995-B8FE-ECCF-3F76E579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EAE-CB09-411C-B5C9-6C4939A101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39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CF8B-CDCB-B6F8-63B3-6D998730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A2C4D-078D-B400-BAEB-AE8419C3D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CDA69-0AE5-A2F8-111A-DD7D27069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6ECCA-9BB8-A1D2-6D3A-9527CC3E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D4E1-D7BD-4433-9981-189864C74420}" type="datetimeFigureOut">
              <a:rPr lang="vi-VN" smtClean="0"/>
              <a:t>14/11/2022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B7D7-309F-49E9-3DB3-14324EAA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629C3-FF15-4D70-8776-FFF77811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EAE-CB09-411C-B5C9-6C4939A101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26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FFA53-AB6C-8B04-F04E-C853C3CB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42ADB-6424-4B9B-4833-04F7AB42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3E0A6-BD06-579C-58FF-A42E28C89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7D4E1-D7BD-4433-9981-189864C74420}" type="datetimeFigureOut">
              <a:rPr lang="vi-VN" smtClean="0"/>
              <a:t>14/11/2022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FC8F6-EF4C-4F25-0889-6A806FEFD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77890-1963-97FC-FBC9-FF61B2660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1EAE-CB09-411C-B5C9-6C4939A101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29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-12699" y="4748531"/>
            <a:ext cx="12997180" cy="2311400"/>
          </a:xfrm>
          <a:custGeom>
            <a:avLst/>
            <a:gdLst>
              <a:gd name="connsiteX0" fmla="*/ 0 w 20467"/>
              <a:gd name="connsiteY0" fmla="*/ 3623 h 4047"/>
              <a:gd name="connsiteX1" fmla="*/ 621 w 20467"/>
              <a:gd name="connsiteY1" fmla="*/ 2153 h 4047"/>
              <a:gd name="connsiteX2" fmla="*/ 1771 w 20467"/>
              <a:gd name="connsiteY2" fmla="*/ 980 h 4047"/>
              <a:gd name="connsiteX3" fmla="*/ 2548 w 20467"/>
              <a:gd name="connsiteY3" fmla="*/ 816 h 4047"/>
              <a:gd name="connsiteX4" fmla="*/ 3534 w 20467"/>
              <a:gd name="connsiteY4" fmla="*/ 641 h 4047"/>
              <a:gd name="connsiteX5" fmla="*/ 6605 w 20467"/>
              <a:gd name="connsiteY5" fmla="*/ 29 h 4047"/>
              <a:gd name="connsiteX6" fmla="*/ 16135 w 20467"/>
              <a:gd name="connsiteY6" fmla="*/ 2175 h 4047"/>
              <a:gd name="connsiteX7" fmla="*/ 17962 w 20467"/>
              <a:gd name="connsiteY7" fmla="*/ 1825 h 4047"/>
              <a:gd name="connsiteX8" fmla="*/ 19256 w 20467"/>
              <a:gd name="connsiteY8" fmla="*/ 873 h 4047"/>
              <a:gd name="connsiteX9" fmla="*/ 19642 w 20467"/>
              <a:gd name="connsiteY9" fmla="*/ 2038 h 4047"/>
              <a:gd name="connsiteX10" fmla="*/ 20369 w 20467"/>
              <a:gd name="connsiteY10" fmla="*/ 2458 h 4047"/>
              <a:gd name="connsiteX11" fmla="*/ 20369 w 20467"/>
              <a:gd name="connsiteY11" fmla="*/ 4048 h 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68" h="4048">
                <a:moveTo>
                  <a:pt x="0" y="3623"/>
                </a:moveTo>
                <a:cubicBezTo>
                  <a:pt x="107" y="3265"/>
                  <a:pt x="384" y="2535"/>
                  <a:pt x="621" y="2153"/>
                </a:cubicBezTo>
                <a:cubicBezTo>
                  <a:pt x="857" y="1771"/>
                  <a:pt x="1490" y="1129"/>
                  <a:pt x="1771" y="980"/>
                </a:cubicBezTo>
                <a:cubicBezTo>
                  <a:pt x="2053" y="830"/>
                  <a:pt x="2217" y="709"/>
                  <a:pt x="2548" y="816"/>
                </a:cubicBezTo>
                <a:cubicBezTo>
                  <a:pt x="2880" y="922"/>
                  <a:pt x="3244" y="790"/>
                  <a:pt x="3534" y="641"/>
                </a:cubicBezTo>
                <a:cubicBezTo>
                  <a:pt x="3825" y="491"/>
                  <a:pt x="4530" y="-140"/>
                  <a:pt x="6605" y="29"/>
                </a:cubicBezTo>
                <a:cubicBezTo>
                  <a:pt x="8680" y="198"/>
                  <a:pt x="14119" y="2877"/>
                  <a:pt x="16135" y="2175"/>
                </a:cubicBezTo>
                <a:cubicBezTo>
                  <a:pt x="18151" y="1473"/>
                  <a:pt x="17409" y="1782"/>
                  <a:pt x="17962" y="1825"/>
                </a:cubicBezTo>
                <a:cubicBezTo>
                  <a:pt x="18516" y="1869"/>
                  <a:pt x="18920" y="830"/>
                  <a:pt x="19256" y="873"/>
                </a:cubicBezTo>
                <a:cubicBezTo>
                  <a:pt x="19592" y="917"/>
                  <a:pt x="19420" y="1719"/>
                  <a:pt x="19642" y="2038"/>
                </a:cubicBezTo>
                <a:cubicBezTo>
                  <a:pt x="19865" y="2357"/>
                  <a:pt x="20224" y="2057"/>
                  <a:pt x="20369" y="2458"/>
                </a:cubicBezTo>
                <a:cubicBezTo>
                  <a:pt x="20514" y="2859"/>
                  <a:pt x="20487" y="3241"/>
                  <a:pt x="20369" y="4048"/>
                </a:cubicBezTo>
              </a:path>
            </a:pathLst>
          </a:custGeom>
          <a:solidFill>
            <a:srgbClr val="5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 rot="840000">
            <a:off x="951344" y="5613809"/>
            <a:ext cx="5603240" cy="693363"/>
          </a:xfrm>
          <a:custGeom>
            <a:avLst/>
            <a:gdLst>
              <a:gd name="connsiteX0" fmla="*/ 8824 w 8824"/>
              <a:gd name="connsiteY0" fmla="*/ 0 h 1091"/>
              <a:gd name="connsiteX1" fmla="*/ 8277 w 8824"/>
              <a:gd name="connsiteY1" fmla="*/ 484 h 1091"/>
              <a:gd name="connsiteX2" fmla="*/ 7040 w 8824"/>
              <a:gd name="connsiteY2" fmla="*/ 866 h 1091"/>
              <a:gd name="connsiteX3" fmla="*/ 5540 w 8824"/>
              <a:gd name="connsiteY3" fmla="*/ 731 h 1091"/>
              <a:gd name="connsiteX4" fmla="*/ 4186 w 8824"/>
              <a:gd name="connsiteY4" fmla="*/ 995 h 1091"/>
              <a:gd name="connsiteX5" fmla="*/ 3386 w 8824"/>
              <a:gd name="connsiteY5" fmla="*/ 951 h 1091"/>
              <a:gd name="connsiteX6" fmla="*/ 2705 w 8824"/>
              <a:gd name="connsiteY6" fmla="*/ 927 h 1091"/>
              <a:gd name="connsiteX7" fmla="*/ 1827 w 8824"/>
              <a:gd name="connsiteY7" fmla="*/ 1089 h 1091"/>
              <a:gd name="connsiteX8" fmla="*/ 366 w 8824"/>
              <a:gd name="connsiteY8" fmla="*/ 801 h 1091"/>
              <a:gd name="connsiteX9" fmla="*/ 0 w 8824"/>
              <a:gd name="connsiteY9" fmla="*/ 650 h 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4" h="1092">
                <a:moveTo>
                  <a:pt x="8824" y="0"/>
                </a:moveTo>
                <a:cubicBezTo>
                  <a:pt x="8730" y="53"/>
                  <a:pt x="8659" y="452"/>
                  <a:pt x="8277" y="484"/>
                </a:cubicBezTo>
                <a:cubicBezTo>
                  <a:pt x="7896" y="516"/>
                  <a:pt x="7492" y="940"/>
                  <a:pt x="7040" y="866"/>
                </a:cubicBezTo>
                <a:cubicBezTo>
                  <a:pt x="6588" y="792"/>
                  <a:pt x="5992" y="787"/>
                  <a:pt x="5540" y="731"/>
                </a:cubicBezTo>
                <a:cubicBezTo>
                  <a:pt x="5089" y="675"/>
                  <a:pt x="4693" y="916"/>
                  <a:pt x="4186" y="995"/>
                </a:cubicBezTo>
                <a:cubicBezTo>
                  <a:pt x="3679" y="1074"/>
                  <a:pt x="3773" y="932"/>
                  <a:pt x="3386" y="951"/>
                </a:cubicBezTo>
                <a:cubicBezTo>
                  <a:pt x="2998" y="970"/>
                  <a:pt x="3004" y="992"/>
                  <a:pt x="2705" y="927"/>
                </a:cubicBezTo>
                <a:cubicBezTo>
                  <a:pt x="2406" y="862"/>
                  <a:pt x="2215" y="1122"/>
                  <a:pt x="1827" y="1089"/>
                </a:cubicBezTo>
                <a:cubicBezTo>
                  <a:pt x="1440" y="1056"/>
                  <a:pt x="846" y="801"/>
                  <a:pt x="366" y="801"/>
                </a:cubicBezTo>
                <a:cubicBezTo>
                  <a:pt x="-114" y="801"/>
                  <a:pt x="376" y="529"/>
                  <a:pt x="0" y="650"/>
                </a:cubicBezTo>
              </a:path>
            </a:pathLst>
          </a:custGeom>
          <a:noFill/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20400000">
            <a:off x="4564675" y="4511798"/>
            <a:ext cx="1642796" cy="1158369"/>
          </a:xfrm>
          <a:custGeom>
            <a:avLst/>
            <a:gdLst>
              <a:gd name="connsiteX0" fmla="*/ 2587 w 2587"/>
              <a:gd name="connsiteY0" fmla="*/ 1824 h 1824"/>
              <a:gd name="connsiteX1" fmla="*/ 1586 w 2587"/>
              <a:gd name="connsiteY1" fmla="*/ 1170 h 1824"/>
              <a:gd name="connsiteX2" fmla="*/ 965 w 2587"/>
              <a:gd name="connsiteY2" fmla="*/ 708 h 1824"/>
              <a:gd name="connsiteX3" fmla="*/ 222 w 2587"/>
              <a:gd name="connsiteY3" fmla="*/ 44 h 1824"/>
              <a:gd name="connsiteX4" fmla="*/ 2 w 2587"/>
              <a:gd name="connsiteY4" fmla="*/ 144 h 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" h="1824">
                <a:moveTo>
                  <a:pt x="2587" y="1824"/>
                </a:moveTo>
                <a:cubicBezTo>
                  <a:pt x="2314" y="1720"/>
                  <a:pt x="1990" y="1369"/>
                  <a:pt x="1586" y="1170"/>
                </a:cubicBezTo>
                <a:cubicBezTo>
                  <a:pt x="1181" y="972"/>
                  <a:pt x="1206" y="932"/>
                  <a:pt x="965" y="708"/>
                </a:cubicBezTo>
                <a:cubicBezTo>
                  <a:pt x="724" y="483"/>
                  <a:pt x="333" y="181"/>
                  <a:pt x="222" y="44"/>
                </a:cubicBezTo>
                <a:cubicBezTo>
                  <a:pt x="110" y="-93"/>
                  <a:pt x="-18" y="131"/>
                  <a:pt x="2" y="144"/>
                </a:cubicBezTo>
              </a:path>
            </a:pathLst>
          </a:custGeom>
          <a:solidFill>
            <a:srgbClr val="5DA334"/>
          </a:solidFill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405730" y="4746247"/>
            <a:ext cx="2679700" cy="782900"/>
          </a:xfrm>
          <a:custGeom>
            <a:avLst/>
            <a:gdLst>
              <a:gd name="connsiteX0" fmla="*/ 4220 w 4220"/>
              <a:gd name="connsiteY0" fmla="*/ 1212 h 1232"/>
              <a:gd name="connsiteX1" fmla="*/ 2925 w 4220"/>
              <a:gd name="connsiteY1" fmla="*/ 1074 h 1232"/>
              <a:gd name="connsiteX2" fmla="*/ 1757 w 4220"/>
              <a:gd name="connsiteY2" fmla="*/ 320 h 1232"/>
              <a:gd name="connsiteX3" fmla="*/ 408 w 4220"/>
              <a:gd name="connsiteY3" fmla="*/ 167 h 1232"/>
              <a:gd name="connsiteX4" fmla="*/ 0 w 4220"/>
              <a:gd name="connsiteY4" fmla="*/ 0 h 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" h="1233">
                <a:moveTo>
                  <a:pt x="4220" y="1212"/>
                </a:moveTo>
                <a:cubicBezTo>
                  <a:pt x="3964" y="1250"/>
                  <a:pt x="3418" y="1253"/>
                  <a:pt x="2925" y="1074"/>
                </a:cubicBezTo>
                <a:cubicBezTo>
                  <a:pt x="2431" y="895"/>
                  <a:pt x="2188" y="616"/>
                  <a:pt x="1757" y="320"/>
                </a:cubicBezTo>
                <a:cubicBezTo>
                  <a:pt x="1326" y="24"/>
                  <a:pt x="802" y="303"/>
                  <a:pt x="408" y="167"/>
                </a:cubicBezTo>
                <a:cubicBezTo>
                  <a:pt x="14" y="33"/>
                  <a:pt x="319" y="37"/>
                  <a:pt x="0" y="0"/>
                </a:cubicBezTo>
              </a:path>
            </a:pathLst>
          </a:custGeom>
          <a:noFill/>
          <a:ln w="31750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rot="240000">
            <a:off x="2754464" y="4964229"/>
            <a:ext cx="3218195" cy="687767"/>
          </a:xfrm>
          <a:custGeom>
            <a:avLst/>
            <a:gdLst>
              <a:gd name="connsiteX0" fmla="*/ 5068 w 5068"/>
              <a:gd name="connsiteY0" fmla="*/ 984 h 1083"/>
              <a:gd name="connsiteX1" fmla="*/ 4094 w 5068"/>
              <a:gd name="connsiteY1" fmla="*/ 1083 h 1083"/>
              <a:gd name="connsiteX2" fmla="*/ 3268 w 5068"/>
              <a:gd name="connsiteY2" fmla="*/ 984 h 1083"/>
              <a:gd name="connsiteX3" fmla="*/ 2593 w 5068"/>
              <a:gd name="connsiteY3" fmla="*/ 551 h 1083"/>
              <a:gd name="connsiteX4" fmla="*/ 854 w 5068"/>
              <a:gd name="connsiteY4" fmla="*/ 274 h 1083"/>
              <a:gd name="connsiteX5" fmla="*/ 0 w 5068"/>
              <a:gd name="connsiteY5" fmla="*/ 0 h 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" h="1083">
                <a:moveTo>
                  <a:pt x="5068" y="984"/>
                </a:moveTo>
                <a:cubicBezTo>
                  <a:pt x="4890" y="1006"/>
                  <a:pt x="4454" y="1083"/>
                  <a:pt x="4094" y="1083"/>
                </a:cubicBezTo>
                <a:cubicBezTo>
                  <a:pt x="3733" y="1083"/>
                  <a:pt x="3569" y="1090"/>
                  <a:pt x="3268" y="984"/>
                </a:cubicBezTo>
                <a:cubicBezTo>
                  <a:pt x="2968" y="878"/>
                  <a:pt x="2916" y="778"/>
                  <a:pt x="2593" y="551"/>
                </a:cubicBezTo>
                <a:cubicBezTo>
                  <a:pt x="2270" y="325"/>
                  <a:pt x="1221" y="274"/>
                  <a:pt x="854" y="274"/>
                </a:cubicBezTo>
                <a:cubicBezTo>
                  <a:pt x="487" y="274"/>
                  <a:pt x="-4" y="0"/>
                  <a:pt x="0" y="0"/>
                </a:cubicBezTo>
              </a:path>
            </a:pathLst>
          </a:custGeom>
          <a:noFill/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rot="360000">
            <a:off x="1985689" y="5446118"/>
            <a:ext cx="4033083" cy="460404"/>
          </a:xfrm>
          <a:custGeom>
            <a:avLst/>
            <a:gdLst>
              <a:gd name="connsiteX0" fmla="*/ 6351 w 6351"/>
              <a:gd name="connsiteY0" fmla="*/ 400 h 725"/>
              <a:gd name="connsiteX1" fmla="*/ 5636 w 6351"/>
              <a:gd name="connsiteY1" fmla="*/ 687 h 725"/>
              <a:gd name="connsiteX2" fmla="*/ 5063 w 6351"/>
              <a:gd name="connsiteY2" fmla="*/ 687 h 725"/>
              <a:gd name="connsiteX3" fmla="*/ 4262 w 6351"/>
              <a:gd name="connsiteY3" fmla="*/ 457 h 725"/>
              <a:gd name="connsiteX4" fmla="*/ 3454 w 6351"/>
              <a:gd name="connsiteY4" fmla="*/ 315 h 725"/>
              <a:gd name="connsiteX5" fmla="*/ 2440 w 6351"/>
              <a:gd name="connsiteY5" fmla="*/ 235 h 725"/>
              <a:gd name="connsiteX6" fmla="*/ 1240 w 6351"/>
              <a:gd name="connsiteY6" fmla="*/ 323 h 725"/>
              <a:gd name="connsiteX7" fmla="*/ 129 w 6351"/>
              <a:gd name="connsiteY7" fmla="*/ 31 h 725"/>
              <a:gd name="connsiteX8" fmla="*/ 242 w 6351"/>
              <a:gd name="connsiteY8" fmla="*/ 37 h 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" h="725">
                <a:moveTo>
                  <a:pt x="6351" y="400"/>
                </a:moveTo>
                <a:cubicBezTo>
                  <a:pt x="6219" y="457"/>
                  <a:pt x="5893" y="630"/>
                  <a:pt x="5636" y="687"/>
                </a:cubicBezTo>
                <a:cubicBezTo>
                  <a:pt x="5378" y="743"/>
                  <a:pt x="5338" y="732"/>
                  <a:pt x="5063" y="687"/>
                </a:cubicBezTo>
                <a:cubicBezTo>
                  <a:pt x="4788" y="641"/>
                  <a:pt x="4479" y="578"/>
                  <a:pt x="4262" y="457"/>
                </a:cubicBezTo>
                <a:cubicBezTo>
                  <a:pt x="4045" y="336"/>
                  <a:pt x="3705" y="475"/>
                  <a:pt x="3454" y="315"/>
                </a:cubicBezTo>
                <a:cubicBezTo>
                  <a:pt x="3202" y="154"/>
                  <a:pt x="2921" y="360"/>
                  <a:pt x="2440" y="235"/>
                </a:cubicBezTo>
                <a:cubicBezTo>
                  <a:pt x="1959" y="109"/>
                  <a:pt x="1676" y="431"/>
                  <a:pt x="1240" y="323"/>
                </a:cubicBezTo>
                <a:cubicBezTo>
                  <a:pt x="805" y="214"/>
                  <a:pt x="484" y="117"/>
                  <a:pt x="129" y="31"/>
                </a:cubicBezTo>
                <a:cubicBezTo>
                  <a:pt x="-226" y="-56"/>
                  <a:pt x="265" y="71"/>
                  <a:pt x="242" y="37"/>
                </a:cubicBezTo>
              </a:path>
            </a:pathLst>
          </a:custGeom>
          <a:noFill/>
          <a:ln w="31750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10844530" y="200026"/>
            <a:ext cx="946151" cy="500380"/>
          </a:xfrm>
          <a:prstGeom prst="cloud">
            <a:avLst/>
          </a:prstGeom>
          <a:solidFill>
            <a:srgbClr val="C0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26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228991" y="-364031"/>
            <a:ext cx="10735066" cy="539323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925725" y="815065"/>
            <a:ext cx="2299907" cy="709592"/>
            <a:chOff x="5541793" y="2150875"/>
            <a:chExt cx="2597116" cy="81399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93" y="2244436"/>
              <a:ext cx="2597116" cy="720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142543" y="2150875"/>
              <a:ext cx="1618953" cy="812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000" dirty="0" err="1">
                  <a:solidFill>
                    <a:srgbClr val="44546A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4000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61756" y="3723956"/>
            <a:ext cx="2521527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endParaRPr lang="en-US" sz="3200" b="1" dirty="0">
              <a:solidFill>
                <a:srgbClr val="70AD47">
                  <a:lumMod val="50000"/>
                </a:srgbClr>
              </a:solidFill>
              <a:latin typeface="UVN Moi Hong" panose="03050602040405050B04" pitchFamily="66" charset="0"/>
            </a:endParaRPr>
          </a:p>
        </p:txBody>
      </p:sp>
      <p:pic>
        <p:nvPicPr>
          <p:cNvPr id="4" name="图片 3" descr="229  3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177" y="3333750"/>
            <a:ext cx="4886246" cy="3436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0E6819-8BCA-4BF5-9B09-6C2341638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607" y="1752907"/>
            <a:ext cx="8096190" cy="1682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rcRect l="449"/>
          <a:stretch>
            <a:fillRect/>
          </a:stretch>
        </p:blipFill>
        <p:spPr>
          <a:xfrm>
            <a:off x="5953125" y="4592321"/>
            <a:ext cx="6264275" cy="240030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rcRect l="654"/>
          <a:stretch>
            <a:fillRect/>
          </a:stretch>
        </p:blipFill>
        <p:spPr>
          <a:xfrm flipH="1">
            <a:off x="-384176" y="4592320"/>
            <a:ext cx="6363971" cy="2442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76" y="146685"/>
            <a:ext cx="788035" cy="716280"/>
          </a:xfrm>
          <a:prstGeom prst="rect">
            <a:avLst/>
          </a:prstGeom>
        </p:spPr>
      </p:pic>
      <p:pic>
        <p:nvPicPr>
          <p:cNvPr id="10" name="图片 9" descr="图片包含 室内, 掌握, 人员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31" y="476251"/>
            <a:ext cx="6444615" cy="4394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>
            <a:fillRect/>
          </a:stretch>
        </p:blipFill>
        <p:spPr>
          <a:xfrm flipH="1">
            <a:off x="153037" y="146686"/>
            <a:ext cx="1891665" cy="2588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A14BCE-917E-4382-967F-39D9CE06B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209" y="2444463"/>
            <a:ext cx="4072481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44" name="图片 3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F65FD-F251-4F0B-96DF-91887F363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62" y="590550"/>
            <a:ext cx="2352675" cy="762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46CD6D-1347-403F-B42C-F284DFD35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026341"/>
              </p:ext>
            </p:extLst>
          </p:nvPr>
        </p:nvGraphicFramePr>
        <p:xfrm>
          <a:off x="675861" y="2143528"/>
          <a:ext cx="10724322" cy="762000"/>
        </p:xfrm>
        <a:graphic>
          <a:graphicData uri="http://schemas.openxmlformats.org/drawingml/2006/table">
            <a:tbl>
              <a:tblPr/>
              <a:tblGrid>
                <a:gridCol w="2680507">
                  <a:extLst>
                    <a:ext uri="{9D8B030D-6E8A-4147-A177-3AD203B41FA5}">
                      <a16:colId xmlns:a16="http://schemas.microsoft.com/office/drawing/2014/main" val="434627046"/>
                    </a:ext>
                  </a:extLst>
                </a:gridCol>
                <a:gridCol w="2680507">
                  <a:extLst>
                    <a:ext uri="{9D8B030D-6E8A-4147-A177-3AD203B41FA5}">
                      <a16:colId xmlns:a16="http://schemas.microsoft.com/office/drawing/2014/main" val="2362826331"/>
                    </a:ext>
                  </a:extLst>
                </a:gridCol>
                <a:gridCol w="2681654">
                  <a:extLst>
                    <a:ext uri="{9D8B030D-6E8A-4147-A177-3AD203B41FA5}">
                      <a16:colId xmlns:a16="http://schemas.microsoft.com/office/drawing/2014/main" val="2606664361"/>
                    </a:ext>
                  </a:extLst>
                </a:gridCol>
                <a:gridCol w="2681654">
                  <a:extLst>
                    <a:ext uri="{9D8B030D-6E8A-4147-A177-3AD203B41FA5}">
                      <a16:colId xmlns:a16="http://schemas.microsoft.com/office/drawing/2014/main" val="19878549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: 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: 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: 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: 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15972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4C713CF1-CF81-4F7A-8D04-D0B7B649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81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AA204-7BDF-4A4D-90A1-7828D26BFA22}"/>
              </a:ext>
            </a:extLst>
          </p:cNvPr>
          <p:cNvSpPr txBox="1"/>
          <p:nvPr/>
        </p:nvSpPr>
        <p:spPr>
          <a:xfrm>
            <a:off x="2027581" y="2146852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202521-C65E-4257-AC68-844D6B3DB94F}"/>
              </a:ext>
            </a:extLst>
          </p:cNvPr>
          <p:cNvSpPr txBox="1"/>
          <p:nvPr/>
        </p:nvSpPr>
        <p:spPr>
          <a:xfrm>
            <a:off x="4701207" y="2156791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F2CD3F-776A-4BC9-B1AF-EF12AA6A7FBF}"/>
              </a:ext>
            </a:extLst>
          </p:cNvPr>
          <p:cNvSpPr txBox="1"/>
          <p:nvPr/>
        </p:nvSpPr>
        <p:spPr>
          <a:xfrm>
            <a:off x="7354955" y="2156791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CB4248-D073-4D11-B667-662A70C3A182}"/>
              </a:ext>
            </a:extLst>
          </p:cNvPr>
          <p:cNvSpPr txBox="1"/>
          <p:nvPr/>
        </p:nvSpPr>
        <p:spPr>
          <a:xfrm>
            <a:off x="10078277" y="2143539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42764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7444" y="278296"/>
            <a:ext cx="10992808" cy="6148721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5" name="图片 3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6" name="图片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8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94" y="2948544"/>
            <a:ext cx="1603116" cy="3909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57" y="-89451"/>
            <a:ext cx="1146656" cy="1379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0B7DB6-9C30-4C06-96E5-02BDC9BBB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45" y="1258336"/>
            <a:ext cx="5669618" cy="1961944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541111E-1C79-489D-81FA-C05760843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12399"/>
              </p:ext>
            </p:extLst>
          </p:nvPr>
        </p:nvGraphicFramePr>
        <p:xfrm>
          <a:off x="7073210" y="1258945"/>
          <a:ext cx="4048676" cy="1920240"/>
        </p:xfrm>
        <a:graphic>
          <a:graphicData uri="http://schemas.openxmlformats.org/drawingml/2006/table">
            <a:tbl>
              <a:tblPr/>
              <a:tblGrid>
                <a:gridCol w="3524591">
                  <a:extLst>
                    <a:ext uri="{9D8B030D-6E8A-4147-A177-3AD203B41FA5}">
                      <a16:colId xmlns:a16="http://schemas.microsoft.com/office/drawing/2014/main" val="103289546"/>
                    </a:ext>
                  </a:extLst>
                </a:gridCol>
                <a:gridCol w="524085">
                  <a:extLst>
                    <a:ext uri="{9D8B030D-6E8A-4147-A177-3AD203B41FA5}">
                      <a16:colId xmlns:a16="http://schemas.microsoft.com/office/drawing/2014/main" val="1440384721"/>
                    </a:ext>
                  </a:extLst>
                </a:gridCol>
              </a:tblGrid>
              <a:tr h="1633342">
                <a:tc>
                  <a:txBody>
                    <a:bodyPr/>
                    <a:lstStyle/>
                    <a:p>
                      <a:pPr algn="l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: 4</a:t>
                      </a:r>
                    </a:p>
                    <a:p>
                      <a:pPr marL="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: 2</a:t>
                      </a:r>
                    </a:p>
                    <a:p>
                      <a:pPr marL="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: 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4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en-US" sz="4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873128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49452F-B7FE-4A12-A27D-04D892C9A69A}"/>
              </a:ext>
            </a:extLst>
          </p:cNvPr>
          <p:cNvSpPr/>
          <p:nvPr/>
        </p:nvSpPr>
        <p:spPr>
          <a:xfrm>
            <a:off x="517585" y="3578087"/>
            <a:ext cx="3289852" cy="1739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: 4 = 200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2313B38-9665-4827-9DBC-F7A798E920BE}"/>
              </a:ext>
            </a:extLst>
          </p:cNvPr>
          <p:cNvSpPr/>
          <p:nvPr/>
        </p:nvSpPr>
        <p:spPr>
          <a:xfrm>
            <a:off x="4174809" y="3588027"/>
            <a:ext cx="3289852" cy="1739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 = 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: 2 = 200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8BA7CC-6990-4754-A25F-0B72C23E9C00}"/>
              </a:ext>
            </a:extLst>
          </p:cNvPr>
          <p:cNvSpPr/>
          <p:nvPr/>
        </p:nvSpPr>
        <p:spPr>
          <a:xfrm>
            <a:off x="7765448" y="3594471"/>
            <a:ext cx="3289852" cy="1739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 =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: 5 = 100</a:t>
            </a:r>
          </a:p>
        </p:txBody>
      </p:sp>
    </p:spTree>
    <p:extLst>
      <p:ext uri="{BB962C8B-B14F-4D97-AF65-F5344CB8AC3E}">
        <p14:creationId xmlns:p14="http://schemas.microsoft.com/office/powerpoint/2010/main" val="11608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-85154" y="562903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C713CF1-CF81-4F7A-8D04-D0B7B649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81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7B721-7F54-4021-9029-A293CC895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528637"/>
            <a:ext cx="6667500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8BA7-A019-44DF-B05C-60809F04A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50" y="1554842"/>
            <a:ext cx="9191625" cy="476379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C66836-E573-4C9A-B4A1-994244AADC93}"/>
              </a:ext>
            </a:extLst>
          </p:cNvPr>
          <p:cNvSpPr/>
          <p:nvPr/>
        </p:nvSpPr>
        <p:spPr>
          <a:xfrm>
            <a:off x="4943475" y="5714999"/>
            <a:ext cx="666750" cy="523875"/>
          </a:xfrm>
          <a:prstGeom prst="roundRect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139CC8-A0CE-476A-960A-ED917734BED8}"/>
              </a:ext>
            </a:extLst>
          </p:cNvPr>
          <p:cNvSpPr/>
          <p:nvPr/>
        </p:nvSpPr>
        <p:spPr>
          <a:xfrm>
            <a:off x="5676900" y="5724524"/>
            <a:ext cx="514350" cy="514351"/>
          </a:xfrm>
          <a:prstGeom prst="ellipse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12B5F9-F588-47CF-8F13-686E0C142755}"/>
              </a:ext>
            </a:extLst>
          </p:cNvPr>
          <p:cNvSpPr/>
          <p:nvPr/>
        </p:nvSpPr>
        <p:spPr>
          <a:xfrm>
            <a:off x="6276975" y="5705474"/>
            <a:ext cx="485775" cy="523875"/>
          </a:xfrm>
          <a:prstGeom prst="roundRect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ADFC21B-5383-4E25-8307-4599B10EC6AD}"/>
              </a:ext>
            </a:extLst>
          </p:cNvPr>
          <p:cNvSpPr/>
          <p:nvPr/>
        </p:nvSpPr>
        <p:spPr>
          <a:xfrm>
            <a:off x="7086600" y="5705474"/>
            <a:ext cx="647700" cy="523875"/>
          </a:xfrm>
          <a:prstGeom prst="roundRect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1197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44" name="图片 3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5723CF-D66E-4321-8872-9A9BDC9EF7EA}"/>
              </a:ext>
            </a:extLst>
          </p:cNvPr>
          <p:cNvSpPr txBox="1"/>
          <p:nvPr/>
        </p:nvSpPr>
        <p:spPr>
          <a:xfrm>
            <a:off x="1382756" y="374824"/>
            <a:ext cx="9730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Sáng thu hoạch được 80 quả bí ngô, bác chia đều vào 4 chuyến xe để chở hết số quả bí ngô về nhà. Hỏi mỗi chuyến xe chở bao nhiêu quả bí ngô?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34633-33A9-4070-B4C5-648091590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860" y="2606551"/>
            <a:ext cx="8442049" cy="2715232"/>
          </a:xfrm>
          <a:prstGeom prst="rect">
            <a:avLst/>
          </a:prstGeom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557BD6F6-D364-96A5-26D5-1D1A7E9458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0"/>
          <a:stretch/>
        </p:blipFill>
        <p:spPr>
          <a:xfrm>
            <a:off x="488066" y="292133"/>
            <a:ext cx="849356" cy="96052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CBAD32-97B3-FCD7-AD23-8D02F035658F}"/>
              </a:ext>
            </a:extLst>
          </p:cNvPr>
          <p:cNvCxnSpPr>
            <a:cxnSpLocks/>
          </p:cNvCxnSpPr>
          <p:nvPr/>
        </p:nvCxnSpPr>
        <p:spPr>
          <a:xfrm>
            <a:off x="6096000" y="870272"/>
            <a:ext cx="12457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3E39C6-1A43-25B7-C453-75AEA9610088}"/>
              </a:ext>
            </a:extLst>
          </p:cNvPr>
          <p:cNvCxnSpPr>
            <a:cxnSpLocks/>
          </p:cNvCxnSpPr>
          <p:nvPr/>
        </p:nvCxnSpPr>
        <p:spPr>
          <a:xfrm>
            <a:off x="9638057" y="870272"/>
            <a:ext cx="1374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932517-2EAB-B9E6-BBF6-BB948F4EFF13}"/>
              </a:ext>
            </a:extLst>
          </p:cNvPr>
          <p:cNvCxnSpPr>
            <a:cxnSpLocks/>
          </p:cNvCxnSpPr>
          <p:nvPr/>
        </p:nvCxnSpPr>
        <p:spPr>
          <a:xfrm>
            <a:off x="2329122" y="1353977"/>
            <a:ext cx="18850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2FB50C-3574-EE7A-3E41-C3C65BDEC48C}"/>
              </a:ext>
            </a:extLst>
          </p:cNvPr>
          <p:cNvCxnSpPr>
            <a:cxnSpLocks/>
          </p:cNvCxnSpPr>
          <p:nvPr/>
        </p:nvCxnSpPr>
        <p:spPr>
          <a:xfrm>
            <a:off x="1540618" y="1824430"/>
            <a:ext cx="2382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F8E9B4-DF66-5575-A92D-AF87E26C9F8C}"/>
              </a:ext>
            </a:extLst>
          </p:cNvPr>
          <p:cNvCxnSpPr>
            <a:cxnSpLocks/>
          </p:cNvCxnSpPr>
          <p:nvPr/>
        </p:nvCxnSpPr>
        <p:spPr>
          <a:xfrm>
            <a:off x="4747644" y="1833311"/>
            <a:ext cx="36939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-85154" y="562903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C713CF1-CF81-4F7A-8D04-D0B7B649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81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8B5A6-5635-4CDE-A7E4-0FBBDD548C40}"/>
              </a:ext>
            </a:extLst>
          </p:cNvPr>
          <p:cNvSpPr txBox="1"/>
          <p:nvPr/>
        </p:nvSpPr>
        <p:spPr>
          <a:xfrm>
            <a:off x="2044958" y="3408050"/>
            <a:ext cx="804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80: 4= 20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E70A33-F123-6BCC-6FE1-7989A3446528}"/>
              </a:ext>
            </a:extLst>
          </p:cNvPr>
          <p:cNvSpPr txBox="1"/>
          <p:nvPr/>
        </p:nvSpPr>
        <p:spPr>
          <a:xfrm>
            <a:off x="2071033" y="771888"/>
            <a:ext cx="2112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6582B-47B7-8E76-F31F-25C11629FE7F}"/>
              </a:ext>
            </a:extLst>
          </p:cNvPr>
          <p:cNvSpPr txBox="1"/>
          <p:nvPr/>
        </p:nvSpPr>
        <p:spPr>
          <a:xfrm>
            <a:off x="1818697" y="1556924"/>
            <a:ext cx="4087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80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vi-VN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46763-DF60-03F0-8695-6F1400958DAE}"/>
              </a:ext>
            </a:extLst>
          </p:cNvPr>
          <p:cNvSpPr txBox="1"/>
          <p:nvPr/>
        </p:nvSpPr>
        <p:spPr>
          <a:xfrm>
            <a:off x="1818696" y="2218693"/>
            <a:ext cx="4087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7754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5">
            <a:extLst>
              <a:ext uri="{FF2B5EF4-FFF2-40B4-BE49-F238E27FC236}">
                <a16:creationId xmlns:a16="http://schemas.microsoft.com/office/drawing/2014/main" id="{0B849789-524C-4C27-8B79-70F390115104}"/>
              </a:ext>
            </a:extLst>
          </p:cNvPr>
          <p:cNvSpPr/>
          <p:nvPr/>
        </p:nvSpPr>
        <p:spPr>
          <a:xfrm>
            <a:off x="-12699" y="4786631"/>
            <a:ext cx="12997180" cy="2311400"/>
          </a:xfrm>
          <a:custGeom>
            <a:avLst/>
            <a:gdLst>
              <a:gd name="connsiteX0" fmla="*/ 0 w 20467"/>
              <a:gd name="connsiteY0" fmla="*/ 3623 h 4047"/>
              <a:gd name="connsiteX1" fmla="*/ 621 w 20467"/>
              <a:gd name="connsiteY1" fmla="*/ 2153 h 4047"/>
              <a:gd name="connsiteX2" fmla="*/ 1771 w 20467"/>
              <a:gd name="connsiteY2" fmla="*/ 980 h 4047"/>
              <a:gd name="connsiteX3" fmla="*/ 2548 w 20467"/>
              <a:gd name="connsiteY3" fmla="*/ 816 h 4047"/>
              <a:gd name="connsiteX4" fmla="*/ 3534 w 20467"/>
              <a:gd name="connsiteY4" fmla="*/ 641 h 4047"/>
              <a:gd name="connsiteX5" fmla="*/ 6605 w 20467"/>
              <a:gd name="connsiteY5" fmla="*/ 29 h 4047"/>
              <a:gd name="connsiteX6" fmla="*/ 16135 w 20467"/>
              <a:gd name="connsiteY6" fmla="*/ 2175 h 4047"/>
              <a:gd name="connsiteX7" fmla="*/ 17962 w 20467"/>
              <a:gd name="connsiteY7" fmla="*/ 1825 h 4047"/>
              <a:gd name="connsiteX8" fmla="*/ 19256 w 20467"/>
              <a:gd name="connsiteY8" fmla="*/ 873 h 4047"/>
              <a:gd name="connsiteX9" fmla="*/ 19642 w 20467"/>
              <a:gd name="connsiteY9" fmla="*/ 2038 h 4047"/>
              <a:gd name="connsiteX10" fmla="*/ 20369 w 20467"/>
              <a:gd name="connsiteY10" fmla="*/ 2458 h 4047"/>
              <a:gd name="connsiteX11" fmla="*/ 20369 w 20467"/>
              <a:gd name="connsiteY11" fmla="*/ 4048 h 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68" h="4048">
                <a:moveTo>
                  <a:pt x="0" y="3623"/>
                </a:moveTo>
                <a:cubicBezTo>
                  <a:pt x="107" y="3265"/>
                  <a:pt x="384" y="2535"/>
                  <a:pt x="621" y="2153"/>
                </a:cubicBezTo>
                <a:cubicBezTo>
                  <a:pt x="857" y="1771"/>
                  <a:pt x="1490" y="1129"/>
                  <a:pt x="1771" y="980"/>
                </a:cubicBezTo>
                <a:cubicBezTo>
                  <a:pt x="2053" y="830"/>
                  <a:pt x="2217" y="709"/>
                  <a:pt x="2548" y="816"/>
                </a:cubicBezTo>
                <a:cubicBezTo>
                  <a:pt x="2880" y="922"/>
                  <a:pt x="3244" y="790"/>
                  <a:pt x="3534" y="641"/>
                </a:cubicBezTo>
                <a:cubicBezTo>
                  <a:pt x="3825" y="491"/>
                  <a:pt x="4530" y="-140"/>
                  <a:pt x="6605" y="29"/>
                </a:cubicBezTo>
                <a:cubicBezTo>
                  <a:pt x="8680" y="198"/>
                  <a:pt x="14119" y="2877"/>
                  <a:pt x="16135" y="2175"/>
                </a:cubicBezTo>
                <a:cubicBezTo>
                  <a:pt x="18151" y="1473"/>
                  <a:pt x="17409" y="1782"/>
                  <a:pt x="17962" y="1825"/>
                </a:cubicBezTo>
                <a:cubicBezTo>
                  <a:pt x="18516" y="1869"/>
                  <a:pt x="18920" y="830"/>
                  <a:pt x="19256" y="873"/>
                </a:cubicBezTo>
                <a:cubicBezTo>
                  <a:pt x="19592" y="917"/>
                  <a:pt x="19420" y="1719"/>
                  <a:pt x="19642" y="2038"/>
                </a:cubicBezTo>
                <a:cubicBezTo>
                  <a:pt x="19865" y="2357"/>
                  <a:pt x="20224" y="2057"/>
                  <a:pt x="20369" y="2458"/>
                </a:cubicBezTo>
                <a:cubicBezTo>
                  <a:pt x="20514" y="2859"/>
                  <a:pt x="20487" y="3241"/>
                  <a:pt x="20369" y="4048"/>
                </a:cubicBezTo>
              </a:path>
            </a:pathLst>
          </a:custGeom>
          <a:solidFill>
            <a:srgbClr val="5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3" name="图片 3" descr="229  300">
            <a:extLst>
              <a:ext uri="{FF2B5EF4-FFF2-40B4-BE49-F238E27FC236}">
                <a16:creationId xmlns:a16="http://schemas.microsoft.com/office/drawing/2014/main" id="{2F4687AA-BA39-40A5-B0E8-DEC285E3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91" y="1237615"/>
            <a:ext cx="7820660" cy="5500371"/>
          </a:xfrm>
          <a:prstGeom prst="rect">
            <a:avLst/>
          </a:prstGeom>
        </p:spPr>
      </p:pic>
      <p:sp>
        <p:nvSpPr>
          <p:cNvPr id="4" name="任意多边形 7">
            <a:extLst>
              <a:ext uri="{FF2B5EF4-FFF2-40B4-BE49-F238E27FC236}">
                <a16:creationId xmlns:a16="http://schemas.microsoft.com/office/drawing/2014/main" id="{B53C0B7E-B6D9-4988-AD05-0F0F5BDF71DB}"/>
              </a:ext>
            </a:extLst>
          </p:cNvPr>
          <p:cNvSpPr/>
          <p:nvPr/>
        </p:nvSpPr>
        <p:spPr>
          <a:xfrm rot="840000">
            <a:off x="951344" y="5613809"/>
            <a:ext cx="5603240" cy="693363"/>
          </a:xfrm>
          <a:custGeom>
            <a:avLst/>
            <a:gdLst>
              <a:gd name="connsiteX0" fmla="*/ 8824 w 8824"/>
              <a:gd name="connsiteY0" fmla="*/ 0 h 1091"/>
              <a:gd name="connsiteX1" fmla="*/ 8277 w 8824"/>
              <a:gd name="connsiteY1" fmla="*/ 484 h 1091"/>
              <a:gd name="connsiteX2" fmla="*/ 7040 w 8824"/>
              <a:gd name="connsiteY2" fmla="*/ 866 h 1091"/>
              <a:gd name="connsiteX3" fmla="*/ 5540 w 8824"/>
              <a:gd name="connsiteY3" fmla="*/ 731 h 1091"/>
              <a:gd name="connsiteX4" fmla="*/ 4186 w 8824"/>
              <a:gd name="connsiteY4" fmla="*/ 995 h 1091"/>
              <a:gd name="connsiteX5" fmla="*/ 3386 w 8824"/>
              <a:gd name="connsiteY5" fmla="*/ 951 h 1091"/>
              <a:gd name="connsiteX6" fmla="*/ 2705 w 8824"/>
              <a:gd name="connsiteY6" fmla="*/ 927 h 1091"/>
              <a:gd name="connsiteX7" fmla="*/ 1827 w 8824"/>
              <a:gd name="connsiteY7" fmla="*/ 1089 h 1091"/>
              <a:gd name="connsiteX8" fmla="*/ 366 w 8824"/>
              <a:gd name="connsiteY8" fmla="*/ 801 h 1091"/>
              <a:gd name="connsiteX9" fmla="*/ 0 w 8824"/>
              <a:gd name="connsiteY9" fmla="*/ 650 h 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4" h="1092">
                <a:moveTo>
                  <a:pt x="8824" y="0"/>
                </a:moveTo>
                <a:cubicBezTo>
                  <a:pt x="8730" y="53"/>
                  <a:pt x="8659" y="452"/>
                  <a:pt x="8277" y="484"/>
                </a:cubicBezTo>
                <a:cubicBezTo>
                  <a:pt x="7896" y="516"/>
                  <a:pt x="7492" y="940"/>
                  <a:pt x="7040" y="866"/>
                </a:cubicBezTo>
                <a:cubicBezTo>
                  <a:pt x="6588" y="792"/>
                  <a:pt x="5992" y="787"/>
                  <a:pt x="5540" y="731"/>
                </a:cubicBezTo>
                <a:cubicBezTo>
                  <a:pt x="5089" y="675"/>
                  <a:pt x="4693" y="916"/>
                  <a:pt x="4186" y="995"/>
                </a:cubicBezTo>
                <a:cubicBezTo>
                  <a:pt x="3679" y="1074"/>
                  <a:pt x="3773" y="932"/>
                  <a:pt x="3386" y="951"/>
                </a:cubicBezTo>
                <a:cubicBezTo>
                  <a:pt x="2998" y="970"/>
                  <a:pt x="3004" y="992"/>
                  <a:pt x="2705" y="927"/>
                </a:cubicBezTo>
                <a:cubicBezTo>
                  <a:pt x="2406" y="862"/>
                  <a:pt x="2215" y="1122"/>
                  <a:pt x="1827" y="1089"/>
                </a:cubicBezTo>
                <a:cubicBezTo>
                  <a:pt x="1440" y="1056"/>
                  <a:pt x="846" y="801"/>
                  <a:pt x="366" y="801"/>
                </a:cubicBezTo>
                <a:cubicBezTo>
                  <a:pt x="-114" y="801"/>
                  <a:pt x="376" y="529"/>
                  <a:pt x="0" y="650"/>
                </a:cubicBezTo>
              </a:path>
            </a:pathLst>
          </a:custGeom>
          <a:noFill/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5" name="任意多边形 8">
            <a:extLst>
              <a:ext uri="{FF2B5EF4-FFF2-40B4-BE49-F238E27FC236}">
                <a16:creationId xmlns:a16="http://schemas.microsoft.com/office/drawing/2014/main" id="{242FC2C1-B2F0-462F-AB6E-62E64A51FC6A}"/>
              </a:ext>
            </a:extLst>
          </p:cNvPr>
          <p:cNvSpPr/>
          <p:nvPr/>
        </p:nvSpPr>
        <p:spPr>
          <a:xfrm rot="20400000">
            <a:off x="4564675" y="4511798"/>
            <a:ext cx="1642796" cy="1158369"/>
          </a:xfrm>
          <a:custGeom>
            <a:avLst/>
            <a:gdLst>
              <a:gd name="connsiteX0" fmla="*/ 2587 w 2587"/>
              <a:gd name="connsiteY0" fmla="*/ 1824 h 1824"/>
              <a:gd name="connsiteX1" fmla="*/ 1586 w 2587"/>
              <a:gd name="connsiteY1" fmla="*/ 1170 h 1824"/>
              <a:gd name="connsiteX2" fmla="*/ 965 w 2587"/>
              <a:gd name="connsiteY2" fmla="*/ 708 h 1824"/>
              <a:gd name="connsiteX3" fmla="*/ 222 w 2587"/>
              <a:gd name="connsiteY3" fmla="*/ 44 h 1824"/>
              <a:gd name="connsiteX4" fmla="*/ 2 w 2587"/>
              <a:gd name="connsiteY4" fmla="*/ 144 h 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" h="1824">
                <a:moveTo>
                  <a:pt x="2587" y="1824"/>
                </a:moveTo>
                <a:cubicBezTo>
                  <a:pt x="2314" y="1720"/>
                  <a:pt x="1990" y="1369"/>
                  <a:pt x="1586" y="1170"/>
                </a:cubicBezTo>
                <a:cubicBezTo>
                  <a:pt x="1181" y="972"/>
                  <a:pt x="1206" y="932"/>
                  <a:pt x="965" y="708"/>
                </a:cubicBezTo>
                <a:cubicBezTo>
                  <a:pt x="724" y="483"/>
                  <a:pt x="333" y="181"/>
                  <a:pt x="222" y="44"/>
                </a:cubicBezTo>
                <a:cubicBezTo>
                  <a:pt x="110" y="-93"/>
                  <a:pt x="-18" y="131"/>
                  <a:pt x="2" y="144"/>
                </a:cubicBezTo>
              </a:path>
            </a:pathLst>
          </a:custGeom>
          <a:solidFill>
            <a:srgbClr val="5DA334"/>
          </a:solidFill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6" name="任意多边形 10">
            <a:extLst>
              <a:ext uri="{FF2B5EF4-FFF2-40B4-BE49-F238E27FC236}">
                <a16:creationId xmlns:a16="http://schemas.microsoft.com/office/drawing/2014/main" id="{F25CBE96-4828-48E3-A254-EFF4C29AD10E}"/>
              </a:ext>
            </a:extLst>
          </p:cNvPr>
          <p:cNvSpPr/>
          <p:nvPr/>
        </p:nvSpPr>
        <p:spPr>
          <a:xfrm>
            <a:off x="3405730" y="4746247"/>
            <a:ext cx="2679700" cy="782900"/>
          </a:xfrm>
          <a:custGeom>
            <a:avLst/>
            <a:gdLst>
              <a:gd name="connsiteX0" fmla="*/ 4220 w 4220"/>
              <a:gd name="connsiteY0" fmla="*/ 1212 h 1232"/>
              <a:gd name="connsiteX1" fmla="*/ 2925 w 4220"/>
              <a:gd name="connsiteY1" fmla="*/ 1074 h 1232"/>
              <a:gd name="connsiteX2" fmla="*/ 1757 w 4220"/>
              <a:gd name="connsiteY2" fmla="*/ 320 h 1232"/>
              <a:gd name="connsiteX3" fmla="*/ 408 w 4220"/>
              <a:gd name="connsiteY3" fmla="*/ 167 h 1232"/>
              <a:gd name="connsiteX4" fmla="*/ 0 w 4220"/>
              <a:gd name="connsiteY4" fmla="*/ 0 h 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" h="1233">
                <a:moveTo>
                  <a:pt x="4220" y="1212"/>
                </a:moveTo>
                <a:cubicBezTo>
                  <a:pt x="3964" y="1250"/>
                  <a:pt x="3418" y="1253"/>
                  <a:pt x="2925" y="1074"/>
                </a:cubicBezTo>
                <a:cubicBezTo>
                  <a:pt x="2431" y="895"/>
                  <a:pt x="2188" y="616"/>
                  <a:pt x="1757" y="320"/>
                </a:cubicBezTo>
                <a:cubicBezTo>
                  <a:pt x="1326" y="24"/>
                  <a:pt x="802" y="303"/>
                  <a:pt x="408" y="167"/>
                </a:cubicBezTo>
                <a:cubicBezTo>
                  <a:pt x="14" y="33"/>
                  <a:pt x="319" y="37"/>
                  <a:pt x="0" y="0"/>
                </a:cubicBezTo>
              </a:path>
            </a:pathLst>
          </a:custGeom>
          <a:noFill/>
          <a:ln w="31750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7" name="任意多边形 11">
            <a:extLst>
              <a:ext uri="{FF2B5EF4-FFF2-40B4-BE49-F238E27FC236}">
                <a16:creationId xmlns:a16="http://schemas.microsoft.com/office/drawing/2014/main" id="{3A419328-22C0-48AB-8823-F78898F9960A}"/>
              </a:ext>
            </a:extLst>
          </p:cNvPr>
          <p:cNvSpPr/>
          <p:nvPr/>
        </p:nvSpPr>
        <p:spPr>
          <a:xfrm rot="240000">
            <a:off x="2754464" y="4964229"/>
            <a:ext cx="3218195" cy="687767"/>
          </a:xfrm>
          <a:custGeom>
            <a:avLst/>
            <a:gdLst>
              <a:gd name="connsiteX0" fmla="*/ 5068 w 5068"/>
              <a:gd name="connsiteY0" fmla="*/ 984 h 1083"/>
              <a:gd name="connsiteX1" fmla="*/ 4094 w 5068"/>
              <a:gd name="connsiteY1" fmla="*/ 1083 h 1083"/>
              <a:gd name="connsiteX2" fmla="*/ 3268 w 5068"/>
              <a:gd name="connsiteY2" fmla="*/ 984 h 1083"/>
              <a:gd name="connsiteX3" fmla="*/ 2593 w 5068"/>
              <a:gd name="connsiteY3" fmla="*/ 551 h 1083"/>
              <a:gd name="connsiteX4" fmla="*/ 854 w 5068"/>
              <a:gd name="connsiteY4" fmla="*/ 274 h 1083"/>
              <a:gd name="connsiteX5" fmla="*/ 0 w 5068"/>
              <a:gd name="connsiteY5" fmla="*/ 0 h 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" h="1083">
                <a:moveTo>
                  <a:pt x="5068" y="984"/>
                </a:moveTo>
                <a:cubicBezTo>
                  <a:pt x="4890" y="1006"/>
                  <a:pt x="4454" y="1083"/>
                  <a:pt x="4094" y="1083"/>
                </a:cubicBezTo>
                <a:cubicBezTo>
                  <a:pt x="3733" y="1083"/>
                  <a:pt x="3569" y="1090"/>
                  <a:pt x="3268" y="984"/>
                </a:cubicBezTo>
                <a:cubicBezTo>
                  <a:pt x="2968" y="878"/>
                  <a:pt x="2916" y="778"/>
                  <a:pt x="2593" y="551"/>
                </a:cubicBezTo>
                <a:cubicBezTo>
                  <a:pt x="2270" y="325"/>
                  <a:pt x="1221" y="274"/>
                  <a:pt x="854" y="274"/>
                </a:cubicBezTo>
                <a:cubicBezTo>
                  <a:pt x="487" y="274"/>
                  <a:pt x="-4" y="0"/>
                  <a:pt x="0" y="0"/>
                </a:cubicBezTo>
              </a:path>
            </a:pathLst>
          </a:custGeom>
          <a:noFill/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8" name="任意多边形 12">
            <a:extLst>
              <a:ext uri="{FF2B5EF4-FFF2-40B4-BE49-F238E27FC236}">
                <a16:creationId xmlns:a16="http://schemas.microsoft.com/office/drawing/2014/main" id="{3528859E-A5E7-48E2-9FB8-DBE94CFE03B8}"/>
              </a:ext>
            </a:extLst>
          </p:cNvPr>
          <p:cNvSpPr/>
          <p:nvPr/>
        </p:nvSpPr>
        <p:spPr>
          <a:xfrm rot="360000">
            <a:off x="1985689" y="5446118"/>
            <a:ext cx="4033083" cy="460404"/>
          </a:xfrm>
          <a:custGeom>
            <a:avLst/>
            <a:gdLst>
              <a:gd name="connsiteX0" fmla="*/ 6351 w 6351"/>
              <a:gd name="connsiteY0" fmla="*/ 400 h 725"/>
              <a:gd name="connsiteX1" fmla="*/ 5636 w 6351"/>
              <a:gd name="connsiteY1" fmla="*/ 687 h 725"/>
              <a:gd name="connsiteX2" fmla="*/ 5063 w 6351"/>
              <a:gd name="connsiteY2" fmla="*/ 687 h 725"/>
              <a:gd name="connsiteX3" fmla="*/ 4262 w 6351"/>
              <a:gd name="connsiteY3" fmla="*/ 457 h 725"/>
              <a:gd name="connsiteX4" fmla="*/ 3454 w 6351"/>
              <a:gd name="connsiteY4" fmla="*/ 315 h 725"/>
              <a:gd name="connsiteX5" fmla="*/ 2440 w 6351"/>
              <a:gd name="connsiteY5" fmla="*/ 235 h 725"/>
              <a:gd name="connsiteX6" fmla="*/ 1240 w 6351"/>
              <a:gd name="connsiteY6" fmla="*/ 323 h 725"/>
              <a:gd name="connsiteX7" fmla="*/ 129 w 6351"/>
              <a:gd name="connsiteY7" fmla="*/ 31 h 725"/>
              <a:gd name="connsiteX8" fmla="*/ 242 w 6351"/>
              <a:gd name="connsiteY8" fmla="*/ 37 h 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" h="725">
                <a:moveTo>
                  <a:pt x="6351" y="400"/>
                </a:moveTo>
                <a:cubicBezTo>
                  <a:pt x="6219" y="457"/>
                  <a:pt x="5893" y="630"/>
                  <a:pt x="5636" y="687"/>
                </a:cubicBezTo>
                <a:cubicBezTo>
                  <a:pt x="5378" y="743"/>
                  <a:pt x="5338" y="732"/>
                  <a:pt x="5063" y="687"/>
                </a:cubicBezTo>
                <a:cubicBezTo>
                  <a:pt x="4788" y="641"/>
                  <a:pt x="4479" y="578"/>
                  <a:pt x="4262" y="457"/>
                </a:cubicBezTo>
                <a:cubicBezTo>
                  <a:pt x="4045" y="336"/>
                  <a:pt x="3705" y="475"/>
                  <a:pt x="3454" y="315"/>
                </a:cubicBezTo>
                <a:cubicBezTo>
                  <a:pt x="3202" y="154"/>
                  <a:pt x="2921" y="360"/>
                  <a:pt x="2440" y="235"/>
                </a:cubicBezTo>
                <a:cubicBezTo>
                  <a:pt x="1959" y="109"/>
                  <a:pt x="1676" y="431"/>
                  <a:pt x="1240" y="323"/>
                </a:cubicBezTo>
                <a:cubicBezTo>
                  <a:pt x="805" y="214"/>
                  <a:pt x="484" y="117"/>
                  <a:pt x="129" y="31"/>
                </a:cubicBezTo>
                <a:cubicBezTo>
                  <a:pt x="-226" y="-56"/>
                  <a:pt x="265" y="71"/>
                  <a:pt x="242" y="37"/>
                </a:cubicBezTo>
              </a:path>
            </a:pathLst>
          </a:custGeom>
          <a:noFill/>
          <a:ln w="31750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9" name="云形 15">
            <a:extLst>
              <a:ext uri="{FF2B5EF4-FFF2-40B4-BE49-F238E27FC236}">
                <a16:creationId xmlns:a16="http://schemas.microsoft.com/office/drawing/2014/main" id="{0230144F-B5A2-4371-A706-C853E5E762DA}"/>
              </a:ext>
            </a:extLst>
          </p:cNvPr>
          <p:cNvSpPr/>
          <p:nvPr/>
        </p:nvSpPr>
        <p:spPr>
          <a:xfrm>
            <a:off x="10844530" y="200026"/>
            <a:ext cx="946151" cy="500380"/>
          </a:xfrm>
          <a:prstGeom prst="cloud">
            <a:avLst/>
          </a:prstGeom>
          <a:solidFill>
            <a:srgbClr val="C0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5FE24E-E97F-4E7E-B34C-24F50CA084F6}"/>
              </a:ext>
            </a:extLst>
          </p:cNvPr>
          <p:cNvSpPr/>
          <p:nvPr/>
        </p:nvSpPr>
        <p:spPr>
          <a:xfrm>
            <a:off x="2172041" y="700406"/>
            <a:ext cx="6053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altLang="zh-CN" sz="7200" b="1" dirty="0" err="1">
                <a:ln w="12700">
                  <a:solidFill>
                    <a:prstClr val="black"/>
                  </a:solidFill>
                </a:ln>
                <a:solidFill>
                  <a:srgbClr val="99111F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  <a:sym typeface="字魂27号-布丁体" panose="00000500000000000000" pitchFamily="2" charset="-122"/>
              </a:rPr>
              <a:t>Chào</a:t>
            </a:r>
            <a:r>
              <a:rPr lang="en-US" altLang="zh-CN" sz="7200" b="1" dirty="0">
                <a:ln w="12700">
                  <a:solidFill>
                    <a:prstClr val="black"/>
                  </a:solidFill>
                </a:ln>
                <a:solidFill>
                  <a:srgbClr val="99111F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7200" b="1" dirty="0" err="1">
                <a:ln w="12700">
                  <a:solidFill>
                    <a:prstClr val="black"/>
                  </a:solidFill>
                </a:ln>
                <a:solidFill>
                  <a:srgbClr val="99111F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  <a:sym typeface="字魂27号-布丁体" panose="00000500000000000000" pitchFamily="2" charset="-122"/>
              </a:rPr>
              <a:t>tạm</a:t>
            </a:r>
            <a:r>
              <a:rPr lang="en-US" altLang="zh-CN" sz="7200" b="1" dirty="0">
                <a:ln w="12700">
                  <a:solidFill>
                    <a:prstClr val="black"/>
                  </a:solidFill>
                </a:ln>
                <a:solidFill>
                  <a:srgbClr val="99111F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7200" b="1" dirty="0" err="1">
                <a:ln w="12700">
                  <a:solidFill>
                    <a:prstClr val="black"/>
                  </a:solidFill>
                </a:ln>
                <a:solidFill>
                  <a:srgbClr val="99111F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  <a:sym typeface="字魂27号-布丁体" panose="00000500000000000000" pitchFamily="2" charset="-122"/>
              </a:rPr>
              <a:t>biệt</a:t>
            </a:r>
            <a:r>
              <a:rPr lang="en-US" altLang="zh-CN" sz="7200" b="1" dirty="0">
                <a:ln w="12700">
                  <a:solidFill>
                    <a:prstClr val="black"/>
                  </a:solidFill>
                </a:ln>
                <a:solidFill>
                  <a:srgbClr val="99111F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  <a:sym typeface="字魂27号-布丁体" panose="00000500000000000000" pitchFamily="2" charset="-122"/>
              </a:rPr>
              <a:t>!</a:t>
            </a:r>
            <a:endParaRPr lang="zh-CN" altLang="en-US" sz="7200" b="1" dirty="0">
              <a:ln w="12700">
                <a:solidFill>
                  <a:prstClr val="black"/>
                </a:solidFill>
              </a:ln>
              <a:solidFill>
                <a:srgbClr val="99111F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83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426108" y="1866644"/>
              <a:ext cx="5298010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6" name="Text Box 120">
            <a:extLst>
              <a:ext uri="{FF2B5EF4-FFF2-40B4-BE49-F238E27FC236}">
                <a16:creationId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615" y="439237"/>
            <a:ext cx="34661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 : 2</a:t>
            </a:r>
            <a:r>
              <a:rPr kumimoji="0" lang="en-US" altLang="en-US" sz="6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?</a:t>
            </a:r>
            <a:endParaRPr kumimoji="0" lang="en-US" altLang="en-US" sz="6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480820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2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2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5" name="Text Box 120">
            <a:extLst>
              <a:ext uri="{FF2B5EF4-FFF2-40B4-BE49-F238E27FC236}">
                <a16:creationId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0" y="220162"/>
            <a:ext cx="34661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: 3 = ?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rcRect l="449"/>
          <a:stretch>
            <a:fillRect/>
          </a:stretch>
        </p:blipFill>
        <p:spPr>
          <a:xfrm>
            <a:off x="5953125" y="4592321"/>
            <a:ext cx="6264275" cy="240030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rcRect l="654"/>
          <a:stretch>
            <a:fillRect/>
          </a:stretch>
        </p:blipFill>
        <p:spPr>
          <a:xfrm flipH="1">
            <a:off x="0" y="4592320"/>
            <a:ext cx="5979795" cy="2442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76" y="146685"/>
            <a:ext cx="788035" cy="716280"/>
          </a:xfrm>
          <a:prstGeom prst="rect">
            <a:avLst/>
          </a:prstGeom>
        </p:spPr>
      </p:pic>
      <p:pic>
        <p:nvPicPr>
          <p:cNvPr id="10" name="图片 9" descr="图片包含 室内, 掌握, 人员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82" y="421641"/>
            <a:ext cx="6444615" cy="4394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>
            <a:fillRect/>
          </a:stretch>
        </p:blipFill>
        <p:spPr>
          <a:xfrm flipH="1">
            <a:off x="153037" y="146686"/>
            <a:ext cx="1891665" cy="2588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3C2030-523F-46B5-BA96-9654AB0EF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6913" y="2449413"/>
            <a:ext cx="3645724" cy="83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94653" y="912502"/>
            <a:ext cx="10415033" cy="5608321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29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39" y="2442678"/>
            <a:ext cx="1139211" cy="3909457"/>
          </a:xfrm>
          <a:prstGeom prst="rect">
            <a:avLst/>
          </a:prstGeom>
        </p:spPr>
      </p:pic>
      <p:pic>
        <p:nvPicPr>
          <p:cNvPr id="30" name="图片 3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31" name="图片 3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25638-16E8-4B8B-8407-C013ECC8A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人员, 鲜花, 小, 植物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t="8359" r="21505" b="8359"/>
          <a:stretch>
            <a:fillRect/>
          </a:stretch>
        </p:blipFill>
        <p:spPr>
          <a:xfrm>
            <a:off x="-858092" y="1288088"/>
            <a:ext cx="826135" cy="120840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28651" y="381001"/>
            <a:ext cx="10887074" cy="6085042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24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34" y="2496494"/>
            <a:ext cx="1603116" cy="3909457"/>
          </a:xfrm>
          <a:prstGeom prst="rect">
            <a:avLst/>
          </a:prstGeom>
        </p:spPr>
      </p:pic>
      <p:pic>
        <p:nvPicPr>
          <p:cNvPr id="25" name="图片 3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56319"/>
            <a:ext cx="12192000" cy="1015663"/>
          </a:xfrm>
          <a:prstGeom prst="rect">
            <a:avLst/>
          </a:prstGeom>
        </p:spPr>
      </p:pic>
      <p:pic>
        <p:nvPicPr>
          <p:cNvPr id="26" name="图片 3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0" y="5282925"/>
            <a:ext cx="2042803" cy="11504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C947244-E865-42EA-A235-2F18A418BF38}"/>
              </a:ext>
            </a:extLst>
          </p:cNvPr>
          <p:cNvSpPr txBox="1"/>
          <p:nvPr/>
        </p:nvSpPr>
        <p:spPr>
          <a:xfrm>
            <a:off x="3927429" y="461465"/>
            <a:ext cx="670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800" b="1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: 3 = ?</a:t>
            </a:r>
            <a:endParaRPr lang="vi-VN" sz="4800" b="1" dirty="0">
              <a:ln w="3175">
                <a:solidFill>
                  <a:prstClr val="black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7E550-9DE3-448F-A867-68FE42494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212" y="1357312"/>
            <a:ext cx="2747963" cy="2098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3D039D-6107-4FED-8FF1-BE12F230A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1" y="1413691"/>
            <a:ext cx="3133724" cy="457753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38B907-1FA5-4DB4-966F-B68B5212E17B}"/>
              </a:ext>
            </a:extLst>
          </p:cNvPr>
          <p:cNvCxnSpPr/>
          <p:nvPr/>
        </p:nvCxnSpPr>
        <p:spPr>
          <a:xfrm flipH="1">
            <a:off x="1466850" y="3467100"/>
            <a:ext cx="1200150" cy="409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656DBE8-CC24-40A1-AEB5-D49828E02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0" y="3924300"/>
            <a:ext cx="876300" cy="15621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8C83A94-3417-4ED1-AFE1-8571004AB469}"/>
              </a:ext>
            </a:extLst>
          </p:cNvPr>
          <p:cNvCxnSpPr>
            <a:cxnSpLocks/>
          </p:cNvCxnSpPr>
          <p:nvPr/>
        </p:nvCxnSpPr>
        <p:spPr>
          <a:xfrm>
            <a:off x="2676525" y="3457575"/>
            <a:ext cx="0" cy="504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4683FCDA-0247-4673-886E-146414946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3943350"/>
            <a:ext cx="876300" cy="1562100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0E08BC-1DA9-41B6-8FCA-19095F0C7FF5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693194" y="3455510"/>
            <a:ext cx="1116806" cy="4783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43856FFB-01A4-4DAE-9478-ECE327ECD3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8525" y="3962400"/>
            <a:ext cx="876300" cy="156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D9DA70-497B-481F-9BDE-34DFCA6652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8650" y="3876675"/>
            <a:ext cx="3456110" cy="169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261</Words>
  <Application>Microsoft Office PowerPoint</Application>
  <PresentationFormat>Widescreen</PresentationFormat>
  <Paragraphs>69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iCiel Cadena</vt:lpstr>
      <vt:lpstr>Times New Roman</vt:lpstr>
      <vt:lpstr>UVN Moi Hong</vt:lpstr>
      <vt:lpstr>字魂27号-布丁体</vt:lpstr>
      <vt:lpstr>字魂35号-经典雅黑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4</cp:revision>
  <dcterms:created xsi:type="dcterms:W3CDTF">2022-11-14T08:16:59Z</dcterms:created>
  <dcterms:modified xsi:type="dcterms:W3CDTF">2022-11-14T09:56:44Z</dcterms:modified>
</cp:coreProperties>
</file>