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6" r:id="rId2"/>
    <p:sldId id="300" r:id="rId3"/>
    <p:sldId id="301" r:id="rId4"/>
    <p:sldId id="294" r:id="rId5"/>
    <p:sldId id="286" r:id="rId6"/>
    <p:sldId id="277" r:id="rId7"/>
    <p:sldId id="302" r:id="rId8"/>
    <p:sldId id="279" r:id="rId9"/>
    <p:sldId id="303" r:id="rId10"/>
    <p:sldId id="280" r:id="rId11"/>
    <p:sldId id="295" r:id="rId12"/>
    <p:sldId id="296" r:id="rId13"/>
    <p:sldId id="305" r:id="rId14"/>
    <p:sldId id="298" r:id="rId15"/>
    <p:sldId id="28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97BC2-E80C-4F7A-A738-7BA6D17504CC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C349A-EA60-4AA8-86FE-FDA14C7C96C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356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2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9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chữa bài = cách cho HS lên bảng bấm vào màn hình</a:t>
            </a:r>
          </a:p>
          <a:p>
            <a:r>
              <a:rPr lang="en-US"/>
              <a:t>Có thể tổ chức = hình thức tiếp sức cũng rất náo nhiệt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11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CBECC3-4161-5607-2DA8-80C42C3CF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756F3E6-0325-7FA8-778C-1F73F10F5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680C56D-23C5-5AD3-CB7F-583A5F7A4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C9EEE0-3F9B-3693-B469-828D30C4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A759BBE-7464-AB6C-E979-D31C4FF45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135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E7E38E-0AC0-26B0-E9A2-9E544E89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22E3421-029D-3049-709C-EFA96F30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87DAA7-C312-5F28-6D66-12133945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79C28E-589A-134A-8623-3C1C5A413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D78444-910B-2B2A-52CE-A5E19977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87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03D360E-A5E4-11EE-0197-C6BF0B098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878F92F-7B19-9C96-880C-E8B9095ABD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39FC694-2717-10A3-2AE0-56FB82118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A982A3A-A9A6-5E40-43C6-53ABC1EA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15A34C-0464-7136-9CB9-C54CFBA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8617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052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70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40277A-9873-42E5-795F-C31A56F95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62FEB1-DF1C-A2C5-4602-FDF598795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34E9D9-F613-3BEC-098A-3D5CFFFA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1409E1-8A27-3BD7-2A26-190D04C73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2FE16D-57D7-F44C-AC9D-9476C562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45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4DD8EF-CA0A-10AD-F110-52C60212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44DDADF-D14D-98FD-6A96-0ECF23464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6E7DB-CAA7-F407-6B0D-27C9E076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6DCA52-2535-73C4-3B9E-04337FB8D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804E0C-42CB-DFD8-312E-4E1C6E54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296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B8C056-8637-CFFC-6B0D-CF3E6BDC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14BDB9-77FF-FDF0-96E3-74CEF67F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B19D128-BC44-E1E2-88FA-B3BEA41C5C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8630B8-822C-D6E9-D3FF-7D8620A5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8AB489-8C24-3A56-6B6B-6A0A0A6CB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685EB64-65F8-947A-8F94-272EC03A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92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43507-0A79-7CEE-A4C2-CF113726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2D867A-494B-66E3-CA9C-BC2019CD1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C238C7-F12E-EB7A-1B78-964C0F1FB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8E18D13-D263-A81B-A216-6AAAD7197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5F692C-3A5E-0F33-ACC5-CDFA761FF6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53DD65F-0DC0-0266-81CF-3249D124D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3F060FF-EC47-35AD-9D25-6B270814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73FDD57-BCE5-B955-7652-BF75C7AF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139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023B43-20D9-5E00-9141-95B918A6A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6977DDE-FEEF-46AE-23AC-FE1EBA37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3F322EE-DEA5-A835-6609-C80C1442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7B468BA-5C65-9B5B-0AEE-EDA05496A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927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C893F5C-69BD-17E4-B4CD-9808DAE9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6457A4-CB78-02F6-C317-A6B086DEE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2EEAD0-9F2A-A527-B9B2-C6CF75725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08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6094CD-147A-B95F-B2CE-83A5ECBC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C97016-420E-A20A-2B19-C42A0DC9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19FE2E8-940A-1FF9-7C5A-D6FB424C0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8DE33D1-AC28-0AB2-0CB8-20FC75F84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A3E9C7F-F23C-66F7-22FF-FBB5E005B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036C3A6-96B1-E853-AB43-DE27592F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430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8C17E-2903-3B72-12E3-5FBF20172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50EF89-B415-AA71-FA81-0EA8661C97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661666D-98BF-160E-144B-B03608F0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20FDA83-B205-AF94-E7A8-22EEFA10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42E82F-0B1E-B685-8B34-227D7D52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C6DD330-9C93-AA24-BB68-DBDF1A77A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8133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ABCC6AF-2769-4D42-1878-F6123175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AA8DB3-731E-5854-70C6-39C9F45EB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100565-A52C-FAEE-E659-98C3D7F471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A77E7-618A-44E8-AA89-15250FA28E2D}" type="datetimeFigureOut">
              <a:rPr lang="vi-VN" smtClean="0"/>
              <a:t>10/10/2022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DEC710-21D8-E690-6825-33199A9A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E0C075E-D8DA-89D4-31FD-CAD3029FF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8445-D213-4F67-A02B-AF725DBFDB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64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38" y="0"/>
            <a:ext cx="12192000" cy="67740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8" y="695245"/>
            <a:ext cx="121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A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LỚP 3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VIỆT-TUẦN 6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9303" y="3711455"/>
            <a:ext cx="17057178" cy="933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BẢNG NHÂN 4( TIẾT 1)</a:t>
            </a:r>
            <a:endParaRPr lang="en-US" sz="5400" b="1" dirty="0" smtClean="0">
              <a:solidFill>
                <a:srgbClr val="0070C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Ảnh có chứa bàn&#10;&#10;Mô tả được tạo tự động">
            <a:extLst>
              <a:ext uri="{FF2B5EF4-FFF2-40B4-BE49-F238E27FC236}">
                <a16:creationId xmlns="" xmlns:a16="http://schemas.microsoft.com/office/drawing/2014/main" id="{12728454-E948-A6CC-7B83-F3825C635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2" t="37392" r="15553" b="24393"/>
          <a:stretch/>
        </p:blipFill>
        <p:spPr>
          <a:xfrm>
            <a:off x="5084755" y="2569192"/>
            <a:ext cx="1386852" cy="2400107"/>
          </a:xfrm>
          <a:prstGeom prst="rect">
            <a:avLst/>
          </a:prstGeom>
        </p:spPr>
      </p:pic>
      <p:pic>
        <p:nvPicPr>
          <p:cNvPr id="8" name="Hình ảnh 7" descr="Ảnh có chứa bàn&#10;&#10;Mô tả được tạo tự động">
            <a:extLst>
              <a:ext uri="{FF2B5EF4-FFF2-40B4-BE49-F238E27FC236}">
                <a16:creationId xmlns="" xmlns:a16="http://schemas.microsoft.com/office/drawing/2014/main" id="{B6A69C5F-6F44-21CF-CA00-5CB470A56C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3" t="37851" r="67691" b="23934"/>
          <a:stretch/>
        </p:blipFill>
        <p:spPr>
          <a:xfrm>
            <a:off x="525154" y="2569192"/>
            <a:ext cx="1825692" cy="24001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60839" y="301226"/>
            <a:ext cx="268082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</a:t>
            </a: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6" name="Nhóm 5">
            <a:extLst>
              <a:ext uri="{FF2B5EF4-FFF2-40B4-BE49-F238E27FC236}">
                <a16:creationId xmlns="" xmlns:a16="http://schemas.microsoft.com/office/drawing/2014/main" id="{E484395E-144E-A882-837F-EDA50CF20CB7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9140B36D-3E80-635B-9C6E-05F73B579CD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0F52502B-E3F5-B441-8244-1A57CBCD77D6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1</a:t>
              </a:r>
            </a:p>
          </p:txBody>
        </p:sp>
      </p:grpSp>
      <p:sp>
        <p:nvSpPr>
          <p:cNvPr id="2" name="Hộp Văn bản 10">
            <a:extLst>
              <a:ext uri="{FF2B5EF4-FFF2-40B4-BE49-F238E27FC236}">
                <a16:creationId xmlns="" xmlns:a16="http://schemas.microsoft.com/office/drawing/2014/main" id="{C556AE1C-83F8-55FE-BDA3-5D1111493FEA}"/>
              </a:ext>
            </a:extLst>
          </p:cNvPr>
          <p:cNvSpPr txBox="1"/>
          <p:nvPr/>
        </p:nvSpPr>
        <p:spPr>
          <a:xfrm>
            <a:off x="2099627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5</a:t>
            </a:r>
          </a:p>
        </p:txBody>
      </p:sp>
      <p:pic>
        <p:nvPicPr>
          <p:cNvPr id="3" name="Hình ảnh 7" descr="Ảnh có chứa bàn&#10;&#10;Mô tả được tạo tự động">
            <a:extLst>
              <a:ext uri="{FF2B5EF4-FFF2-40B4-BE49-F238E27FC236}">
                <a16:creationId xmlns="" xmlns:a16="http://schemas.microsoft.com/office/drawing/2014/main" id="{B2284136-2E86-021E-9E8F-AA95764F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3" t="37851" r="42247" b="23934"/>
          <a:stretch/>
        </p:blipFill>
        <p:spPr>
          <a:xfrm>
            <a:off x="8994098" y="2569192"/>
            <a:ext cx="1831298" cy="2400107"/>
          </a:xfrm>
          <a:prstGeom prst="rect">
            <a:avLst/>
          </a:prstGeom>
        </p:spPr>
      </p:pic>
      <p:sp>
        <p:nvSpPr>
          <p:cNvPr id="7" name="Hộp Văn bản 10">
            <a:extLst>
              <a:ext uri="{FF2B5EF4-FFF2-40B4-BE49-F238E27FC236}">
                <a16:creationId xmlns="" xmlns:a16="http://schemas.microsoft.com/office/drawing/2014/main" id="{E9E3D7A3-9588-DBBC-6500-5B3783812F2E}"/>
              </a:ext>
            </a:extLst>
          </p:cNvPr>
          <p:cNvSpPr txBox="1"/>
          <p:nvPr/>
        </p:nvSpPr>
        <p:spPr>
          <a:xfrm>
            <a:off x="6704106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10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6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9</a:t>
            </a:r>
          </a:p>
        </p:txBody>
      </p:sp>
      <p:sp>
        <p:nvSpPr>
          <p:cNvPr id="10" name="Hộp Văn bản 10">
            <a:extLst>
              <a:ext uri="{FF2B5EF4-FFF2-40B4-BE49-F238E27FC236}">
                <a16:creationId xmlns="" xmlns:a16="http://schemas.microsoft.com/office/drawing/2014/main" id="{8F8F202A-F173-5D63-CB94-A4D5A11FEC76}"/>
              </a:ext>
            </a:extLst>
          </p:cNvPr>
          <p:cNvSpPr txBox="1"/>
          <p:nvPr/>
        </p:nvSpPr>
        <p:spPr>
          <a:xfrm>
            <a:off x="10819652" y="2290188"/>
            <a:ext cx="1206446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8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7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=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1</a:t>
            </a:r>
          </a:p>
        </p:txBody>
      </p:sp>
    </p:spTree>
    <p:extLst>
      <p:ext uri="{BB962C8B-B14F-4D97-AF65-F5344CB8AC3E}">
        <p14:creationId xmlns:p14="http://schemas.microsoft.com/office/powerpoint/2010/main" val="12903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="" xmlns:a16="http://schemas.microsoft.com/office/drawing/2014/main" id="{E7469C2C-8A88-33A1-D1EB-B393D49D59E1}"/>
              </a:ext>
            </a:extLst>
          </p:cNvPr>
          <p:cNvSpPr txBox="1"/>
          <p:nvPr/>
        </p:nvSpPr>
        <p:spPr>
          <a:xfrm>
            <a:off x="960839" y="301226"/>
            <a:ext cx="2351987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 err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="" xmlns:a16="http://schemas.microsoft.com/office/drawing/2014/main" id="{664E2BD1-B7A4-7E93-D702-89FE5EACB408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="" xmlns:a16="http://schemas.microsoft.com/office/drawing/2014/main" id="{C9F2A6B4-F607-B3A9-9166-BD32CCDB2944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="" xmlns:a16="http://schemas.microsoft.com/office/drawing/2014/main" id="{F9BDD04E-4239-B361-104D-F88C5D11A8A2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AD1D9DDF-71FF-0085-AE2B-635DD07207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23830" r="10837" b="32714"/>
          <a:stretch/>
        </p:blipFill>
        <p:spPr>
          <a:xfrm>
            <a:off x="632048" y="978728"/>
            <a:ext cx="10607270" cy="2491101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346F7A46-3048-9F00-CE45-35B553C0A9EB}"/>
              </a:ext>
            </a:extLst>
          </p:cNvPr>
          <p:cNvSpPr txBox="1"/>
          <p:nvPr/>
        </p:nvSpPr>
        <p:spPr>
          <a:xfrm>
            <a:off x="102858" y="1175282"/>
            <a:ext cx="119681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="" xmlns:a16="http://schemas.microsoft.com/office/drawing/2014/main" id="{B6C89E63-9431-268E-799F-D6D4223FE118}"/>
              </a:ext>
            </a:extLst>
          </p:cNvPr>
          <p:cNvSpPr txBox="1"/>
          <p:nvPr/>
        </p:nvSpPr>
        <p:spPr>
          <a:xfrm>
            <a:off x="76839" y="4449360"/>
            <a:ext cx="1110418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8F49F94D-7E29-0D92-2BC7-CF8D89CE24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0" t="69625" r="10779" b="12150"/>
          <a:stretch/>
        </p:blipFill>
        <p:spPr>
          <a:xfrm>
            <a:off x="930985" y="4253640"/>
            <a:ext cx="11154484" cy="11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1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="" xmlns:a16="http://schemas.microsoft.com/office/drawing/2014/main" id="{1C097468-66E8-F3AC-016D-FE2F84B7B76D}"/>
              </a:ext>
            </a:extLst>
          </p:cNvPr>
          <p:cNvSpPr txBox="1"/>
          <p:nvPr/>
        </p:nvSpPr>
        <p:spPr>
          <a:xfrm>
            <a:off x="960839" y="301226"/>
            <a:ext cx="200721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Tính:</a:t>
            </a:r>
            <a:endParaRPr lang="en-US" sz="3296" b="1" dirty="0">
              <a:solidFill>
                <a:srgbClr val="0000FF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B8ADA0BA-795B-18F4-2B13-1AAB1FB42F24}"/>
              </a:ext>
            </a:extLst>
          </p:cNvPr>
          <p:cNvGrpSpPr/>
          <p:nvPr/>
        </p:nvGrpSpPr>
        <p:grpSpPr>
          <a:xfrm>
            <a:off x="318123" y="249722"/>
            <a:ext cx="627852" cy="627852"/>
            <a:chOff x="7681119" y="396339"/>
            <a:chExt cx="1203861" cy="1203861"/>
          </a:xfrm>
        </p:grpSpPr>
        <p:sp>
          <p:nvSpPr>
            <p:cNvPr id="4" name="Hình Bầu dục 3">
              <a:extLst>
                <a:ext uri="{FF2B5EF4-FFF2-40B4-BE49-F238E27FC236}">
                  <a16:creationId xmlns="" xmlns:a16="http://schemas.microsoft.com/office/drawing/2014/main" id="{535486D7-C611-AFE3-A2E0-DA6DA2829C98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="" xmlns:a16="http://schemas.microsoft.com/office/drawing/2014/main" id="{9548A769-9AB6-C449-B179-83EDC33E2437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45" b="1"/>
                <a:t>2</a:t>
              </a:r>
            </a:p>
          </p:txBody>
        </p:sp>
      </p:grpSp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709211C8-B93E-00C1-7A69-3D383CA39335}"/>
              </a:ext>
            </a:extLst>
          </p:cNvPr>
          <p:cNvSpPr txBox="1"/>
          <p:nvPr/>
        </p:nvSpPr>
        <p:spPr>
          <a:xfrm>
            <a:off x="1119815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5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5 =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="" xmlns:a16="http://schemas.microsoft.com/office/drawing/2014/main" id="{7DB84FF5-FC34-0208-2423-929D4022C01F}"/>
              </a:ext>
            </a:extLst>
          </p:cNvPr>
          <p:cNvSpPr txBox="1"/>
          <p:nvPr/>
        </p:nvSpPr>
        <p:spPr>
          <a:xfrm>
            <a:off x="4747369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6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: 6 =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F656B483-EC29-738B-F8AD-C60D89163796}"/>
              </a:ext>
            </a:extLst>
          </p:cNvPr>
          <p:cNvSpPr txBox="1"/>
          <p:nvPr/>
        </p:nvSpPr>
        <p:spPr>
          <a:xfrm>
            <a:off x="8374923" y="1411228"/>
            <a:ext cx="1782587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x 9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4 =</a:t>
            </a:r>
          </a:p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: 9 =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8555622B-24DD-0B66-BD75-4767CA205697}"/>
              </a:ext>
            </a:extLst>
          </p:cNvPr>
          <p:cNvSpPr txBox="1"/>
          <p:nvPr/>
        </p:nvSpPr>
        <p:spPr>
          <a:xfrm>
            <a:off x="2867449" y="1411228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A60C39E4-6F66-E29A-21C4-0408419F840D}"/>
              </a:ext>
            </a:extLst>
          </p:cNvPr>
          <p:cNvSpPr txBox="1"/>
          <p:nvPr/>
        </p:nvSpPr>
        <p:spPr>
          <a:xfrm>
            <a:off x="6463334" y="1413123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1A180B97-C9CB-F3AC-890D-D31FD688C74A}"/>
              </a:ext>
            </a:extLst>
          </p:cNvPr>
          <p:cNvSpPr txBox="1"/>
          <p:nvPr/>
        </p:nvSpPr>
        <p:spPr>
          <a:xfrm>
            <a:off x="10116296" y="1415018"/>
            <a:ext cx="869346" cy="2296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="" xmlns:a16="http://schemas.microsoft.com/office/drawing/2014/main" id="{18030E4F-DBEC-0745-BB00-8BE5F93BB458}"/>
              </a:ext>
            </a:extLst>
          </p:cNvPr>
          <p:cNvSpPr txBox="1"/>
          <p:nvPr/>
        </p:nvSpPr>
        <p:spPr>
          <a:xfrm>
            <a:off x="347569" y="1134641"/>
            <a:ext cx="2007213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7" name="Hộp Văn bản 7">
            <a:extLst>
              <a:ext uri="{FF2B5EF4-FFF2-40B4-BE49-F238E27FC236}">
                <a16:creationId xmlns="" xmlns:a16="http://schemas.microsoft.com/office/drawing/2014/main" id="{8CCD43BE-4BE0-DFB6-8D7E-39BBC2D2BF4E}"/>
              </a:ext>
            </a:extLst>
          </p:cNvPr>
          <p:cNvSpPr txBox="1"/>
          <p:nvPr/>
        </p:nvSpPr>
        <p:spPr>
          <a:xfrm>
            <a:off x="169669" y="4769027"/>
            <a:ext cx="223806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kg : 4 =</a:t>
            </a:r>
          </a:p>
        </p:txBody>
      </p:sp>
      <p:sp>
        <p:nvSpPr>
          <p:cNvPr id="14" name="Hộp Văn bản 8">
            <a:extLst>
              <a:ext uri="{FF2B5EF4-FFF2-40B4-BE49-F238E27FC236}">
                <a16:creationId xmlns="" xmlns:a16="http://schemas.microsoft.com/office/drawing/2014/main" id="{032AF866-2AB0-12B4-11D8-F5031AB555F1}"/>
              </a:ext>
            </a:extLst>
          </p:cNvPr>
          <p:cNvSpPr txBox="1"/>
          <p:nvPr/>
        </p:nvSpPr>
        <p:spPr>
          <a:xfrm>
            <a:off x="3629852" y="4784017"/>
            <a:ext cx="2585311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28 mm : 4 =</a:t>
            </a:r>
          </a:p>
        </p:txBody>
      </p:sp>
      <p:sp>
        <p:nvSpPr>
          <p:cNvPr id="15" name="Hộp Văn bản 9">
            <a:extLst>
              <a:ext uri="{FF2B5EF4-FFF2-40B4-BE49-F238E27FC236}">
                <a16:creationId xmlns="" xmlns:a16="http://schemas.microsoft.com/office/drawing/2014/main" id="{3E1E6DEB-DF78-7DDB-988B-90FE76866875}"/>
              </a:ext>
            </a:extLst>
          </p:cNvPr>
          <p:cNvSpPr txBox="1"/>
          <p:nvPr/>
        </p:nvSpPr>
        <p:spPr>
          <a:xfrm>
            <a:off x="8251689" y="4799007"/>
            <a:ext cx="2025744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40 </a:t>
            </a:r>
            <a:r>
              <a:rPr lang="en-US" sz="3296" b="1" i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96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: 4 =</a:t>
            </a:r>
          </a:p>
        </p:txBody>
      </p:sp>
      <p:sp>
        <p:nvSpPr>
          <p:cNvPr id="16" name="Hộp Văn bản 10">
            <a:extLst>
              <a:ext uri="{FF2B5EF4-FFF2-40B4-BE49-F238E27FC236}">
                <a16:creationId xmlns="" xmlns:a16="http://schemas.microsoft.com/office/drawing/2014/main" id="{9009ADA5-BFCB-4C79-D731-61CFB52604D4}"/>
              </a:ext>
            </a:extLst>
          </p:cNvPr>
          <p:cNvSpPr txBox="1"/>
          <p:nvPr/>
        </p:nvSpPr>
        <p:spPr>
          <a:xfrm>
            <a:off x="2372776" y="4769027"/>
            <a:ext cx="1301050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kg</a:t>
            </a:r>
          </a:p>
        </p:txBody>
      </p:sp>
      <p:sp>
        <p:nvSpPr>
          <p:cNvPr id="17" name="Hộp Văn bản 11">
            <a:extLst>
              <a:ext uri="{FF2B5EF4-FFF2-40B4-BE49-F238E27FC236}">
                <a16:creationId xmlns="" xmlns:a16="http://schemas.microsoft.com/office/drawing/2014/main" id="{DB99D419-34AD-EA4C-3C31-DC38235C2C21}"/>
              </a:ext>
            </a:extLst>
          </p:cNvPr>
          <p:cNvSpPr txBox="1"/>
          <p:nvPr/>
        </p:nvSpPr>
        <p:spPr>
          <a:xfrm>
            <a:off x="6148541" y="4785912"/>
            <a:ext cx="1332719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mm</a:t>
            </a:r>
          </a:p>
        </p:txBody>
      </p:sp>
      <p:sp>
        <p:nvSpPr>
          <p:cNvPr id="18" name="Hộp Văn bản 12">
            <a:extLst>
              <a:ext uri="{FF2B5EF4-FFF2-40B4-BE49-F238E27FC236}">
                <a16:creationId xmlns="" xmlns:a16="http://schemas.microsoft.com/office/drawing/2014/main" id="{3BF750BE-98CD-09C2-A1D1-39ACD6C3ECDD}"/>
              </a:ext>
            </a:extLst>
          </p:cNvPr>
          <p:cNvSpPr txBox="1"/>
          <p:nvPr/>
        </p:nvSpPr>
        <p:spPr>
          <a:xfrm>
            <a:off x="10359549" y="4799007"/>
            <a:ext cx="1240688" cy="77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96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10 </a:t>
            </a:r>
            <a:r>
              <a:rPr lang="en-US" sz="3296" b="1" i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="" xmlns:a16="http://schemas.microsoft.com/office/drawing/2014/main" id="{A195EAA9-ABEB-3FC7-1B07-94EF1E2D4DC8}"/>
              </a:ext>
            </a:extLst>
          </p:cNvPr>
          <p:cNvSpPr txBox="1"/>
          <p:nvPr/>
        </p:nvSpPr>
        <p:spPr>
          <a:xfrm>
            <a:off x="347238" y="4285875"/>
            <a:ext cx="1196811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r>
              <a:rPr lang="en-US" sz="3296" b="1" dirty="0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73344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2FC097F4-9679-0F69-06E7-991C8306A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3ED4121-F0FC-B8F4-FE84-F2FA356D09E0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29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6556642" y="595761"/>
            <a:ext cx="4943731" cy="4922091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=""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=""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098445"/>
              <a:ext cx="1235890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=""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196055"/>
              <a:ext cx="1213096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=""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31056"/>
              <a:ext cx="1163137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=""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36887"/>
              <a:ext cx="1293751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=""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80870"/>
              <a:ext cx="1224623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=""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47894"/>
              <a:ext cx="125270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=""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81901"/>
              <a:ext cx="1339409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=""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399834"/>
              <a:ext cx="1242074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=""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67769"/>
              <a:ext cx="1329472" cy="1138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43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=""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8741337" y="2769636"/>
            <a:ext cx="2159136" cy="57434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=""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=""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48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=""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07" y="2668303"/>
            <a:ext cx="3983702" cy="4207209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=""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12" y="99121"/>
            <a:ext cx="4943731" cy="3295820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=""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434" y="952442"/>
            <a:ext cx="3132686" cy="1589176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0092409" y="5582275"/>
            <a:ext cx="1964744" cy="658130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=""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3930174" y="4463726"/>
            <a:ext cx="3161396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2696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2696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2696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1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EEBC76D6-BE5D-9821-A519-A5ACFFE5D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398" y="1396509"/>
            <a:ext cx="9030768" cy="2963550"/>
          </a:xfrm>
          <a:prstGeom prst="rect">
            <a:avLst/>
          </a:prstGeom>
        </p:spPr>
      </p:pic>
      <p:pic>
        <p:nvPicPr>
          <p:cNvPr id="2" name="Picture 1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5786876B-AF16-3DC9-BC17-C47D441C9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81C90A94-1FE4-7196-47B1-AD02E0992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Nhóm 10">
            <a:extLst>
              <a:ext uri="{FF2B5EF4-FFF2-40B4-BE49-F238E27FC236}">
                <a16:creationId xmlns="" xmlns:a16="http://schemas.microsoft.com/office/drawing/2014/main" id="{E2F5DF70-8324-06AB-A8A9-7A89195DF9D9}"/>
              </a:ext>
            </a:extLst>
          </p:cNvPr>
          <p:cNvGrpSpPr/>
          <p:nvPr/>
        </p:nvGrpSpPr>
        <p:grpSpPr>
          <a:xfrm>
            <a:off x="0" y="0"/>
            <a:ext cx="12192000" cy="1228722"/>
            <a:chOff x="-198120" y="-1143000"/>
            <a:chExt cx="12694920" cy="3657600"/>
          </a:xfrm>
        </p:grpSpPr>
        <p:sp>
          <p:nvSpPr>
            <p:cNvPr id="7" name="Rectangle 12">
              <a:extLst>
                <a:ext uri="{FF2B5EF4-FFF2-40B4-BE49-F238E27FC236}">
                  <a16:creationId xmlns="" xmlns:a16="http://schemas.microsoft.com/office/drawing/2014/main" id="{EF2E7BF3-0749-E767-25E7-E6309AAB47D0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13">
              <a:extLst>
                <a:ext uri="{FF2B5EF4-FFF2-40B4-BE49-F238E27FC236}">
                  <a16:creationId xmlns="" xmlns:a16="http://schemas.microsoft.com/office/drawing/2014/main" id="{82F84DF1-B8F7-F538-7DA5-6E74FBA2C0E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="" xmlns:a16="http://schemas.microsoft.com/office/drawing/2014/main" id="{FBE162B1-C93A-38D0-B5F2-EFB4D60B5DE4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2085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412999" y="2139751"/>
            <a:ext cx="8437683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3" y="4229100"/>
            <a:ext cx="8182292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0" y="3519685"/>
            <a:ext cx="2638084" cy="333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Hình ảnh 22">
            <a:extLst>
              <a:ext uri="{FF2B5EF4-FFF2-40B4-BE49-F238E27FC236}">
                <a16:creationId xmlns="" xmlns:a16="http://schemas.microsoft.com/office/drawing/2014/main" id="{411B1570-3C92-E052-8C33-94C90EAB47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1666" y="-324363"/>
            <a:ext cx="5802802" cy="2725967"/>
          </a:xfrm>
          <a:prstGeom prst="rect">
            <a:avLst/>
          </a:prstGeom>
        </p:spPr>
      </p:pic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2" y="60725"/>
            <a:ext cx="1071037" cy="1356360"/>
          </a:xfrm>
          <a:prstGeom prst="rect">
            <a:avLst/>
          </a:prstGeom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338939" y="2382448"/>
            <a:ext cx="6751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4 ( </a:t>
            </a:r>
            <a:r>
              <a:rPr lang="en-US" sz="5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2481682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7031E9B0-D899-CB86-99B7-520ED86DB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ECEDBFB-BB2C-B208-6E3B-CC9640448E7F}"/>
              </a:ext>
            </a:extLst>
          </p:cNvPr>
          <p:cNvSpPr/>
          <p:nvPr/>
        </p:nvSpPr>
        <p:spPr>
          <a:xfrm>
            <a:off x="3470433" y="2034235"/>
            <a:ext cx="5764831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7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Lời nói: Hình chữ nhật với Góc Tròn 2">
            <a:extLst>
              <a:ext uri="{FF2B5EF4-FFF2-40B4-BE49-F238E27FC236}">
                <a16:creationId xmlns="" xmlns:a16="http://schemas.microsoft.com/office/drawing/2014/main" id="{2BDDAB0E-E2A3-1994-9ADE-D095B401BDE2}"/>
              </a:ext>
            </a:extLst>
          </p:cNvPr>
          <p:cNvSpPr/>
          <p:nvPr/>
        </p:nvSpPr>
        <p:spPr>
          <a:xfrm>
            <a:off x="3127968" y="493889"/>
            <a:ext cx="2682644" cy="1397734"/>
          </a:xfrm>
          <a:prstGeom prst="wedgeRoundRectCallout">
            <a:avLst>
              <a:gd name="adj1" fmla="val -36524"/>
              <a:gd name="adj2" fmla="val 83271"/>
              <a:gd name="adj3" fmla="val 16667"/>
            </a:avLst>
          </a:prstGeom>
          <a:solidFill>
            <a:schemeClr val="bg1"/>
          </a:solidFill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?</a:t>
            </a:r>
          </a:p>
        </p:txBody>
      </p:sp>
      <p:sp>
        <p:nvSpPr>
          <p:cNvPr id="4" name="Bong bóng Lời nói: Hình chữ nhật với Góc Tròn 3">
            <a:extLst>
              <a:ext uri="{FF2B5EF4-FFF2-40B4-BE49-F238E27FC236}">
                <a16:creationId xmlns="" xmlns:a16="http://schemas.microsoft.com/office/drawing/2014/main" id="{A7CA07FE-3580-1E14-11E7-7CA194B23ABD}"/>
              </a:ext>
            </a:extLst>
          </p:cNvPr>
          <p:cNvSpPr/>
          <p:nvPr/>
        </p:nvSpPr>
        <p:spPr>
          <a:xfrm>
            <a:off x="6096000" y="486089"/>
            <a:ext cx="2682644" cy="1405534"/>
          </a:xfrm>
          <a:prstGeom prst="wedgeRoundRectCallout">
            <a:avLst>
              <a:gd name="adj1" fmla="val 37064"/>
              <a:gd name="adj2" fmla="val 76060"/>
              <a:gd name="adj3" fmla="val 16667"/>
            </a:avLst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95" b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x 2 = 8</a:t>
            </a:r>
          </a:p>
          <a:p>
            <a:pPr algn="ctr"/>
            <a:r>
              <a:rPr lang="en-US" sz="3595" b="1">
                <a:solidFill>
                  <a:srgbClr val="0000FF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2</a:t>
            </a:r>
          </a:p>
        </p:txBody>
      </p:sp>
      <p:pic>
        <p:nvPicPr>
          <p:cNvPr id="6" name="Hình ảnh 5" descr="Ảnh có chứa văn bản, danh thiếp&#10;&#10;Mô tả được tạo tự động">
            <a:extLst>
              <a:ext uri="{FF2B5EF4-FFF2-40B4-BE49-F238E27FC236}">
                <a16:creationId xmlns="" xmlns:a16="http://schemas.microsoft.com/office/drawing/2014/main" id="{899C815A-158B-B080-9FC6-3725BCC9FF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604" l="9938" r="89929">
                        <a14:foregroundMark x1="23763" y1="38229" x2="29770" y2="34896"/>
                        <a14:foregroundMark x1="25000" y1="29583" x2="25000" y2="29583"/>
                        <a14:foregroundMark x1="29814" y1="51563" x2="27650" y2="71146"/>
                        <a14:foregroundMark x1="27650" y1="71146" x2="27650" y2="71250"/>
                        <a14:foregroundMark x1="27473" y1="56563" x2="26281" y2="60417"/>
                        <a14:foregroundMark x1="32420" y1="55313" x2="34673" y2="64583"/>
                        <a14:foregroundMark x1="34673" y1="64583" x2="34761" y2="65938"/>
                        <a14:foregroundMark x1="31095" y1="61458" x2="30256" y2="72604"/>
                        <a14:foregroundMark x1="26590" y1="84792" x2="26281" y2="90625"/>
                        <a14:foregroundMark x1="24470" y1="89792" x2="24470" y2="89792"/>
                        <a14:foregroundMark x1="28401" y1="92604" x2="28401" y2="92604"/>
                        <a14:foregroundMark x1="69876" y1="62813" x2="70716" y2="67292"/>
                        <a14:foregroundMark x1="78136" y1="79063" x2="78136" y2="79063"/>
                        <a14:foregroundMark x1="56184" y1="81563" x2="56184" y2="81563"/>
                        <a14:foregroundMark x1="46157" y1="82083" x2="46157" y2="82083"/>
                        <a14:foregroundMark x1="47085" y1="80104" x2="47085" y2="80104"/>
                        <a14:foregroundMark x1="48057" y1="81458" x2="51148" y2="79479"/>
                        <a14:foregroundMark x1="68551" y1="56563" x2="68551" y2="56563"/>
                        <a14:foregroundMark x1="68419" y1="57083" x2="68419" y2="57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26249" r="16259" b="5005"/>
          <a:stretch/>
        </p:blipFill>
        <p:spPr>
          <a:xfrm>
            <a:off x="1729568" y="2164421"/>
            <a:ext cx="8875557" cy="410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88BB74A1-8D6D-7696-7558-D00B61000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F567763-2587-DE9E-30E6-B3ECF2F5A880}"/>
              </a:ext>
            </a:extLst>
          </p:cNvPr>
          <p:cNvSpPr/>
          <p:nvPr/>
        </p:nvSpPr>
        <p:spPr>
          <a:xfrm>
            <a:off x="3584588" y="2048504"/>
            <a:ext cx="5707754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64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5886193" y="4161183"/>
            <a:ext cx="2248885" cy="269681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0" y="0"/>
            <a:ext cx="5886193" cy="4884101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4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4 : 4 = 		      24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8 : 4 = 		      28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		      32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16 : 4 = 		      36 : 4 = 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 		      40 : 4 = </a:t>
            </a:r>
          </a:p>
        </p:txBody>
      </p:sp>
      <p:sp>
        <p:nvSpPr>
          <p:cNvPr id="2" name="Bong bóng Lời nói: Hình bầu dục 11">
            <a:extLst>
              <a:ext uri="{FF2B5EF4-FFF2-40B4-BE49-F238E27FC236}">
                <a16:creationId xmlns="" xmlns:a16="http://schemas.microsoft.com/office/drawing/2014/main" id="{FD99CEE0-7A12-7312-FA5B-8F4CC456614A}"/>
              </a:ext>
            </a:extLst>
          </p:cNvPr>
          <p:cNvSpPr/>
          <p:nvPr/>
        </p:nvSpPr>
        <p:spPr>
          <a:xfrm>
            <a:off x="6096000" y="3428999"/>
            <a:ext cx="3140765" cy="625459"/>
          </a:xfrm>
          <a:prstGeom prst="wedgeEllipseCallout">
            <a:avLst>
              <a:gd name="adj1" fmla="val 52524"/>
              <a:gd name="adj2" fmla="val 6243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7E26DC-553B-B579-D8E8-AF20D59C97E1}"/>
              </a:ext>
            </a:extLst>
          </p:cNvPr>
          <p:cNvSpPr txBox="1"/>
          <p:nvPr/>
        </p:nvSpPr>
        <p:spPr>
          <a:xfrm>
            <a:off x="9446572" y="1652804"/>
            <a:ext cx="2528489" cy="5016758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="" xmlns:ask="http://schemas.microsoft.com/office/drawing/2018/sketchyshapes" sd="3315210100">
                  <a:custGeom>
                    <a:avLst/>
                    <a:gdLst>
                      <a:gd name="connsiteX0" fmla="*/ 0 w 2528489"/>
                      <a:gd name="connsiteY0" fmla="*/ 0 h 5016758"/>
                      <a:gd name="connsiteX1" fmla="*/ 2528489 w 2528489"/>
                      <a:gd name="connsiteY1" fmla="*/ 0 h 5016758"/>
                      <a:gd name="connsiteX2" fmla="*/ 2528489 w 2528489"/>
                      <a:gd name="connsiteY2" fmla="*/ 5016758 h 5016758"/>
                      <a:gd name="connsiteX3" fmla="*/ 0 w 2528489"/>
                      <a:gd name="connsiteY3" fmla="*/ 5016758 h 5016758"/>
                      <a:gd name="connsiteX4" fmla="*/ 0 w 2528489"/>
                      <a:gd name="connsiteY4" fmla="*/ 0 h 5016758"/>
                      <a:gd name="connsiteX0" fmla="*/ 0 w 2528489"/>
                      <a:gd name="connsiteY0" fmla="*/ 0 h 5016758"/>
                      <a:gd name="connsiteX1" fmla="*/ 2528489 w 2528489"/>
                      <a:gd name="connsiteY1" fmla="*/ 0 h 5016758"/>
                      <a:gd name="connsiteX2" fmla="*/ 2528489 w 2528489"/>
                      <a:gd name="connsiteY2" fmla="*/ 5016758 h 5016758"/>
                      <a:gd name="connsiteX3" fmla="*/ 0 w 2528489"/>
                      <a:gd name="connsiteY3" fmla="*/ 5016758 h 5016758"/>
                      <a:gd name="connsiteX4" fmla="*/ 0 w 2528489"/>
                      <a:gd name="connsiteY4" fmla="*/ 0 h 5016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28489" h="5016758" fill="none" extrusionOk="0">
                        <a:moveTo>
                          <a:pt x="0" y="0"/>
                        </a:moveTo>
                        <a:cubicBezTo>
                          <a:pt x="1207565" y="128539"/>
                          <a:pt x="1480313" y="-85743"/>
                          <a:pt x="2528489" y="0"/>
                        </a:cubicBezTo>
                        <a:cubicBezTo>
                          <a:pt x="2683844" y="1744015"/>
                          <a:pt x="2741434" y="3681690"/>
                          <a:pt x="2528489" y="5016758"/>
                        </a:cubicBezTo>
                        <a:cubicBezTo>
                          <a:pt x="2230597" y="5085690"/>
                          <a:pt x="337318" y="4928628"/>
                          <a:pt x="0" y="5016758"/>
                        </a:cubicBezTo>
                        <a:cubicBezTo>
                          <a:pt x="57831" y="2985937"/>
                          <a:pt x="-83384" y="2324850"/>
                          <a:pt x="0" y="0"/>
                        </a:cubicBezTo>
                        <a:close/>
                      </a:path>
                      <a:path w="2528489" h="5016758" stroke="0" extrusionOk="0">
                        <a:moveTo>
                          <a:pt x="0" y="0"/>
                        </a:moveTo>
                        <a:cubicBezTo>
                          <a:pt x="1043254" y="-75512"/>
                          <a:pt x="2270344" y="190716"/>
                          <a:pt x="2528489" y="0"/>
                        </a:cubicBezTo>
                        <a:cubicBezTo>
                          <a:pt x="2497045" y="2275965"/>
                          <a:pt x="2637824" y="3193227"/>
                          <a:pt x="2528489" y="5016758"/>
                        </a:cubicBezTo>
                        <a:cubicBezTo>
                          <a:pt x="1587879" y="5010010"/>
                          <a:pt x="1049599" y="4782329"/>
                          <a:pt x="0" y="5016758"/>
                        </a:cubicBezTo>
                        <a:cubicBezTo>
                          <a:pt x="-276596" y="3405384"/>
                          <a:pt x="86224" y="1485392"/>
                          <a:pt x="0" y="0"/>
                        </a:cubicBezTo>
                        <a:close/>
                      </a:path>
                      <a:path w="2528489" h="5016758" fill="none" stroke="0" extrusionOk="0">
                        <a:moveTo>
                          <a:pt x="0" y="0"/>
                        </a:moveTo>
                        <a:cubicBezTo>
                          <a:pt x="1123241" y="124033"/>
                          <a:pt x="1552377" y="-65103"/>
                          <a:pt x="2528489" y="0"/>
                        </a:cubicBezTo>
                        <a:cubicBezTo>
                          <a:pt x="2866885" y="1773416"/>
                          <a:pt x="2574344" y="3523552"/>
                          <a:pt x="2528489" y="5016758"/>
                        </a:cubicBezTo>
                        <a:cubicBezTo>
                          <a:pt x="2192876" y="5134571"/>
                          <a:pt x="383019" y="4854328"/>
                          <a:pt x="0" y="5016758"/>
                        </a:cubicBezTo>
                        <a:cubicBezTo>
                          <a:pt x="109255" y="3048074"/>
                          <a:pt x="5313" y="24178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 x 10= 40</a:t>
            </a:r>
          </a:p>
        </p:txBody>
      </p:sp>
    </p:spTree>
    <p:extLst>
      <p:ext uri="{BB962C8B-B14F-4D97-AF65-F5344CB8AC3E}">
        <p14:creationId xmlns:p14="http://schemas.microsoft.com/office/powerpoint/2010/main" val="429200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59857BF4-7C35-6546-E91B-901618CA8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9" b="98361" l="3905" r="97397">
                        <a14:foregroundMark x1="9761" y1="19672" x2="12364" y2="26844"/>
                        <a14:foregroundMark x1="6074" y1="12090" x2="6725" y2="12910"/>
                        <a14:foregroundMark x1="4338" y1="14754" x2="8243" y2="17008"/>
                        <a14:foregroundMark x1="8677" y1="27664" x2="23210" y2="32582"/>
                        <a14:foregroundMark x1="19523" y1="28279" x2="33189" y2="25000"/>
                        <a14:foregroundMark x1="24512" y1="32582" x2="42516" y2="32172"/>
                        <a14:foregroundMark x1="39262" y1="40574" x2="44469" y2="44057"/>
                        <a14:foregroundMark x1="26030" y1="24180" x2="26681" y2="15779"/>
                        <a14:foregroundMark x1="27766" y1="13320" x2="29501" y2="9221"/>
                        <a14:foregroundMark x1="26247" y1="6762" x2="31670" y2="10656"/>
                        <a14:foregroundMark x1="33623" y1="22131" x2="39046" y2="16189"/>
                        <a14:foregroundMark x1="43167" y1="11475" x2="56616" y2="17008"/>
                        <a14:foregroundMark x1="57484" y1="18852" x2="67245" y2="29918"/>
                        <a14:foregroundMark x1="68113" y1="27664" x2="78308" y2="36270"/>
                        <a14:foregroundMark x1="80477" y1="28893" x2="87852" y2="35041"/>
                        <a14:foregroundMark x1="90889" y1="37705" x2="93492" y2="41393"/>
                        <a14:foregroundMark x1="97397" y1="42828" x2="97397" y2="42828"/>
                        <a14:foregroundMark x1="90022" y1="43443" x2="92191" y2="44262"/>
                        <a14:foregroundMark x1="68113" y1="41598" x2="67462" y2="46721"/>
                        <a14:foregroundMark x1="47722" y1="25615" x2="48156" y2="31557"/>
                        <a14:foregroundMark x1="42516" y1="40369" x2="64425" y2="38730"/>
                        <a14:foregroundMark x1="40130" y1="44467" x2="39913" y2="44877"/>
                        <a14:foregroundMark x1="67462" y1="53279" x2="75271" y2="57582"/>
                        <a14:foregroundMark x1="65944" y1="56762" x2="80043" y2="59631"/>
                        <a14:foregroundMark x1="84382" y1="59016" x2="86334" y2="62090"/>
                        <a14:foregroundMark x1="12364" y1="48566" x2="24512" y2="49180"/>
                        <a14:foregroundMark x1="8894" y1="50000" x2="10629" y2="56148"/>
                        <a14:foregroundMark x1="10412" y1="49385" x2="10412" y2="49385"/>
                        <a14:foregroundMark x1="9328" y1="46926" x2="9328" y2="46926"/>
                        <a14:foregroundMark x1="8460" y1="46516" x2="8460" y2="46516"/>
                        <a14:foregroundMark x1="6074" y1="48156" x2="8677" y2="51639"/>
                        <a14:foregroundMark x1="32104" y1="92213" x2="32538" y2="89754"/>
                        <a14:foregroundMark x1="56833" y1="94877" x2="57484" y2="88934"/>
                        <a14:foregroundMark x1="39479" y1="97131" x2="52928" y2="97951"/>
                        <a14:foregroundMark x1="52928" y1="98361" x2="62256" y2="96107"/>
                        <a14:foregroundMark x1="64208" y1="95492" x2="67679" y2="93852"/>
                        <a14:foregroundMark x1="25163" y1="95082" x2="31236" y2="97131"/>
                        <a14:foregroundMark x1="25163" y1="94262" x2="25163" y2="93852"/>
                        <a14:foregroundMark x1="23861" y1="94672" x2="24946" y2="95492"/>
                        <a14:foregroundMark x1="23427" y1="94672" x2="23427" y2="94672"/>
                        <a14:foregroundMark x1="22777" y1="94672" x2="22777" y2="94672"/>
                        <a14:foregroundMark x1="23644" y1="96107" x2="25380" y2="96926"/>
                        <a14:foregroundMark x1="65076" y1="93033" x2="65727" y2="93443"/>
                        <a14:foregroundMark x1="52278" y1="3689" x2="52278" y2="3689"/>
                      </a14:backgroundRemoval>
                    </a14:imgEffect>
                  </a14:imgLayer>
                </a14:imgProps>
              </a:ext>
            </a:extLst>
          </a:blip>
          <a:srcRect b="1028"/>
          <a:stretch/>
        </p:blipFill>
        <p:spPr>
          <a:xfrm>
            <a:off x="8150792" y="2686992"/>
            <a:ext cx="2972932" cy="3114697"/>
          </a:xfrm>
          <a:prstGeom prst="rect">
            <a:avLst/>
          </a:prstGeom>
        </p:spPr>
      </p:pic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107EB363-408D-38FC-7139-373554ABA752}"/>
              </a:ext>
            </a:extLst>
          </p:cNvPr>
          <p:cNvSpPr/>
          <p:nvPr/>
        </p:nvSpPr>
        <p:spPr>
          <a:xfrm>
            <a:off x="673633" y="917587"/>
            <a:ext cx="6721079" cy="4884101"/>
          </a:xfrm>
          <a:prstGeom prst="roundRect">
            <a:avLst>
              <a:gd name="adj" fmla="val 93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4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 CHIA 4</a:t>
            </a:r>
          </a:p>
          <a:p>
            <a:pPr algn="ctr"/>
            <a:endParaRPr lang="en-US" sz="1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4 : 4 = 1		24 : 4 = 6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 8 : 4 = 2		28 : 4 = 7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3		32 : 4 = 8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16 : 4 = 4		36 : 4 = 9</a:t>
            </a:r>
          </a:p>
          <a:p>
            <a:r>
              <a:rPr lang="en-US" sz="4045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20 : 4 = 5		40 : 4 = 10</a:t>
            </a:r>
          </a:p>
        </p:txBody>
      </p:sp>
      <p:sp>
        <p:nvSpPr>
          <p:cNvPr id="12" name="Bong bóng Lời nói: Hình bầu dục 11">
            <a:extLst>
              <a:ext uri="{FF2B5EF4-FFF2-40B4-BE49-F238E27FC236}">
                <a16:creationId xmlns="" xmlns:a16="http://schemas.microsoft.com/office/drawing/2014/main" id="{B776B302-CDF3-C1E1-3070-0AEAFB000FED}"/>
              </a:ext>
            </a:extLst>
          </p:cNvPr>
          <p:cNvSpPr/>
          <p:nvPr/>
        </p:nvSpPr>
        <p:spPr>
          <a:xfrm>
            <a:off x="7237551" y="1308350"/>
            <a:ext cx="4737436" cy="970318"/>
          </a:xfrm>
          <a:prstGeom prst="wedgeEllipseCallout">
            <a:avLst>
              <a:gd name="adj1" fmla="val -4275"/>
              <a:gd name="adj2" fmla="val 10231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chia 4</a:t>
            </a:r>
          </a:p>
        </p:txBody>
      </p:sp>
    </p:spTree>
    <p:extLst>
      <p:ext uri="{BB962C8B-B14F-4D97-AF65-F5344CB8AC3E}">
        <p14:creationId xmlns:p14="http://schemas.microsoft.com/office/powerpoint/2010/main" val="12838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1736" y="1157095"/>
            <a:ext cx="456620" cy="599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940">
              <a:defRPr/>
            </a:pPr>
            <a:endParaRPr lang="en-US" sz="3296" dirty="0">
              <a:solidFill>
                <a:prstClr val="black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542714" y="263007"/>
            <a:ext cx="3052958" cy="61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087940" eaLnBrk="1" hangingPunct="1">
              <a:defRPr/>
            </a:pPr>
            <a:r>
              <a:rPr lang="en-US" sz="3595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Bảng</a:t>
            </a: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4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 : 4 = 1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 : 4 =  2</a:t>
            </a:r>
          </a:p>
          <a:p>
            <a:pPr algn="ctr" defTabSz="1087940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12 : 4 = 3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4 = 4  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: 4 = 5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24 : 4 = 6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28 : 4 = 7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32 : 4 = 8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: 4 = 9</a:t>
            </a:r>
          </a:p>
          <a:p>
            <a:pPr lvl="0" algn="ctr" eaLnBrk="1" hangingPunct="1">
              <a:defRPr/>
            </a:pPr>
            <a:r>
              <a:rPr lang="en-US" sz="3595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40 : 4 = 10</a:t>
            </a:r>
          </a:p>
        </p:txBody>
      </p:sp>
      <p:pic>
        <p:nvPicPr>
          <p:cNvPr id="2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591" y="896677"/>
            <a:ext cx="559479" cy="55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436" y="1467560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98" y="1987882"/>
            <a:ext cx="562636" cy="5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455" y="2569394"/>
            <a:ext cx="534674" cy="52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611" y="5907738"/>
            <a:ext cx="5911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99" y="3082302"/>
            <a:ext cx="562635" cy="55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12" y="3665107"/>
            <a:ext cx="467917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89" y="4176721"/>
            <a:ext cx="500438" cy="4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57" y="4721583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2" descr="ho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92" y="5379568"/>
            <a:ext cx="562635" cy="4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Hình ảnh 6" descr="Ảnh có chứa mẫu họa, đồ họa véc-tơ&#10;&#10;Mô tả được tạo tự động">
            <a:extLst>
              <a:ext uri="{FF2B5EF4-FFF2-40B4-BE49-F238E27FC236}">
                <a16:creationId xmlns="" xmlns:a16="http://schemas.microsoft.com/office/drawing/2014/main" id="{BC2447DD-0163-212C-9F4D-9443CE13D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04" y="2801147"/>
            <a:ext cx="3819364" cy="3052778"/>
          </a:xfrm>
          <a:prstGeom prst="rect">
            <a:avLst/>
          </a:prstGeom>
        </p:spPr>
      </p:pic>
      <p:sp>
        <p:nvSpPr>
          <p:cNvPr id="8" name="Bong bóng Lời nói: Hình bầu dục 7">
            <a:extLst>
              <a:ext uri="{FF2B5EF4-FFF2-40B4-BE49-F238E27FC236}">
                <a16:creationId xmlns="" xmlns:a16="http://schemas.microsoft.com/office/drawing/2014/main" id="{15412086-CA20-A242-9553-77F67289808C}"/>
              </a:ext>
            </a:extLst>
          </p:cNvPr>
          <p:cNvSpPr/>
          <p:nvPr/>
        </p:nvSpPr>
        <p:spPr>
          <a:xfrm>
            <a:off x="7411511" y="1698594"/>
            <a:ext cx="4370436" cy="1234827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1163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ánh xe&#10;&#10;Mô tả được tạo tự động">
            <a:extLst>
              <a:ext uri="{FF2B5EF4-FFF2-40B4-BE49-F238E27FC236}">
                <a16:creationId xmlns="" xmlns:a16="http://schemas.microsoft.com/office/drawing/2014/main" id="{A37F6013-4772-AC93-5E05-E00FAEBC0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" y="0"/>
            <a:ext cx="12151467" cy="588251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A7F9B0F-D8B6-1260-724E-050B51BE395F}"/>
              </a:ext>
            </a:extLst>
          </p:cNvPr>
          <p:cNvSpPr/>
          <p:nvPr/>
        </p:nvSpPr>
        <p:spPr>
          <a:xfrm>
            <a:off x="3698744" y="2345463"/>
            <a:ext cx="5365288" cy="1394782"/>
          </a:xfrm>
          <a:prstGeom prst="rect">
            <a:avLst/>
          </a:prstGeom>
          <a:noFill/>
        </p:spPr>
        <p:txBody>
          <a:bodyPr wrap="square" lIns="68493" tIns="34247" rIns="68493" bIns="34247">
            <a:spAutoFit/>
          </a:bodyPr>
          <a:lstStyle/>
          <a:p>
            <a:pPr algn="ctr"/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8614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614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882E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8614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6882E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4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368</Words>
  <Application>Microsoft Office PowerPoint</Application>
  <PresentationFormat>Widescreen</PresentationFormat>
  <Paragraphs>116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Arial-Rounded</vt:lpstr>
      <vt:lpstr>AvantGarde</vt:lpstr>
      <vt:lpstr>Calibri</vt:lpstr>
      <vt:lpstr>Calibri Light</vt:lpstr>
      <vt:lpstr>SVN-Poky's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</cp:lastModifiedBy>
  <cp:revision>11</cp:revision>
  <dcterms:created xsi:type="dcterms:W3CDTF">2022-10-04T06:49:32Z</dcterms:created>
  <dcterms:modified xsi:type="dcterms:W3CDTF">2022-10-10T05:15:11Z</dcterms:modified>
</cp:coreProperties>
</file>