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85" r:id="rId3"/>
    <p:sldId id="446" r:id="rId4"/>
    <p:sldId id="289" r:id="rId5"/>
    <p:sldId id="464" r:id="rId6"/>
    <p:sldId id="318" r:id="rId7"/>
    <p:sldId id="465" r:id="rId8"/>
    <p:sldId id="466" r:id="rId9"/>
    <p:sldId id="467" r:id="rId10"/>
    <p:sldId id="470" r:id="rId11"/>
    <p:sldId id="468" r:id="rId12"/>
    <p:sldId id="472" r:id="rId13"/>
    <p:sldId id="473" r:id="rId14"/>
    <p:sldId id="471" r:id="rId15"/>
    <p:sldId id="303" r:id="rId16"/>
    <p:sldId id="301" r:id="rId17"/>
    <p:sldId id="262" r:id="rId18"/>
    <p:sldId id="463" r:id="rId19"/>
    <p:sldId id="257" r:id="rId20"/>
    <p:sldId id="258" r:id="rId21"/>
    <p:sldId id="259" r:id="rId22"/>
    <p:sldId id="260" r:id="rId23"/>
    <p:sldId id="261" r:id="rId24"/>
    <p:sldId id="4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1C68-35A8-4D6D-8F62-F1070D915EB7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2E0B2-E8C5-411F-9315-DA4DF53F3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0503F-51A1-46C8-A656-51286AA22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0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xấu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baseline="0" dirty="0"/>
              <a:t> quay </a:t>
            </a:r>
            <a:r>
              <a:rPr lang="en-US" baseline="0" dirty="0" err="1"/>
              <a:t>ngược</a:t>
            </a:r>
            <a:r>
              <a:rPr lang="en-US" baseline="0" dirty="0"/>
              <a:t>. </a:t>
            </a:r>
            <a:r>
              <a:rPr lang="en-US" baseline="0" dirty="0" err="1"/>
              <a:t>Kkk</a:t>
            </a:r>
            <a:r>
              <a:rPr lang="en-US" baseline="0" dirty="0"/>
              <a:t>.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k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k </a:t>
            </a:r>
            <a:r>
              <a:rPr lang="en-US" baseline="0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3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1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9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1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82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1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95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1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9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4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0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838E43-CF0A-4706-A625-0490CF452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4" y="219076"/>
            <a:ext cx="1295102" cy="129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6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335CCB7-90AC-4462-B241-0CD5177552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EC694-DA6E-4693-8346-38A43787D5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0" y="23774400"/>
            <a:ext cx="1334635" cy="1334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93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7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6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4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22.svg"/><Relationship Id="rId4" Type="http://schemas.openxmlformats.org/officeDocument/2006/relationships/image" Target="../media/image2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27.png"/><Relationship Id="rId7" Type="http://schemas.openxmlformats.org/officeDocument/2006/relationships/slide" Target="slide20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image" Target="../media/image25.gif"/><Relationship Id="rId10" Type="http://schemas.openxmlformats.org/officeDocument/2006/relationships/image" Target="../media/image28.png"/><Relationship Id="rId4" Type="http://schemas.openxmlformats.org/officeDocument/2006/relationships/slide" Target="slide19.xml"/><Relationship Id="rId9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gi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9" name="Picture 8" descr="375ba1682899b9444c201750c3b90c1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10" name="TextBox 20"/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76594" y="3429000"/>
            <a:ext cx="4806919" cy="1744055"/>
            <a:chOff x="605492" y="320100"/>
            <a:chExt cx="18312185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5492" y="1180841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8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8109E0-1E64-4A03-9831-41DEB0F56594}"/>
              </a:ext>
            </a:extLst>
          </p:cNvPr>
          <p:cNvSpPr txBox="1"/>
          <p:nvPr/>
        </p:nvSpPr>
        <p:spPr>
          <a:xfrm>
            <a:off x="6559408" y="3863180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575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7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ound adjectives | Baamboozle">
            <a:extLst>
              <a:ext uri="{FF2B5EF4-FFF2-40B4-BE49-F238E27FC236}">
                <a16:creationId xmlns:a16="http://schemas.microsoft.com/office/drawing/2014/main" id="{36CE72ED-651E-25C3-1406-AE153DA08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01" y="2101019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BCE82B94-90AC-5CCD-AEE7-72563F259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2" y="3795674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D6BCFDF8-85BC-836B-6403-1E7809B9D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97" y="2135270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1A552DFD-0C41-9325-4501-4386AE57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37" y="2915356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E3316909-7D04-8935-FA39-0714937D0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67" y="3791961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1E3C706B-0381-B31B-947B-8A2F879BB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81" y="4551853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C611B0A7-56EF-CBD2-CD8B-1E069295B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" y="2101018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8EE7C40-2394-E3C8-7F6E-8310328BA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68" y="4605187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01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73829" y="274487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99" y="884343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4157767" y="1046815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9" y="96898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27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2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96679"/>
            <a:ext cx="4690387" cy="599136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54092" y="142083"/>
            <a:ext cx="4494108" cy="1824792"/>
            <a:chOff x="231138" y="213122"/>
            <a:chExt cx="11506200" cy="4191001"/>
          </a:xfrm>
        </p:grpSpPr>
        <p:pic>
          <p:nvPicPr>
            <p:cNvPr id="24" name="Picture 23" descr="375ba1682899b9444c201750c3b90c1b.png"/>
            <p:cNvPicPr>
              <a:picLocks noChangeAspect="1"/>
            </p:cNvPicPr>
            <p:nvPr/>
          </p:nvPicPr>
          <p:blipFill rotWithShape="1">
            <a:blip r:embed="rId5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277949" y="1716533"/>
              <a:ext cx="9353727" cy="1767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90525" y="2105783"/>
            <a:ext cx="11325225" cy="444741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">
                <a:extLst>
                  <a:ext uri="{FF2B5EF4-FFF2-40B4-BE49-F238E27FC236}">
                    <a16:creationId xmlns:a16="http://schemas.microsoft.com/office/drawing/2014/main" id="{639A9120-3700-4748-9234-0AA34C5C0AEC}"/>
                  </a:ext>
                </a:extLst>
              </p:cNvPr>
              <p:cNvSpPr txBox="1"/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7" name="Hộp Văn bản 5">
                <a:extLst>
                  <a:ext uri="{FF2B5EF4-FFF2-40B4-BE49-F238E27FC236}">
                    <a16:creationId xmlns:a16="http://schemas.microsoft.com/office/drawing/2014/main" id="{639A9120-3700-4748-9234-0AA34C5C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ộp Văn bản 6">
                <a:extLst>
                  <a:ext uri="{FF2B5EF4-FFF2-40B4-BE49-F238E27FC236}">
                    <a16:creationId xmlns:a16="http://schemas.microsoft.com/office/drawing/2014/main" id="{E3E93F8A-D79F-4B95-ACE3-FD498AEB50F0}"/>
                  </a:ext>
                </a:extLst>
              </p:cNvPr>
              <p:cNvSpPr txBox="1"/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8" name="Hộp Văn bản 6">
                <a:extLst>
                  <a:ext uri="{FF2B5EF4-FFF2-40B4-BE49-F238E27FC236}">
                    <a16:creationId xmlns:a16="http://schemas.microsoft.com/office/drawing/2014/main" id="{E3E93F8A-D79F-4B95-ACE3-FD498AEB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7">
                <a:extLst>
                  <a:ext uri="{FF2B5EF4-FFF2-40B4-BE49-F238E27FC236}">
                    <a16:creationId xmlns:a16="http://schemas.microsoft.com/office/drawing/2014/main" id="{51719B48-F06B-4DCE-AB35-CC21F18ADB0E}"/>
                  </a:ext>
                </a:extLst>
              </p:cNvPr>
              <p:cNvSpPr txBox="1"/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9" name="Hộp Văn bản 7">
                <a:extLst>
                  <a:ext uri="{FF2B5EF4-FFF2-40B4-BE49-F238E27FC236}">
                    <a16:creationId xmlns:a16="http://schemas.microsoft.com/office/drawing/2014/main" id="{51719B48-F06B-4DCE-AB35-CC21F18AD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8">
                <a:extLst>
                  <a:ext uri="{FF2B5EF4-FFF2-40B4-BE49-F238E27FC236}">
                    <a16:creationId xmlns:a16="http://schemas.microsoft.com/office/drawing/2014/main" id="{3F4FC49C-2054-4A2E-AE18-6110B9A539A3}"/>
                  </a:ext>
                </a:extLst>
              </p:cNvPr>
              <p:cNvSpPr txBox="1"/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0" name="Hộp Văn bản 8">
                <a:extLst>
                  <a:ext uri="{FF2B5EF4-FFF2-40B4-BE49-F238E27FC236}">
                    <a16:creationId xmlns:a16="http://schemas.microsoft.com/office/drawing/2014/main" id="{3F4FC49C-2054-4A2E-AE18-6110B9A53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9">
                <a:extLst>
                  <a:ext uri="{FF2B5EF4-FFF2-40B4-BE49-F238E27FC236}">
                    <a16:creationId xmlns:a16="http://schemas.microsoft.com/office/drawing/2014/main" id="{354F5B94-2AB9-4873-A245-FD0091499CCA}"/>
                  </a:ext>
                </a:extLst>
              </p:cNvPr>
              <p:cNvSpPr txBox="1"/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1" name="Hộp Văn bản 9">
                <a:extLst>
                  <a:ext uri="{FF2B5EF4-FFF2-40B4-BE49-F238E27FC236}">
                    <a16:creationId xmlns:a16="http://schemas.microsoft.com/office/drawing/2014/main" id="{354F5B94-2AB9-4873-A245-FD0091499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10">
                <a:extLst>
                  <a:ext uri="{FF2B5EF4-FFF2-40B4-BE49-F238E27FC236}">
                    <a16:creationId xmlns:a16="http://schemas.microsoft.com/office/drawing/2014/main" id="{3C1D027E-86D6-4577-8522-13D562C56A1A}"/>
                  </a:ext>
                </a:extLst>
              </p:cNvPr>
              <p:cNvSpPr txBox="1"/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2" name="Hộp Văn bản 10">
                <a:extLst>
                  <a:ext uri="{FF2B5EF4-FFF2-40B4-BE49-F238E27FC236}">
                    <a16:creationId xmlns:a16="http://schemas.microsoft.com/office/drawing/2014/main" id="{3C1D027E-86D6-4577-8522-13D562C5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11">
                <a:extLst>
                  <a:ext uri="{FF2B5EF4-FFF2-40B4-BE49-F238E27FC236}">
                    <a16:creationId xmlns:a16="http://schemas.microsoft.com/office/drawing/2014/main" id="{93B71946-830E-4540-97EB-3027FCE99658}"/>
                  </a:ext>
                </a:extLst>
              </p:cNvPr>
              <p:cNvSpPr txBox="1"/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3" name="Hộp Văn bản 11">
                <a:extLst>
                  <a:ext uri="{FF2B5EF4-FFF2-40B4-BE49-F238E27FC236}">
                    <a16:creationId xmlns:a16="http://schemas.microsoft.com/office/drawing/2014/main" id="{93B71946-830E-4540-97EB-3027FCE99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12">
                <a:extLst>
                  <a:ext uri="{FF2B5EF4-FFF2-40B4-BE49-F238E27FC236}">
                    <a16:creationId xmlns:a16="http://schemas.microsoft.com/office/drawing/2014/main" id="{820C93AC-0342-4723-9E70-8694FE9B90C7}"/>
                  </a:ext>
                </a:extLst>
              </p:cNvPr>
              <p:cNvSpPr txBox="1"/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4" name="Hộp Văn bản 12">
                <a:extLst>
                  <a:ext uri="{FF2B5EF4-FFF2-40B4-BE49-F238E27FC236}">
                    <a16:creationId xmlns:a16="http://schemas.microsoft.com/office/drawing/2014/main" id="{820C93AC-0342-4723-9E70-8694FE9B9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13">
                <a:extLst>
                  <a:ext uri="{FF2B5EF4-FFF2-40B4-BE49-F238E27FC236}">
                    <a16:creationId xmlns:a16="http://schemas.microsoft.com/office/drawing/2014/main" id="{DFEE85AE-64E3-439F-A3CE-B98BFD313AB8}"/>
                  </a:ext>
                </a:extLst>
              </p:cNvPr>
              <p:cNvSpPr txBox="1"/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5" name="Hộp Văn bản 13">
                <a:extLst>
                  <a:ext uri="{FF2B5EF4-FFF2-40B4-BE49-F238E27FC236}">
                    <a16:creationId xmlns:a16="http://schemas.microsoft.com/office/drawing/2014/main" id="{DFEE85AE-64E3-439F-A3CE-B98BFD313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14">
                <a:extLst>
                  <a:ext uri="{FF2B5EF4-FFF2-40B4-BE49-F238E27FC236}">
                    <a16:creationId xmlns:a16="http://schemas.microsoft.com/office/drawing/2014/main" id="{ED94C899-2F3B-472D-B145-AC0B4F026FE2}"/>
                  </a:ext>
                </a:extLst>
              </p:cNvPr>
              <p:cNvSpPr txBox="1"/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6" name="Hộp Văn bản 14">
                <a:extLst>
                  <a:ext uri="{FF2B5EF4-FFF2-40B4-BE49-F238E27FC236}">
                    <a16:creationId xmlns:a16="http://schemas.microsoft.com/office/drawing/2014/main" id="{ED94C899-2F3B-472D-B145-AC0B4F026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15">
                <a:extLst>
                  <a:ext uri="{FF2B5EF4-FFF2-40B4-BE49-F238E27FC236}">
                    <a16:creationId xmlns:a16="http://schemas.microsoft.com/office/drawing/2014/main" id="{FEBF11FD-27B6-4BEB-BB9A-576F0C975915}"/>
                  </a:ext>
                </a:extLst>
              </p:cNvPr>
              <p:cNvSpPr txBox="1"/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7" name="Hộp Văn bản 15">
                <a:extLst>
                  <a:ext uri="{FF2B5EF4-FFF2-40B4-BE49-F238E27FC236}">
                    <a16:creationId xmlns:a16="http://schemas.microsoft.com/office/drawing/2014/main" id="{FEBF11FD-27B6-4BEB-BB9A-576F0C975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16">
                <a:extLst>
                  <a:ext uri="{FF2B5EF4-FFF2-40B4-BE49-F238E27FC236}">
                    <a16:creationId xmlns:a16="http://schemas.microsoft.com/office/drawing/2014/main" id="{F9724480-0B74-429C-A462-3085F438D80B}"/>
                  </a:ext>
                </a:extLst>
              </p:cNvPr>
              <p:cNvSpPr txBox="1"/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8" name="Hộp Văn bản 16">
                <a:extLst>
                  <a:ext uri="{FF2B5EF4-FFF2-40B4-BE49-F238E27FC236}">
                    <a16:creationId xmlns:a16="http://schemas.microsoft.com/office/drawing/2014/main" id="{F9724480-0B74-429C-A462-3085F438D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17">
                <a:extLst>
                  <a:ext uri="{FF2B5EF4-FFF2-40B4-BE49-F238E27FC236}">
                    <a16:creationId xmlns:a16="http://schemas.microsoft.com/office/drawing/2014/main" id="{FC222ED4-5626-473C-B07A-2C7C5193CFFD}"/>
                  </a:ext>
                </a:extLst>
              </p:cNvPr>
              <p:cNvSpPr txBox="1"/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9" name="Hộp Văn bản 17">
                <a:extLst>
                  <a:ext uri="{FF2B5EF4-FFF2-40B4-BE49-F238E27FC236}">
                    <a16:creationId xmlns:a16="http://schemas.microsoft.com/office/drawing/2014/main" id="{FC222ED4-5626-473C-B07A-2C7C5193C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18">
                <a:extLst>
                  <a:ext uri="{FF2B5EF4-FFF2-40B4-BE49-F238E27FC236}">
                    <a16:creationId xmlns:a16="http://schemas.microsoft.com/office/drawing/2014/main" id="{B41D26C8-2F7F-45A9-AD2D-CDBEA82460B6}"/>
                  </a:ext>
                </a:extLst>
              </p:cNvPr>
              <p:cNvSpPr txBox="1"/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0" name="Hộp Văn bản 18">
                <a:extLst>
                  <a:ext uri="{FF2B5EF4-FFF2-40B4-BE49-F238E27FC236}">
                    <a16:creationId xmlns:a16="http://schemas.microsoft.com/office/drawing/2014/main" id="{B41D26C8-2F7F-45A9-AD2D-CDBEA8246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Hộp Văn bản 19">
                <a:extLst>
                  <a:ext uri="{FF2B5EF4-FFF2-40B4-BE49-F238E27FC236}">
                    <a16:creationId xmlns:a16="http://schemas.microsoft.com/office/drawing/2014/main" id="{CDD6E529-2B2A-435E-81E8-231553B37C9E}"/>
                  </a:ext>
                </a:extLst>
              </p:cNvPr>
              <p:cNvSpPr txBox="1"/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1" name="Hộp Văn bản 19">
                <a:extLst>
                  <a:ext uri="{FF2B5EF4-FFF2-40B4-BE49-F238E27FC236}">
                    <a16:creationId xmlns:a16="http://schemas.microsoft.com/office/drawing/2014/main" id="{CDD6E529-2B2A-435E-81E8-231553B3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20">
                <a:extLst>
                  <a:ext uri="{FF2B5EF4-FFF2-40B4-BE49-F238E27FC236}">
                    <a16:creationId xmlns:a16="http://schemas.microsoft.com/office/drawing/2014/main" id="{CBF24E05-5B43-4433-881D-0E793F0047DC}"/>
                  </a:ext>
                </a:extLst>
              </p:cNvPr>
              <p:cNvSpPr txBox="1"/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2" name="Hộp Văn bản 20">
                <a:extLst>
                  <a:ext uri="{FF2B5EF4-FFF2-40B4-BE49-F238E27FC236}">
                    <a16:creationId xmlns:a16="http://schemas.microsoft.com/office/drawing/2014/main" id="{CBF24E05-5B43-4433-881D-0E793F004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21">
                <a:extLst>
                  <a:ext uri="{FF2B5EF4-FFF2-40B4-BE49-F238E27FC236}">
                    <a16:creationId xmlns:a16="http://schemas.microsoft.com/office/drawing/2014/main" id="{33428D45-F515-4F91-BA77-1B85D9BE1023}"/>
                  </a:ext>
                </a:extLst>
              </p:cNvPr>
              <p:cNvSpPr txBox="1"/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3" name="Hộp Văn bản 21">
                <a:extLst>
                  <a:ext uri="{FF2B5EF4-FFF2-40B4-BE49-F238E27FC236}">
                    <a16:creationId xmlns:a16="http://schemas.microsoft.com/office/drawing/2014/main" id="{33428D45-F515-4F91-BA77-1B85D9BE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22">
                <a:extLst>
                  <a:ext uri="{FF2B5EF4-FFF2-40B4-BE49-F238E27FC236}">
                    <a16:creationId xmlns:a16="http://schemas.microsoft.com/office/drawing/2014/main" id="{6558C068-8986-4FA5-99CD-05087BB728C3}"/>
                  </a:ext>
                </a:extLst>
              </p:cNvPr>
              <p:cNvSpPr txBox="1"/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4" name="Hộp Văn bản 22">
                <a:extLst>
                  <a:ext uri="{FF2B5EF4-FFF2-40B4-BE49-F238E27FC236}">
                    <a16:creationId xmlns:a16="http://schemas.microsoft.com/office/drawing/2014/main" id="{6558C068-8986-4FA5-99CD-05087BB7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23">
                <a:extLst>
                  <a:ext uri="{FF2B5EF4-FFF2-40B4-BE49-F238E27FC236}">
                    <a16:creationId xmlns:a16="http://schemas.microsoft.com/office/drawing/2014/main" id="{B0EFFC96-5148-4C05-AF7B-FE299FA416D2}"/>
                  </a:ext>
                </a:extLst>
              </p:cNvPr>
              <p:cNvSpPr txBox="1"/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5" name="Hộp Văn bản 23">
                <a:extLst>
                  <a:ext uri="{FF2B5EF4-FFF2-40B4-BE49-F238E27FC236}">
                    <a16:creationId xmlns:a16="http://schemas.microsoft.com/office/drawing/2014/main" id="{B0EFFC96-5148-4C05-AF7B-FE299FA41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Hộp Văn bản 24">
                <a:extLst>
                  <a:ext uri="{FF2B5EF4-FFF2-40B4-BE49-F238E27FC236}">
                    <a16:creationId xmlns:a16="http://schemas.microsoft.com/office/drawing/2014/main" id="{382E5E81-B647-4D53-866B-55B48807B91A}"/>
                  </a:ext>
                </a:extLst>
              </p:cNvPr>
              <p:cNvSpPr txBox="1"/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6" name="Hộp Văn bản 24">
                <a:extLst>
                  <a:ext uri="{FF2B5EF4-FFF2-40B4-BE49-F238E27FC236}">
                    <a16:creationId xmlns:a16="http://schemas.microsoft.com/office/drawing/2014/main" id="{382E5E81-B647-4D53-866B-55B48807B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25">
                <a:extLst>
                  <a:ext uri="{FF2B5EF4-FFF2-40B4-BE49-F238E27FC236}">
                    <a16:creationId xmlns:a16="http://schemas.microsoft.com/office/drawing/2014/main" id="{80A2E3DB-697E-46DA-9BA0-B31F528484A5}"/>
                  </a:ext>
                </a:extLst>
              </p:cNvPr>
              <p:cNvSpPr txBox="1"/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7" name="Hộp Văn bản 25">
                <a:extLst>
                  <a:ext uri="{FF2B5EF4-FFF2-40B4-BE49-F238E27FC236}">
                    <a16:creationId xmlns:a16="http://schemas.microsoft.com/office/drawing/2014/main" id="{80A2E3DB-697E-46DA-9BA0-B31F52848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Hộp Văn bản 26">
                <a:extLst>
                  <a:ext uri="{FF2B5EF4-FFF2-40B4-BE49-F238E27FC236}">
                    <a16:creationId xmlns:a16="http://schemas.microsoft.com/office/drawing/2014/main" id="{87A7715D-7125-4C97-9BF4-BD43AA77CAE7}"/>
                  </a:ext>
                </a:extLst>
              </p:cNvPr>
              <p:cNvSpPr txBox="1"/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8" name="Hộp Văn bản 26">
                <a:extLst>
                  <a:ext uri="{FF2B5EF4-FFF2-40B4-BE49-F238E27FC236}">
                    <a16:creationId xmlns:a16="http://schemas.microsoft.com/office/drawing/2014/main" id="{87A7715D-7125-4C97-9BF4-BD43AA77C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27">
                <a:extLst>
                  <a:ext uri="{FF2B5EF4-FFF2-40B4-BE49-F238E27FC236}">
                    <a16:creationId xmlns:a16="http://schemas.microsoft.com/office/drawing/2014/main" id="{28394E50-23A8-4426-9C10-E223CC735911}"/>
                  </a:ext>
                </a:extLst>
              </p:cNvPr>
              <p:cNvSpPr txBox="1"/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9" name="Hộp Văn bản 27">
                <a:extLst>
                  <a:ext uri="{FF2B5EF4-FFF2-40B4-BE49-F238E27FC236}">
                    <a16:creationId xmlns:a16="http://schemas.microsoft.com/office/drawing/2014/main" id="{28394E50-23A8-4426-9C10-E223CC735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Hộp Văn bản 28">
                <a:extLst>
                  <a:ext uri="{FF2B5EF4-FFF2-40B4-BE49-F238E27FC236}">
                    <a16:creationId xmlns:a16="http://schemas.microsoft.com/office/drawing/2014/main" id="{C6C028DC-80FC-4868-A681-FE4C546110FC}"/>
                  </a:ext>
                </a:extLst>
              </p:cNvPr>
              <p:cNvSpPr txBox="1"/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0" name="Hộp Văn bản 28">
                <a:extLst>
                  <a:ext uri="{FF2B5EF4-FFF2-40B4-BE49-F238E27FC236}">
                    <a16:creationId xmlns:a16="http://schemas.microsoft.com/office/drawing/2014/main" id="{C6C028DC-80FC-4868-A681-FE4C54611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6">
            <a:extLst>
              <a:ext uri="{FF2B5EF4-FFF2-40B4-BE49-F238E27FC236}">
                <a16:creationId xmlns:a16="http://schemas.microsoft.com/office/drawing/2014/main" id="{84528CC7-D832-4066-948D-1463CCD2202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1602443" y="4487166"/>
            <a:ext cx="303607" cy="381241"/>
          </a:xfrm>
          <a:prstGeom prst="rect">
            <a:avLst/>
          </a:prstGeom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C8BE06AC-C1B3-4C94-B4A2-A3EE227789C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5255452" y="6118422"/>
            <a:ext cx="303607" cy="381241"/>
          </a:xfrm>
          <a:prstGeom prst="rect">
            <a:avLst/>
          </a:prstGeom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687E9499-F110-4BC5-AA60-0EE9D13C86C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88526" y="3294400"/>
            <a:ext cx="303607" cy="38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73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225800"/>
            <a:ext cx="8992693" cy="3899271"/>
          </a:xfrm>
          <a:prstGeom prst="rect">
            <a:avLst/>
          </a:prstGeom>
        </p:spPr>
      </p:pic>
      <p:sp>
        <p:nvSpPr>
          <p:cNvPr id="4" name="TextBox 24"/>
          <p:cNvSpPr txBox="1"/>
          <p:nvPr/>
        </p:nvSpPr>
        <p:spPr>
          <a:xfrm>
            <a:off x="3445566" y="4357045"/>
            <a:ext cx="60142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9" y="143925"/>
            <a:ext cx="6068520" cy="8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549551" y="840893"/>
            <a:ext cx="3124200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" y="1966378"/>
            <a:ext cx="1057763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3" y="2040397"/>
            <a:ext cx="2015206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28" y="2286425"/>
            <a:ext cx="722467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66" y="1028700"/>
            <a:ext cx="1912257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4" y="2403163"/>
            <a:ext cx="1288026" cy="1288026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2" y="1370776"/>
            <a:ext cx="1676400" cy="16764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97" y="3495599"/>
            <a:ext cx="914400" cy="9144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6038952"/>
            <a:ext cx="819048" cy="81904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6809"/>
            <a:ext cx="880991" cy="880991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67400" y="153473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467598" y="247405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707278" y="241446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553200" y="389566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269126" y="528631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pic>
        <p:nvPicPr>
          <p:cNvPr id="15" name="Picture 14" descr="07bd8c3cac6524c1da824b5c116ad819.png">
            <a:hlinkClick r:id="rId11" action="ppaction://hlinksldjump"/>
            <a:extLst>
              <a:ext uri="{FF2B5EF4-FFF2-40B4-BE49-F238E27FC236}">
                <a16:creationId xmlns:a16="http://schemas.microsoft.com/office/drawing/2014/main" id="{AAC1D4A6-7388-4275-8E86-CFF770BE05B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659737" y="1483455"/>
            <a:ext cx="3124200" cy="2438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83062A6-2C38-498D-9A0A-3656F18BE473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22FD36-D977-406E-B811-14CCD791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F23E65-458D-4ECC-A157-BEE1C9712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82E31C-4DAD-4B59-A2AB-C6662A195A43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3894" y="-389050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5570" y="1007667"/>
            <a:ext cx="695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2 = ?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3222009"/>
            <a:ext cx="4572000" cy="7488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0978" y="323067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950695"/>
            <a:ext cx="4572000" cy="7488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0978" y="595936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3549792" y="33346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D"/>
          <p:cNvSpPr txBox="1"/>
          <p:nvPr/>
        </p:nvSpPr>
        <p:spPr>
          <a:xfrm>
            <a:off x="3545292" y="60792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53292" y="323658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3292" y="414735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53292" y="505917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3292" y="596527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3230679"/>
            <a:ext cx="725543" cy="7115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600137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CCE0E11-E822-4184-87DA-10205AB3964C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AE5138-3FCB-4C2E-91D0-3F0851E6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C73A15-D124-4C68-B349-8AFD1D28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0206E6-3930-47C2-89F2-34876E30E92C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864" y="-457200"/>
            <a:ext cx="11121736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319" y="1342313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6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2220" y="5528875"/>
            <a:ext cx="1371600" cy="1142999"/>
          </a:xfrm>
          <a:prstGeom prst="rect">
            <a:avLst/>
          </a:prstGeom>
        </p:spPr>
      </p:pic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50" name="Picture 4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5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69207" y="595162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69207" y="41327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369207" y="5044596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69207" y="3247075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81400" y="3693098"/>
            <a:ext cx="4775027" cy="1744055"/>
            <a:chOff x="726986" y="320100"/>
            <a:chExt cx="18190691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7600" y="991259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10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94268B-DF50-453F-8EDC-927F81A05DFF}"/>
              </a:ext>
            </a:extLst>
          </p:cNvPr>
          <p:cNvSpPr txBox="1"/>
          <p:nvPr/>
        </p:nvSpPr>
        <p:spPr>
          <a:xfrm>
            <a:off x="6473090" y="4044153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98885-2D14-11B2-F74A-8D945882DD1B}"/>
              </a:ext>
            </a:extLst>
          </p:cNvPr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4" name="Picture 3" descr="375ba1682899b9444c201750c3b90c1b.png">
              <a:extLst>
                <a:ext uri="{FF2B5EF4-FFF2-40B4-BE49-F238E27FC236}">
                  <a16:creationId xmlns:a16="http://schemas.microsoft.com/office/drawing/2014/main" id="{6DB1A7F8-B3A6-A4DD-D9C8-85138E9E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B88B1BC3-872F-038D-988E-9B46F5FEBF37}"/>
                </a:ext>
              </a:extLst>
            </p:cNvPr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E1AB82-C280-3A8E-4C52-E65868E5F687}"/>
                </a:ext>
              </a:extLst>
            </p:cNvPr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563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4D08A12-9E9E-4550-BB92-7B186F82581B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A386488-A03C-4BA7-A624-B194640F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A9F4621-98EB-4E0E-801D-F0CC5EF4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F5E2C18-F9FF-4A54-B5EE-95866E40488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" y="-304800"/>
            <a:ext cx="108204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334464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5 = ? 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7233" y="5595611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07079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407946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867400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9559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1708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49729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58760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1795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418343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2994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0969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59800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09798" y="405833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09798" y="585494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09798" y="495594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09798" y="315842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407946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20782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0320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215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06AD248-8A4E-42B4-BB05-B7C598FEF340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7696B27-4842-490B-BE4D-FDC7E2E7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FB02D0A-623B-4A91-8404-F56685128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B37422D-290B-4B5F-AFC0-05545D511D37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-457200"/>
            <a:ext cx="11353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4180" y="1354160"/>
            <a:ext cx="8037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4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7125" y="502920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30503" y="50378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21087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938058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59317" y="51418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60621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18125" y="506150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08600" y="416508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08600" y="596584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08600" y="32793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82" y="503787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97223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4EC901E-1E99-422E-9B6C-9F018B86F8B6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821D119-B326-4EE1-8B20-E5B940F0A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2FB6D53-7795-4D61-9EE7-8DCF25DE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C85613F-B5E0-4513-8FF7-9C6D4D8E68F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-304800"/>
            <a:ext cx="111252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209079"/>
            <a:ext cx="6957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7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2194" y="5828746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82194" y="4009904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2194" y="4921721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82194" y="3124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2981326"/>
            <a:ext cx="8992693" cy="4143746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8C231-1CE4-4EA3-9128-B08196D6B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779" y="4061753"/>
            <a:ext cx="6425741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0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ình ảnh 39">
            <a:extLst>
              <a:ext uri="{FF2B5EF4-FFF2-40B4-BE49-F238E27FC236}">
                <a16:creationId xmlns:a16="http://schemas.microsoft.com/office/drawing/2014/main" id="{FAF5F8D8-BF88-44E3-8B4E-574ECC47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851" y="2190750"/>
            <a:ext cx="4218874" cy="3105150"/>
          </a:xfrm>
          <a:prstGeom prst="rect">
            <a:avLst/>
          </a:prstGeom>
        </p:spPr>
      </p:pic>
      <p:sp>
        <p:nvSpPr>
          <p:cNvPr id="16" name="Bong bóng Lời nói: Hình bầu dục 40">
            <a:extLst>
              <a:ext uri="{FF2B5EF4-FFF2-40B4-BE49-F238E27FC236}">
                <a16:creationId xmlns:a16="http://schemas.microsoft.com/office/drawing/2014/main" id="{C4942828-56ED-4897-A49B-868446BB4B81}"/>
              </a:ext>
            </a:extLst>
          </p:cNvPr>
          <p:cNvSpPr/>
          <p:nvPr/>
        </p:nvSpPr>
        <p:spPr>
          <a:xfrm>
            <a:off x="1019174" y="541734"/>
            <a:ext cx="6417815" cy="1893093"/>
          </a:xfrm>
          <a:prstGeom prst="wedgeEllipseCallout">
            <a:avLst>
              <a:gd name="adj1" fmla="val 36234"/>
              <a:gd name="adj2" fmla="val 61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ngăn có 6 chiếc ba lô. Hỏi 3 ngăn có bao nhiêu chiếc ba lô?</a:t>
            </a:r>
            <a:endParaRPr lang="en-US" sz="32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Mũi tên: Phải 42">
            <a:extLst>
              <a:ext uri="{FF2B5EF4-FFF2-40B4-BE49-F238E27FC236}">
                <a16:creationId xmlns:a16="http://schemas.microsoft.com/office/drawing/2014/main" id="{2F401BB6-AC00-453A-A2CF-85CAAEC2E4ED}"/>
              </a:ext>
            </a:extLst>
          </p:cNvPr>
          <p:cNvSpPr/>
          <p:nvPr/>
        </p:nvSpPr>
        <p:spPr>
          <a:xfrm>
            <a:off x="1435894" y="3960019"/>
            <a:ext cx="892969" cy="542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81">
                <a:extLst>
                  <a:ext uri="{FF2B5EF4-FFF2-40B4-BE49-F238E27FC236}">
                    <a16:creationId xmlns:a16="http://schemas.microsoft.com/office/drawing/2014/main" id="{499813CD-1351-4BAD-BC01-BA660CE0B6F7}"/>
                  </a:ext>
                </a:extLst>
              </p:cNvPr>
              <p:cNvSpPr txBox="1"/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81">
                <a:extLst>
                  <a:ext uri="{FF2B5EF4-FFF2-40B4-BE49-F238E27FC236}">
                    <a16:creationId xmlns:a16="http://schemas.microsoft.com/office/drawing/2014/main" id="{499813CD-1351-4BAD-BC01-BA660CE0B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2004;p61">
            <a:extLst>
              <a:ext uri="{FF2B5EF4-FFF2-40B4-BE49-F238E27FC236}">
                <a16:creationId xmlns:a16="http://schemas.microsoft.com/office/drawing/2014/main" id="{A947A6B8-EAE6-46BB-8F88-383601946AE6}"/>
              </a:ext>
            </a:extLst>
          </p:cNvPr>
          <p:cNvGrpSpPr/>
          <p:nvPr/>
        </p:nvGrpSpPr>
        <p:grpSpPr>
          <a:xfrm rot="4273014">
            <a:off x="4485233" y="2937198"/>
            <a:ext cx="514438" cy="520449"/>
            <a:chOff x="4052860" y="1366510"/>
            <a:chExt cx="218208" cy="220767"/>
          </a:xfrm>
        </p:grpSpPr>
        <p:sp>
          <p:nvSpPr>
            <p:cNvPr id="22" name="Google Shape;2005;p61">
              <a:extLst>
                <a:ext uri="{FF2B5EF4-FFF2-40B4-BE49-F238E27FC236}">
                  <a16:creationId xmlns:a16="http://schemas.microsoft.com/office/drawing/2014/main" id="{E211E053-40FC-46EF-9C89-19B926428E9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6;p61">
              <a:extLst>
                <a:ext uri="{FF2B5EF4-FFF2-40B4-BE49-F238E27FC236}">
                  <a16:creationId xmlns:a16="http://schemas.microsoft.com/office/drawing/2014/main" id="{E58B71DB-D878-41C0-989F-08D8E1ABEBF6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7;p61">
              <a:extLst>
                <a:ext uri="{FF2B5EF4-FFF2-40B4-BE49-F238E27FC236}">
                  <a16:creationId xmlns:a16="http://schemas.microsoft.com/office/drawing/2014/main" id="{CBCED265-3980-4EB9-B000-11F61C41536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8;p61">
              <a:extLst>
                <a:ext uri="{FF2B5EF4-FFF2-40B4-BE49-F238E27FC236}">
                  <a16:creationId xmlns:a16="http://schemas.microsoft.com/office/drawing/2014/main" id="{3AA1170A-69F2-4D28-B9A3-BC098C581BDD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9;p61">
              <a:extLst>
                <a:ext uri="{FF2B5EF4-FFF2-40B4-BE49-F238E27FC236}">
                  <a16:creationId xmlns:a16="http://schemas.microsoft.com/office/drawing/2014/main" id="{B998D8AF-6D97-4E45-BE4E-7D68057CD59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10;p61">
              <a:extLst>
                <a:ext uri="{FF2B5EF4-FFF2-40B4-BE49-F238E27FC236}">
                  <a16:creationId xmlns:a16="http://schemas.microsoft.com/office/drawing/2014/main" id="{F92E07D8-0F95-4898-BCD9-C9F05EBA8E5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11;p61">
              <a:extLst>
                <a:ext uri="{FF2B5EF4-FFF2-40B4-BE49-F238E27FC236}">
                  <a16:creationId xmlns:a16="http://schemas.microsoft.com/office/drawing/2014/main" id="{9713FA92-0FD3-4060-87E4-C4981A01D03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12;p61">
              <a:extLst>
                <a:ext uri="{FF2B5EF4-FFF2-40B4-BE49-F238E27FC236}">
                  <a16:creationId xmlns:a16="http://schemas.microsoft.com/office/drawing/2014/main" id="{8DC64F4B-FEE3-4CBD-A545-28046B2F473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13;p61">
              <a:extLst>
                <a:ext uri="{FF2B5EF4-FFF2-40B4-BE49-F238E27FC236}">
                  <a16:creationId xmlns:a16="http://schemas.microsoft.com/office/drawing/2014/main" id="{28B1E513-D471-4B19-BAED-89CE8F8FE9B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14;p61">
              <a:extLst>
                <a:ext uri="{FF2B5EF4-FFF2-40B4-BE49-F238E27FC236}">
                  <a16:creationId xmlns:a16="http://schemas.microsoft.com/office/drawing/2014/main" id="{C013A9E6-3AE7-4EE6-B6BE-4E1211919DC6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15;p61">
              <a:extLst>
                <a:ext uri="{FF2B5EF4-FFF2-40B4-BE49-F238E27FC236}">
                  <a16:creationId xmlns:a16="http://schemas.microsoft.com/office/drawing/2014/main" id="{1F44AF61-F603-4D43-A966-9DF0C343A1F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16;p61">
              <a:extLst>
                <a:ext uri="{FF2B5EF4-FFF2-40B4-BE49-F238E27FC236}">
                  <a16:creationId xmlns:a16="http://schemas.microsoft.com/office/drawing/2014/main" id="{DB093E28-0926-48E1-AA5B-95B60206AAA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17;p61">
              <a:extLst>
                <a:ext uri="{FF2B5EF4-FFF2-40B4-BE49-F238E27FC236}">
                  <a16:creationId xmlns:a16="http://schemas.microsoft.com/office/drawing/2014/main" id="{C2F52F3D-DBB7-45CA-B856-33C0DBCB6E0A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18;p61">
              <a:extLst>
                <a:ext uri="{FF2B5EF4-FFF2-40B4-BE49-F238E27FC236}">
                  <a16:creationId xmlns:a16="http://schemas.microsoft.com/office/drawing/2014/main" id="{A5FAE56B-262F-4230-ABAA-144FF3EEA63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19;p61">
              <a:extLst>
                <a:ext uri="{FF2B5EF4-FFF2-40B4-BE49-F238E27FC236}">
                  <a16:creationId xmlns:a16="http://schemas.microsoft.com/office/drawing/2014/main" id="{E4AB539B-1B07-4F30-A436-079BCC6ED6B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20;p61">
              <a:extLst>
                <a:ext uri="{FF2B5EF4-FFF2-40B4-BE49-F238E27FC236}">
                  <a16:creationId xmlns:a16="http://schemas.microsoft.com/office/drawing/2014/main" id="{31086BF4-1C1A-4D28-B014-81C1600C759B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21;p61">
              <a:extLst>
                <a:ext uri="{FF2B5EF4-FFF2-40B4-BE49-F238E27FC236}">
                  <a16:creationId xmlns:a16="http://schemas.microsoft.com/office/drawing/2014/main" id="{328D8A91-6D30-4C40-8C93-E545BC7A691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22;p61">
              <a:extLst>
                <a:ext uri="{FF2B5EF4-FFF2-40B4-BE49-F238E27FC236}">
                  <a16:creationId xmlns:a16="http://schemas.microsoft.com/office/drawing/2014/main" id="{510039C2-87ED-4A9F-878B-A7E2748289E3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23;p61">
              <a:extLst>
                <a:ext uri="{FF2B5EF4-FFF2-40B4-BE49-F238E27FC236}">
                  <a16:creationId xmlns:a16="http://schemas.microsoft.com/office/drawing/2014/main" id="{32EC12D9-0298-4A76-BE42-B93EF285ABB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24;p61">
              <a:extLst>
                <a:ext uri="{FF2B5EF4-FFF2-40B4-BE49-F238E27FC236}">
                  <a16:creationId xmlns:a16="http://schemas.microsoft.com/office/drawing/2014/main" id="{C16E5EB2-B2A9-4853-9A73-76EB9B2474A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2004;p61">
            <a:extLst>
              <a:ext uri="{FF2B5EF4-FFF2-40B4-BE49-F238E27FC236}">
                <a16:creationId xmlns:a16="http://schemas.microsoft.com/office/drawing/2014/main" id="{5CC679AF-4A6A-464C-8D29-064EFE0AE58C}"/>
              </a:ext>
            </a:extLst>
          </p:cNvPr>
          <p:cNvGrpSpPr/>
          <p:nvPr/>
        </p:nvGrpSpPr>
        <p:grpSpPr>
          <a:xfrm rot="4273014">
            <a:off x="1625159" y="4708366"/>
            <a:ext cx="514438" cy="520449"/>
            <a:chOff x="4052860" y="1366510"/>
            <a:chExt cx="218208" cy="220767"/>
          </a:xfrm>
        </p:grpSpPr>
        <p:sp>
          <p:nvSpPr>
            <p:cNvPr id="43" name="Google Shape;2005;p61">
              <a:extLst>
                <a:ext uri="{FF2B5EF4-FFF2-40B4-BE49-F238E27FC236}">
                  <a16:creationId xmlns:a16="http://schemas.microsoft.com/office/drawing/2014/main" id="{7A1C8AB1-3C90-4E3E-A578-6F45DE9945BE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06;p61">
              <a:extLst>
                <a:ext uri="{FF2B5EF4-FFF2-40B4-BE49-F238E27FC236}">
                  <a16:creationId xmlns:a16="http://schemas.microsoft.com/office/drawing/2014/main" id="{CE71C833-9B1A-45B3-8AF6-659A70FCE7D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07;p61">
              <a:extLst>
                <a:ext uri="{FF2B5EF4-FFF2-40B4-BE49-F238E27FC236}">
                  <a16:creationId xmlns:a16="http://schemas.microsoft.com/office/drawing/2014/main" id="{0B5B9E6F-B2C8-4969-B992-0D4C208FF5CB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08;p61">
              <a:extLst>
                <a:ext uri="{FF2B5EF4-FFF2-40B4-BE49-F238E27FC236}">
                  <a16:creationId xmlns:a16="http://schemas.microsoft.com/office/drawing/2014/main" id="{C91EEF67-AA01-42DA-A4E4-0BB79BFF1FAC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09;p61">
              <a:extLst>
                <a:ext uri="{FF2B5EF4-FFF2-40B4-BE49-F238E27FC236}">
                  <a16:creationId xmlns:a16="http://schemas.microsoft.com/office/drawing/2014/main" id="{98399DC5-7CF3-4911-BB8A-EC841C3896BA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10;p61">
              <a:extLst>
                <a:ext uri="{FF2B5EF4-FFF2-40B4-BE49-F238E27FC236}">
                  <a16:creationId xmlns:a16="http://schemas.microsoft.com/office/drawing/2014/main" id="{C810B0D4-377B-4BFA-B1CE-55FCEC45DAE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11;p61">
              <a:extLst>
                <a:ext uri="{FF2B5EF4-FFF2-40B4-BE49-F238E27FC236}">
                  <a16:creationId xmlns:a16="http://schemas.microsoft.com/office/drawing/2014/main" id="{9DFFC272-63AB-4632-9473-AFC1BC121C0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2;p61">
              <a:extLst>
                <a:ext uri="{FF2B5EF4-FFF2-40B4-BE49-F238E27FC236}">
                  <a16:creationId xmlns:a16="http://schemas.microsoft.com/office/drawing/2014/main" id="{7D94EBA2-A80E-470D-AAC0-58D2BEF06587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13;p61">
              <a:extLst>
                <a:ext uri="{FF2B5EF4-FFF2-40B4-BE49-F238E27FC236}">
                  <a16:creationId xmlns:a16="http://schemas.microsoft.com/office/drawing/2014/main" id="{D57C9472-4F9E-4011-9734-DCCCB6F9E1D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14;p61">
              <a:extLst>
                <a:ext uri="{FF2B5EF4-FFF2-40B4-BE49-F238E27FC236}">
                  <a16:creationId xmlns:a16="http://schemas.microsoft.com/office/drawing/2014/main" id="{079BF617-70E7-4AD7-9E05-9AFF2DF9C6E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15;p61">
              <a:extLst>
                <a:ext uri="{FF2B5EF4-FFF2-40B4-BE49-F238E27FC236}">
                  <a16:creationId xmlns:a16="http://schemas.microsoft.com/office/drawing/2014/main" id="{7C409C1E-E9F1-4E35-9527-0DBCE2787D7F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16;p61">
              <a:extLst>
                <a:ext uri="{FF2B5EF4-FFF2-40B4-BE49-F238E27FC236}">
                  <a16:creationId xmlns:a16="http://schemas.microsoft.com/office/drawing/2014/main" id="{80803FB7-BD4B-4A9A-A665-DF50A89C1EA2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61">
              <a:extLst>
                <a:ext uri="{FF2B5EF4-FFF2-40B4-BE49-F238E27FC236}">
                  <a16:creationId xmlns:a16="http://schemas.microsoft.com/office/drawing/2014/main" id="{318089DF-06B9-4F75-B0FB-30F649BC86E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61">
              <a:extLst>
                <a:ext uri="{FF2B5EF4-FFF2-40B4-BE49-F238E27FC236}">
                  <a16:creationId xmlns:a16="http://schemas.microsoft.com/office/drawing/2014/main" id="{B6AD8C9D-928E-4D46-8FDC-58F05F06EC6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61">
              <a:extLst>
                <a:ext uri="{FF2B5EF4-FFF2-40B4-BE49-F238E27FC236}">
                  <a16:creationId xmlns:a16="http://schemas.microsoft.com/office/drawing/2014/main" id="{BA07F631-1E33-4E3F-9660-288A75B9B55D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61">
              <a:extLst>
                <a:ext uri="{FF2B5EF4-FFF2-40B4-BE49-F238E27FC236}">
                  <a16:creationId xmlns:a16="http://schemas.microsoft.com/office/drawing/2014/main" id="{48594E82-5CA0-4100-AFA7-C00B1A872701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61">
              <a:extLst>
                <a:ext uri="{FF2B5EF4-FFF2-40B4-BE49-F238E27FC236}">
                  <a16:creationId xmlns:a16="http://schemas.microsoft.com/office/drawing/2014/main" id="{376A7B8D-81FE-4CCB-8287-11CA0FD1E2F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61">
              <a:extLst>
                <a:ext uri="{FF2B5EF4-FFF2-40B4-BE49-F238E27FC236}">
                  <a16:creationId xmlns:a16="http://schemas.microsoft.com/office/drawing/2014/main" id="{77DC249E-DE97-4F01-A6BC-0F6CBACC21B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61">
              <a:extLst>
                <a:ext uri="{FF2B5EF4-FFF2-40B4-BE49-F238E27FC236}">
                  <a16:creationId xmlns:a16="http://schemas.microsoft.com/office/drawing/2014/main" id="{879ED32A-B6D2-42D9-A079-334AFB533CE8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61">
              <a:extLst>
                <a:ext uri="{FF2B5EF4-FFF2-40B4-BE49-F238E27FC236}">
                  <a16:creationId xmlns:a16="http://schemas.microsoft.com/office/drawing/2014/main" id="{52187E2D-5A9F-465D-9DEF-AC875254814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2004;p61">
            <a:extLst>
              <a:ext uri="{FF2B5EF4-FFF2-40B4-BE49-F238E27FC236}">
                <a16:creationId xmlns:a16="http://schemas.microsoft.com/office/drawing/2014/main" id="{3B01B196-6752-4216-AB57-2FB6577CE095}"/>
              </a:ext>
            </a:extLst>
          </p:cNvPr>
          <p:cNvGrpSpPr/>
          <p:nvPr/>
        </p:nvGrpSpPr>
        <p:grpSpPr>
          <a:xfrm rot="4273014">
            <a:off x="9407882" y="1371069"/>
            <a:ext cx="514438" cy="520449"/>
            <a:chOff x="4052860" y="1366510"/>
            <a:chExt cx="218208" cy="220767"/>
          </a:xfrm>
        </p:grpSpPr>
        <p:sp>
          <p:nvSpPr>
            <p:cNvPr id="64" name="Google Shape;2005;p61">
              <a:extLst>
                <a:ext uri="{FF2B5EF4-FFF2-40B4-BE49-F238E27FC236}">
                  <a16:creationId xmlns:a16="http://schemas.microsoft.com/office/drawing/2014/main" id="{8FB41410-C730-4C89-9574-AC10151977B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06;p61">
              <a:extLst>
                <a:ext uri="{FF2B5EF4-FFF2-40B4-BE49-F238E27FC236}">
                  <a16:creationId xmlns:a16="http://schemas.microsoft.com/office/drawing/2014/main" id="{DCF78C3F-DE0F-47E6-B9E2-F8268758163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07;p61">
              <a:extLst>
                <a:ext uri="{FF2B5EF4-FFF2-40B4-BE49-F238E27FC236}">
                  <a16:creationId xmlns:a16="http://schemas.microsoft.com/office/drawing/2014/main" id="{734A3EC6-7766-4BF5-A7AD-00AB6A3996A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08;p61">
              <a:extLst>
                <a:ext uri="{FF2B5EF4-FFF2-40B4-BE49-F238E27FC236}">
                  <a16:creationId xmlns:a16="http://schemas.microsoft.com/office/drawing/2014/main" id="{1DF0EACC-D4BE-40C6-9AE4-54B078C57D9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09;p61">
              <a:extLst>
                <a:ext uri="{FF2B5EF4-FFF2-40B4-BE49-F238E27FC236}">
                  <a16:creationId xmlns:a16="http://schemas.microsoft.com/office/drawing/2014/main" id="{18BC0739-AC65-4FEF-8564-3C6F305ED820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10;p61">
              <a:extLst>
                <a:ext uri="{FF2B5EF4-FFF2-40B4-BE49-F238E27FC236}">
                  <a16:creationId xmlns:a16="http://schemas.microsoft.com/office/drawing/2014/main" id="{0AB8F623-47B3-40FD-A249-1C3204FD0D72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11;p61">
              <a:extLst>
                <a:ext uri="{FF2B5EF4-FFF2-40B4-BE49-F238E27FC236}">
                  <a16:creationId xmlns:a16="http://schemas.microsoft.com/office/drawing/2014/main" id="{CA6DEAB0-E99A-4543-AB39-C27C5DE035E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12;p61">
              <a:extLst>
                <a:ext uri="{FF2B5EF4-FFF2-40B4-BE49-F238E27FC236}">
                  <a16:creationId xmlns:a16="http://schemas.microsoft.com/office/drawing/2014/main" id="{6A552F57-DB18-4CC1-99C5-13B9C475364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13;p61">
              <a:extLst>
                <a:ext uri="{FF2B5EF4-FFF2-40B4-BE49-F238E27FC236}">
                  <a16:creationId xmlns:a16="http://schemas.microsoft.com/office/drawing/2014/main" id="{F790B2CF-F722-493F-9211-08AB0D1A051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14;p61">
              <a:extLst>
                <a:ext uri="{FF2B5EF4-FFF2-40B4-BE49-F238E27FC236}">
                  <a16:creationId xmlns:a16="http://schemas.microsoft.com/office/drawing/2014/main" id="{121F38BD-5B02-461A-8648-D49EF37C59F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15;p61">
              <a:extLst>
                <a:ext uri="{FF2B5EF4-FFF2-40B4-BE49-F238E27FC236}">
                  <a16:creationId xmlns:a16="http://schemas.microsoft.com/office/drawing/2014/main" id="{ED7A3692-625E-40C5-8AD9-6A601EA7399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16;p61">
              <a:extLst>
                <a:ext uri="{FF2B5EF4-FFF2-40B4-BE49-F238E27FC236}">
                  <a16:creationId xmlns:a16="http://schemas.microsoft.com/office/drawing/2014/main" id="{5A0F5D10-F6DC-45CE-9989-EB1BDA860B6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17;p61">
              <a:extLst>
                <a:ext uri="{FF2B5EF4-FFF2-40B4-BE49-F238E27FC236}">
                  <a16:creationId xmlns:a16="http://schemas.microsoft.com/office/drawing/2014/main" id="{B2EB681F-0441-4E38-91A2-E40AD225A64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18;p61">
              <a:extLst>
                <a:ext uri="{FF2B5EF4-FFF2-40B4-BE49-F238E27FC236}">
                  <a16:creationId xmlns:a16="http://schemas.microsoft.com/office/drawing/2014/main" id="{0209FB11-BA67-4166-AEDC-83439F593FDB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9;p61">
              <a:extLst>
                <a:ext uri="{FF2B5EF4-FFF2-40B4-BE49-F238E27FC236}">
                  <a16:creationId xmlns:a16="http://schemas.microsoft.com/office/drawing/2014/main" id="{CACDD319-0AA0-48D5-B46E-7B8B9FF3D68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0;p61">
              <a:extLst>
                <a:ext uri="{FF2B5EF4-FFF2-40B4-BE49-F238E27FC236}">
                  <a16:creationId xmlns:a16="http://schemas.microsoft.com/office/drawing/2014/main" id="{8C47EAF3-F23D-4F87-953E-06303844C22D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21;p61">
              <a:extLst>
                <a:ext uri="{FF2B5EF4-FFF2-40B4-BE49-F238E27FC236}">
                  <a16:creationId xmlns:a16="http://schemas.microsoft.com/office/drawing/2014/main" id="{7A1E53DD-CEA7-479D-BE6E-85879918195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22;p61">
              <a:extLst>
                <a:ext uri="{FF2B5EF4-FFF2-40B4-BE49-F238E27FC236}">
                  <a16:creationId xmlns:a16="http://schemas.microsoft.com/office/drawing/2014/main" id="{96AA9B32-9F1A-4BE7-BC27-CA137CA76B78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23;p61">
              <a:extLst>
                <a:ext uri="{FF2B5EF4-FFF2-40B4-BE49-F238E27FC236}">
                  <a16:creationId xmlns:a16="http://schemas.microsoft.com/office/drawing/2014/main" id="{ADF5C654-0A2F-4E0F-A50D-EEF69E62B79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24;p61">
              <a:extLst>
                <a:ext uri="{FF2B5EF4-FFF2-40B4-BE49-F238E27FC236}">
                  <a16:creationId xmlns:a16="http://schemas.microsoft.com/office/drawing/2014/main" id="{4AA7C5B8-9F94-411D-951B-ABC54E8EDA9C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81">
                <a:extLst>
                  <a:ext uri="{FF2B5EF4-FFF2-40B4-BE49-F238E27FC236}">
                    <a16:creationId xmlns:a16="http://schemas.microsoft.com/office/drawing/2014/main" id="{754AA6A0-BA76-1139-6156-FF162A9AB76A}"/>
                  </a:ext>
                </a:extLst>
              </p:cNvPr>
              <p:cNvSpPr txBox="1"/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81">
                <a:extLst>
                  <a:ext uri="{FF2B5EF4-FFF2-40B4-BE49-F238E27FC236}">
                    <a16:creationId xmlns:a16="http://schemas.microsoft.com/office/drawing/2014/main" id="{754AA6A0-BA76-1139-6156-FF162A9AB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5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01042" y="355282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oogle Shape;1112;p44">
            <a:extLst>
              <a:ext uri="{FF2B5EF4-FFF2-40B4-BE49-F238E27FC236}">
                <a16:creationId xmlns:a16="http://schemas.microsoft.com/office/drawing/2014/main" id="{3C6140F7-2310-4D88-B100-FBA80814CAA8}"/>
              </a:ext>
            </a:extLst>
          </p:cNvPr>
          <p:cNvGrpSpPr/>
          <p:nvPr/>
        </p:nvGrpSpPr>
        <p:grpSpPr>
          <a:xfrm flipH="1">
            <a:off x="10521923" y="5681645"/>
            <a:ext cx="951737" cy="1176355"/>
            <a:chOff x="1191373" y="4259140"/>
            <a:chExt cx="713803" cy="882266"/>
          </a:xfrm>
        </p:grpSpPr>
        <p:sp>
          <p:nvSpPr>
            <p:cNvPr id="85" name="Google Shape;1113;p44">
              <a:extLst>
                <a:ext uri="{FF2B5EF4-FFF2-40B4-BE49-F238E27FC236}">
                  <a16:creationId xmlns:a16="http://schemas.microsoft.com/office/drawing/2014/main" id="{09492480-3D65-4393-9F63-00856865E680}"/>
                </a:ext>
              </a:extLst>
            </p:cNvPr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1114;p44">
              <a:extLst>
                <a:ext uri="{FF2B5EF4-FFF2-40B4-BE49-F238E27FC236}">
                  <a16:creationId xmlns:a16="http://schemas.microsoft.com/office/drawing/2014/main" id="{BEA7FC58-DC59-4470-9537-7270E15299CD}"/>
                </a:ext>
              </a:extLst>
            </p:cNvPr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1115;p44">
              <a:extLst>
                <a:ext uri="{FF2B5EF4-FFF2-40B4-BE49-F238E27FC236}">
                  <a16:creationId xmlns:a16="http://schemas.microsoft.com/office/drawing/2014/main" id="{94F1575B-5721-475F-A029-A4FFEA14A536}"/>
                </a:ext>
              </a:extLst>
            </p:cNvPr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1116;p44">
              <a:extLst>
                <a:ext uri="{FF2B5EF4-FFF2-40B4-BE49-F238E27FC236}">
                  <a16:creationId xmlns:a16="http://schemas.microsoft.com/office/drawing/2014/main" id="{E9983BBA-85EE-4A65-88E2-D41854D0AB3E}"/>
                </a:ext>
              </a:extLst>
            </p:cNvPr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9" name="Google Shape;1117;p44">
              <a:extLst>
                <a:ext uri="{FF2B5EF4-FFF2-40B4-BE49-F238E27FC236}">
                  <a16:creationId xmlns:a16="http://schemas.microsoft.com/office/drawing/2014/main" id="{5B19A3EB-3CAD-4E18-BCDD-8DA0ED282E93}"/>
                </a:ext>
              </a:extLst>
            </p:cNvPr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12" name="Picture 4">
            <a:extLst>
              <a:ext uri="{FF2B5EF4-FFF2-40B4-BE49-F238E27FC236}">
                <a16:creationId xmlns:a16="http://schemas.microsoft.com/office/drawing/2014/main" id="{70D715BE-4ABC-46C0-88AB-0705376003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1042" y="570431"/>
            <a:ext cx="1986215" cy="1777663"/>
          </a:xfrm>
          <a:prstGeom prst="rect">
            <a:avLst/>
          </a:prstGeom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B040783B-B44C-419C-99DF-BEB43F883A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0662" y="3809584"/>
            <a:ext cx="1986215" cy="1777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03099B12-62CA-4083-91A4-0AE615EB1D07}"/>
                  </a:ext>
                </a:extLst>
              </p:cNvPr>
              <p:cNvSpPr txBox="1"/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03099B12-62CA-4083-91A4-0AE615EB1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Hộp Văn bản 43">
                <a:extLst>
                  <a:ext uri="{FF2B5EF4-FFF2-40B4-BE49-F238E27FC236}">
                    <a16:creationId xmlns:a16="http://schemas.microsoft.com/office/drawing/2014/main" id="{485B70C1-B0F5-441C-A90A-3E8F362E1F8B}"/>
                  </a:ext>
                </a:extLst>
              </p:cNvPr>
              <p:cNvSpPr txBox="1"/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6" name="Hộp Văn bản 43">
                <a:extLst>
                  <a:ext uri="{FF2B5EF4-FFF2-40B4-BE49-F238E27FC236}">
                    <a16:creationId xmlns:a16="http://schemas.microsoft.com/office/drawing/2014/main" id="{485B70C1-B0F5-441C-A90A-3E8F362E1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Picture 7">
            <a:extLst>
              <a:ext uri="{FF2B5EF4-FFF2-40B4-BE49-F238E27FC236}">
                <a16:creationId xmlns:a16="http://schemas.microsoft.com/office/drawing/2014/main" id="{FA4CF72A-4365-40E8-B24A-720371291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9492714" y="2748953"/>
            <a:ext cx="686553" cy="386967"/>
          </a:xfrm>
          <a:prstGeom prst="rect">
            <a:avLst/>
          </a:prstGeom>
        </p:spPr>
      </p:pic>
      <p:pic>
        <p:nvPicPr>
          <p:cNvPr id="119" name="Picture 7">
            <a:extLst>
              <a:ext uri="{FF2B5EF4-FFF2-40B4-BE49-F238E27FC236}">
                <a16:creationId xmlns:a16="http://schemas.microsoft.com/office/drawing/2014/main" id="{AA4C5CA5-9D0C-496F-B231-66D172D3E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729955" y="403510"/>
            <a:ext cx="686553" cy="386967"/>
          </a:xfrm>
          <a:prstGeom prst="rect">
            <a:avLst/>
          </a:prstGeom>
        </p:spPr>
      </p:pic>
      <p:pic>
        <p:nvPicPr>
          <p:cNvPr id="120" name="Picture 7">
            <a:extLst>
              <a:ext uri="{FF2B5EF4-FFF2-40B4-BE49-F238E27FC236}">
                <a16:creationId xmlns:a16="http://schemas.microsoft.com/office/drawing/2014/main" id="{BC4689AC-7D20-42E0-9A99-2EB66730B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615405" y="6174954"/>
            <a:ext cx="686553" cy="386967"/>
          </a:xfrm>
          <a:prstGeom prst="rect">
            <a:avLst/>
          </a:prstGeom>
        </p:spPr>
      </p:pic>
      <p:pic>
        <p:nvPicPr>
          <p:cNvPr id="121" name="Picture 7">
            <a:extLst>
              <a:ext uri="{FF2B5EF4-FFF2-40B4-BE49-F238E27FC236}">
                <a16:creationId xmlns:a16="http://schemas.microsoft.com/office/drawing/2014/main" id="{4FADCC9C-FCD3-4F1C-9DAA-4411059AF2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8825455" y="6028263"/>
            <a:ext cx="686553" cy="386967"/>
          </a:xfrm>
          <a:prstGeom prst="rect">
            <a:avLst/>
          </a:prstGeom>
        </p:spPr>
      </p:pic>
      <p:pic>
        <p:nvPicPr>
          <p:cNvPr id="4" name="Hình ảnh 39">
            <a:extLst>
              <a:ext uri="{FF2B5EF4-FFF2-40B4-BE49-F238E27FC236}">
                <a16:creationId xmlns:a16="http://schemas.microsoft.com/office/drawing/2014/main" id="{FFE46289-E109-66E6-2C70-E6D9E781D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1265" y="635395"/>
            <a:ext cx="3667423" cy="26992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5F25E9-2746-205B-8599-DEE198A1840B}"/>
              </a:ext>
            </a:extLst>
          </p:cNvPr>
          <p:cNvGrpSpPr/>
          <p:nvPr/>
        </p:nvGrpSpPr>
        <p:grpSpPr>
          <a:xfrm>
            <a:off x="1937867" y="737711"/>
            <a:ext cx="5333932" cy="1450801"/>
            <a:chOff x="1937867" y="737711"/>
            <a:chExt cx="5333932" cy="1450801"/>
          </a:xfrm>
        </p:grpSpPr>
        <p:sp>
          <p:nvSpPr>
            <p:cNvPr id="110" name="Hộp Văn bản 35">
              <a:extLst>
                <a:ext uri="{FF2B5EF4-FFF2-40B4-BE49-F238E27FC236}">
                  <a16:creationId xmlns:a16="http://schemas.microsoft.com/office/drawing/2014/main" id="{74581BDB-2A21-489C-A8A0-27090311F560}"/>
                </a:ext>
              </a:extLst>
            </p:cNvPr>
            <p:cNvSpPr txBox="1"/>
            <p:nvPr/>
          </p:nvSpPr>
          <p:spPr>
            <a:xfrm>
              <a:off x="1937867" y="847988"/>
              <a:ext cx="511682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 Nếu thêm 1 ngăn nữa thì ta có phép nhân nào?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CB091605-8CCC-FE36-30F4-1509A92F0935}"/>
                </a:ext>
              </a:extLst>
            </p:cNvPr>
            <p:cNvSpPr/>
            <p:nvPr/>
          </p:nvSpPr>
          <p:spPr>
            <a:xfrm>
              <a:off x="1937867" y="737711"/>
              <a:ext cx="5333932" cy="1450801"/>
            </a:xfrm>
            <a:prstGeom prst="wedgeRoundRectCallout">
              <a:avLst>
                <a:gd name="adj1" fmla="val 39789"/>
                <a:gd name="adj2" fmla="val 75288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59EA3E-1F50-2BB0-AF5D-5BCAF25E8EDA}"/>
              </a:ext>
            </a:extLst>
          </p:cNvPr>
          <p:cNvGrpSpPr/>
          <p:nvPr/>
        </p:nvGrpSpPr>
        <p:grpSpPr>
          <a:xfrm>
            <a:off x="2406877" y="3677819"/>
            <a:ext cx="6762399" cy="1450801"/>
            <a:chOff x="2406877" y="3677819"/>
            <a:chExt cx="6762399" cy="1450801"/>
          </a:xfrm>
        </p:grpSpPr>
        <p:sp>
          <p:nvSpPr>
            <p:cNvPr id="111" name="Hộp Văn bản 38">
              <a:extLst>
                <a:ext uri="{FF2B5EF4-FFF2-40B4-BE49-F238E27FC236}">
                  <a16:creationId xmlns:a16="http://schemas.microsoft.com/office/drawing/2014/main" id="{DF641861-82C2-4A61-84FE-C254C29FDEC8}"/>
                </a:ext>
              </a:extLst>
            </p:cNvPr>
            <p:cNvSpPr txBox="1"/>
            <p:nvPr/>
          </p:nvSpPr>
          <p:spPr>
            <a:xfrm>
              <a:off x="2769956" y="3780278"/>
              <a:ext cx="61752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spcAft>
                  <a:spcPts val="1067"/>
                </a:spcAft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Nếu tiếp tục thêm 1 ngăn nữa thì ta có phép nhân nào nữa?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96688C1-6FCC-EDAF-BA04-AC569401ACE8}"/>
                </a:ext>
              </a:extLst>
            </p:cNvPr>
            <p:cNvSpPr/>
            <p:nvPr/>
          </p:nvSpPr>
          <p:spPr>
            <a:xfrm>
              <a:off x="2406877" y="3677819"/>
              <a:ext cx="6762399" cy="1450801"/>
            </a:xfrm>
            <a:prstGeom prst="wedgeRoundRectCallout">
              <a:avLst>
                <a:gd name="adj1" fmla="val 40377"/>
                <a:gd name="adj2" fmla="val 69807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188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6412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4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9E27A7-D6E7-494B-9DDF-8675410B001D}"/>
              </a:ext>
            </a:extLst>
          </p:cNvPr>
          <p:cNvSpPr/>
          <p:nvPr/>
        </p:nvSpPr>
        <p:spPr>
          <a:xfrm>
            <a:off x="3139979" y="1625462"/>
            <a:ext cx="6353175" cy="1390650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38E5B5-FEA8-4CF0-8774-D21440BECC19}"/>
              </a:ext>
            </a:extLst>
          </p:cNvPr>
          <p:cNvSpPr txBox="1"/>
          <p:nvPr/>
        </p:nvSpPr>
        <p:spPr>
          <a:xfrm>
            <a:off x="3292380" y="2406512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9DA963-576A-43D6-A9CE-E1D3D78D66F5}"/>
              </a:ext>
            </a:extLst>
          </p:cNvPr>
          <p:cNvSpPr txBox="1"/>
          <p:nvPr/>
        </p:nvSpPr>
        <p:spPr>
          <a:xfrm>
            <a:off x="7026180" y="171118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= 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13C7F3-4AD0-41C8-A408-87E1EB49ADD7}"/>
              </a:ext>
            </a:extLst>
          </p:cNvPr>
          <p:cNvGrpSpPr/>
          <p:nvPr/>
        </p:nvGrpSpPr>
        <p:grpSpPr>
          <a:xfrm>
            <a:off x="3349530" y="1777862"/>
            <a:ext cx="2964760" cy="542925"/>
            <a:chOff x="845240" y="1720712"/>
            <a:chExt cx="2964760" cy="5429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60C89BD-76EF-4637-B34C-AD4FDC5FA45E}"/>
                </a:ext>
              </a:extLst>
            </p:cNvPr>
            <p:cNvSpPr/>
            <p:nvPr/>
          </p:nvSpPr>
          <p:spPr>
            <a:xfrm>
              <a:off x="845240" y="1720712"/>
              <a:ext cx="296476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AB3BC4-5C43-4DBC-ADCA-F61F9943FD8D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DB7B5AE-DD72-42D4-9F48-08CCA0E75F70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98607C-3956-43AB-9E7C-81961F46A61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E8DBAA-D22A-4A46-87EE-A18C8357D18F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794564D-D39D-4BD8-913C-CF67908C337B}"/>
                </a:ext>
              </a:extLst>
            </p:cNvPr>
            <p:cNvSpPr/>
            <p:nvPr/>
          </p:nvSpPr>
          <p:spPr>
            <a:xfrm>
              <a:off x="27489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28D3C6-6DA1-40B0-9B58-5A21B971DCBF}"/>
                </a:ext>
              </a:extLst>
            </p:cNvPr>
            <p:cNvSpPr/>
            <p:nvPr/>
          </p:nvSpPr>
          <p:spPr>
            <a:xfrm>
              <a:off x="321572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1B9CA3-493E-4802-ADD3-8E2A94206761}"/>
              </a:ext>
            </a:extLst>
          </p:cNvPr>
          <p:cNvSpPr/>
          <p:nvPr/>
        </p:nvSpPr>
        <p:spPr>
          <a:xfrm>
            <a:off x="3110162" y="3175965"/>
            <a:ext cx="6353175" cy="2874481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B06327-7552-4E5D-BF41-0C8BEC7659E5}"/>
              </a:ext>
            </a:extLst>
          </p:cNvPr>
          <p:cNvGrpSpPr/>
          <p:nvPr/>
        </p:nvGrpSpPr>
        <p:grpSpPr>
          <a:xfrm>
            <a:off x="3394255" y="3380282"/>
            <a:ext cx="2836380" cy="542925"/>
            <a:chOff x="845240" y="1720712"/>
            <a:chExt cx="2836380" cy="54292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F8D289-4977-4222-ADAD-0DB043FE7846}"/>
                </a:ext>
              </a:extLst>
            </p:cNvPr>
            <p:cNvSpPr/>
            <p:nvPr/>
          </p:nvSpPr>
          <p:spPr>
            <a:xfrm>
              <a:off x="845240" y="1720712"/>
              <a:ext cx="283638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F5663E-E589-4AE2-9A35-FA6A74947655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E4FD0F-A5A3-4AA4-B626-8060E9A156B6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E09546-F0C6-47C4-8D8B-AEF9E107A19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C494FE-6271-4290-B38B-B3EBFB4B28A5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31FCB18-837F-4AC1-8A99-A86F4E247E3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AA6581A-821F-41D3-8B69-DE959AF50A5C}"/>
                </a:ext>
              </a:extLst>
            </p:cNvPr>
            <p:cNvSpPr/>
            <p:nvPr/>
          </p:nvSpPr>
          <p:spPr>
            <a:xfrm>
              <a:off x="31680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F9FBBA-5AE9-4BB2-992C-BE1501A61D8F}"/>
              </a:ext>
            </a:extLst>
          </p:cNvPr>
          <p:cNvGrpSpPr/>
          <p:nvPr/>
        </p:nvGrpSpPr>
        <p:grpSpPr>
          <a:xfrm>
            <a:off x="3383747" y="4024268"/>
            <a:ext cx="2846887" cy="542925"/>
            <a:chOff x="845240" y="1720712"/>
            <a:chExt cx="2787512" cy="54292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665604-23A1-4608-9259-4233DAC025C8}"/>
                </a:ext>
              </a:extLst>
            </p:cNvPr>
            <p:cNvSpPr/>
            <p:nvPr/>
          </p:nvSpPr>
          <p:spPr>
            <a:xfrm>
              <a:off x="845240" y="1720712"/>
              <a:ext cx="2787512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B835F7-E983-4D30-BC32-F5D313979B29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012A101-4108-45C4-AE3F-E0BC0B88106D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111E90C-EED1-4F39-AF4E-D9C775D86356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A73601-EED8-4416-8948-AA4AA607392A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74ADACC-5A07-418D-94C1-8BB43DE8814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740D3A-BE2D-41B1-9EB5-481C95DFC409}"/>
                </a:ext>
              </a:extLst>
            </p:cNvPr>
            <p:cNvSpPr/>
            <p:nvPr/>
          </p:nvSpPr>
          <p:spPr>
            <a:xfrm>
              <a:off x="3177622" y="179691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EA017B6-09B7-4927-B013-49F21637BFA8}"/>
              </a:ext>
            </a:extLst>
          </p:cNvPr>
          <p:cNvSpPr txBox="1"/>
          <p:nvPr/>
        </p:nvSpPr>
        <p:spPr>
          <a:xfrm>
            <a:off x="3431528" y="46527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BB98C9-BCDF-466E-B607-D683DD0E96C0}"/>
              </a:ext>
            </a:extLst>
          </p:cNvPr>
          <p:cNvSpPr txBox="1"/>
          <p:nvPr/>
        </p:nvSpPr>
        <p:spPr>
          <a:xfrm>
            <a:off x="3411648" y="5308737"/>
            <a:ext cx="263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2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046A51-61CD-485F-BBCB-5373615041E4}"/>
              </a:ext>
            </a:extLst>
          </p:cNvPr>
          <p:cNvSpPr txBox="1"/>
          <p:nvPr/>
        </p:nvSpPr>
        <p:spPr>
          <a:xfrm>
            <a:off x="7016241" y="3514769"/>
            <a:ext cx="257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2 =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D5E04-0CD4-4623-A83A-F0DF5FFF2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647700"/>
            <a:ext cx="10077450" cy="81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D73C1-E9C5-D7BA-0B6E-AF4F6AA04E49}"/>
              </a:ext>
            </a:extLst>
          </p:cNvPr>
          <p:cNvSpPr txBox="1"/>
          <p:nvPr/>
        </p:nvSpPr>
        <p:spPr>
          <a:xfrm>
            <a:off x="5821060" y="5325448"/>
            <a:ext cx="125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DE9DD-9B43-0424-B15D-709DD18AD062}"/>
              </a:ext>
            </a:extLst>
          </p:cNvPr>
          <p:cNvSpPr txBox="1"/>
          <p:nvPr/>
        </p:nvSpPr>
        <p:spPr>
          <a:xfrm>
            <a:off x="7026180" y="5299126"/>
            <a:ext cx="142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</p:spTree>
    <p:extLst>
      <p:ext uri="{BB962C8B-B14F-4D97-AF65-F5344CB8AC3E}">
        <p14:creationId xmlns:p14="http://schemas.microsoft.com/office/powerpoint/2010/main" val="20275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35" grpId="0" animBg="1"/>
      <p:bldP spid="48" grpId="0"/>
      <p:bldP spid="49" grpId="0"/>
      <p:bldP spid="50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2874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077" y="175054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D054BD5-DED8-437B-908D-306922A35E05}"/>
              </a:ext>
            </a:extLst>
          </p:cNvPr>
          <p:cNvSpPr/>
          <p:nvPr/>
        </p:nvSpPr>
        <p:spPr>
          <a:xfrm>
            <a:off x="3078928" y="1849208"/>
            <a:ext cx="6525868" cy="3639794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A2A8F0E-38F3-4A2F-A943-99A6113AE3A5}"/>
              </a:ext>
            </a:extLst>
          </p:cNvPr>
          <p:cNvGrpSpPr/>
          <p:nvPr/>
        </p:nvGrpSpPr>
        <p:grpSpPr>
          <a:xfrm>
            <a:off x="3397646" y="1981731"/>
            <a:ext cx="3014870" cy="542925"/>
            <a:chOff x="845240" y="1720712"/>
            <a:chExt cx="2986296" cy="54292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E8B74B8-C556-4CE7-9A06-3BCC3A709FBF}"/>
                </a:ext>
              </a:extLst>
            </p:cNvPr>
            <p:cNvSpPr/>
            <p:nvPr/>
          </p:nvSpPr>
          <p:spPr>
            <a:xfrm>
              <a:off x="845240" y="1720712"/>
              <a:ext cx="298629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8F9B7BD-3BD2-4E48-8379-623144E71DF2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33BDD24-DA81-4DF8-84A7-367A5CC03D8C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0E33848-08F8-4138-86BF-F253355A474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41ECCA2-39F3-4E42-BAF8-12FB7B7ECD8E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2B48522-0DE3-4BFE-B0DE-9235DCED02B6}"/>
                </a:ext>
              </a:extLst>
            </p:cNvPr>
            <p:cNvSpPr/>
            <p:nvPr/>
          </p:nvSpPr>
          <p:spPr>
            <a:xfrm>
              <a:off x="27585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6A2CB03-4CFC-4CE5-8C53-53D83DF02903}"/>
                </a:ext>
              </a:extLst>
            </p:cNvPr>
            <p:cNvSpPr/>
            <p:nvPr/>
          </p:nvSpPr>
          <p:spPr>
            <a:xfrm>
              <a:off x="319667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7F6BD97-094C-4DDB-B60B-DC7214F5FFB5}"/>
              </a:ext>
            </a:extLst>
          </p:cNvPr>
          <p:cNvGrpSpPr/>
          <p:nvPr/>
        </p:nvGrpSpPr>
        <p:grpSpPr>
          <a:xfrm>
            <a:off x="3427463" y="2667531"/>
            <a:ext cx="2985053" cy="542925"/>
            <a:chOff x="845239" y="1720712"/>
            <a:chExt cx="2985053" cy="54292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0E4EB5B-1422-4EAF-9FA9-3CA05B8F1061}"/>
                </a:ext>
              </a:extLst>
            </p:cNvPr>
            <p:cNvSpPr/>
            <p:nvPr/>
          </p:nvSpPr>
          <p:spPr>
            <a:xfrm>
              <a:off x="845239" y="1720712"/>
              <a:ext cx="2985053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8600B2-CC1F-484C-87BD-2294F0FD0D43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A936696-E5FB-4815-B51C-BCF7FD4269D9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42B3145-3636-4644-B9EE-AD6405C66FB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A871C40-A47C-43F8-8491-77A1C15C8A66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A70544B-3CA9-4E69-A0BF-2BAFCF11358E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886D750-1B1A-4ACE-8925-AE099C713654}"/>
                </a:ext>
              </a:extLst>
            </p:cNvPr>
            <p:cNvSpPr/>
            <p:nvPr/>
          </p:nvSpPr>
          <p:spPr>
            <a:xfrm>
              <a:off x="31776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53D2E8C-D828-4F48-8D20-75445D0B2B14}"/>
              </a:ext>
            </a:extLst>
          </p:cNvPr>
          <p:cNvSpPr txBox="1"/>
          <p:nvPr/>
        </p:nvSpPr>
        <p:spPr>
          <a:xfrm>
            <a:off x="3360375" y="40515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83192BA-1F5A-4601-9E96-4983208308B5}"/>
              </a:ext>
            </a:extLst>
          </p:cNvPr>
          <p:cNvSpPr txBox="1"/>
          <p:nvPr/>
        </p:nvSpPr>
        <p:spPr>
          <a:xfrm>
            <a:off x="3340495" y="4707537"/>
            <a:ext cx="267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3 =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3C9B3C2-9AD2-401C-A089-C2FE8A1CC48E}"/>
              </a:ext>
            </a:extLst>
          </p:cNvPr>
          <p:cNvSpPr txBox="1"/>
          <p:nvPr/>
        </p:nvSpPr>
        <p:spPr>
          <a:xfrm>
            <a:off x="6955026" y="1944873"/>
            <a:ext cx="261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18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464BEDB-E5E8-438E-A299-48143F429E00}"/>
              </a:ext>
            </a:extLst>
          </p:cNvPr>
          <p:cNvGrpSpPr/>
          <p:nvPr/>
        </p:nvGrpSpPr>
        <p:grpSpPr>
          <a:xfrm>
            <a:off x="3437403" y="3363270"/>
            <a:ext cx="3014870" cy="542925"/>
            <a:chOff x="845240" y="1720712"/>
            <a:chExt cx="3022738" cy="54292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6BEF862-31C2-4FD6-90CB-5FBA7A8F5A08}"/>
                </a:ext>
              </a:extLst>
            </p:cNvPr>
            <p:cNvSpPr/>
            <p:nvPr/>
          </p:nvSpPr>
          <p:spPr>
            <a:xfrm>
              <a:off x="845240" y="1720712"/>
              <a:ext cx="3022738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7D3277A-1E2B-45C5-9469-25C062280136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33D462A-2B08-4F49-BC59-59E5FDF3A9F2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9454205-AA92-483E-8CC4-96597F35853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7D0AA4D-ECA7-4218-BBD9-6CE8498CC28B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206EECC-668C-4F6B-8F6F-2EE302C4AAC0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1F39A11-4E9A-4E7C-9002-B749F1F9B9DF}"/>
                </a:ext>
              </a:extLst>
            </p:cNvPr>
            <p:cNvSpPr/>
            <p:nvPr/>
          </p:nvSpPr>
          <p:spPr>
            <a:xfrm>
              <a:off x="315857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FF7BC39-6171-9271-0A41-9E3DE491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30" y="603181"/>
            <a:ext cx="10077450" cy="81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C1982-8938-611D-C3F5-4CE4525C1018}"/>
              </a:ext>
            </a:extLst>
          </p:cNvPr>
          <p:cNvSpPr txBox="1"/>
          <p:nvPr/>
        </p:nvSpPr>
        <p:spPr>
          <a:xfrm>
            <a:off x="5749078" y="4726205"/>
            <a:ext cx="211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EA770-2988-D08C-F6D6-68C9B1B3CBB3}"/>
              </a:ext>
            </a:extLst>
          </p:cNvPr>
          <p:cNvSpPr txBox="1"/>
          <p:nvPr/>
        </p:nvSpPr>
        <p:spPr>
          <a:xfrm>
            <a:off x="7526327" y="4744873"/>
            <a:ext cx="105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</p:spTree>
    <p:extLst>
      <p:ext uri="{BB962C8B-B14F-4D97-AF65-F5344CB8AC3E}">
        <p14:creationId xmlns:p14="http://schemas.microsoft.com/office/powerpoint/2010/main" val="42357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/>
      <p:bldP spid="93" grpId="0"/>
      <p:bldP spid="9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90716" y="359331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76209" y="2674041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873194" y="1239914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50F62-1DC1-8A79-8470-7E7891BD276B}"/>
              </a:ext>
            </a:extLst>
          </p:cNvPr>
          <p:cNvSpPr txBox="1"/>
          <p:nvPr/>
        </p:nvSpPr>
        <p:spPr>
          <a:xfrm>
            <a:off x="7913216" y="1271379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A49AF-B3F8-368B-A610-C79DE0E4467A}"/>
              </a:ext>
            </a:extLst>
          </p:cNvPr>
          <p:cNvSpPr txBox="1"/>
          <p:nvPr/>
        </p:nvSpPr>
        <p:spPr>
          <a:xfrm>
            <a:off x="7913216" y="1245253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? </a:t>
            </a:r>
          </a:p>
        </p:txBody>
      </p:sp>
    </p:spTree>
    <p:extLst>
      <p:ext uri="{BB962C8B-B14F-4D97-AF65-F5344CB8AC3E}">
        <p14:creationId xmlns:p14="http://schemas.microsoft.com/office/powerpoint/2010/main" val="1661046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build="allAtOnce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95258" y="2674042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412520" y="1195180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B881AC1-00FE-4BF8-83AE-F4CE54B6F04B}"/>
              </a:ext>
            </a:extLst>
          </p:cNvPr>
          <p:cNvSpPr txBox="1"/>
          <p:nvPr/>
        </p:nvSpPr>
        <p:spPr>
          <a:xfrm>
            <a:off x="7431570" y="189050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5 = ?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7A19142-A52D-4CAC-AF31-66CA65BA2744}"/>
              </a:ext>
            </a:extLst>
          </p:cNvPr>
          <p:cNvSpPr txBox="1"/>
          <p:nvPr/>
        </p:nvSpPr>
        <p:spPr>
          <a:xfrm>
            <a:off x="7453341" y="254364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6 = ?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D0B2FFA-41E3-4280-A8B0-2E3FAD2567A3}"/>
              </a:ext>
            </a:extLst>
          </p:cNvPr>
          <p:cNvSpPr txBox="1"/>
          <p:nvPr/>
        </p:nvSpPr>
        <p:spPr>
          <a:xfrm>
            <a:off x="7476451" y="32442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7 = ?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3AD51C4-84B2-4D15-9900-2A66BE647B9B}"/>
              </a:ext>
            </a:extLst>
          </p:cNvPr>
          <p:cNvSpPr txBox="1"/>
          <p:nvPr/>
        </p:nvSpPr>
        <p:spPr>
          <a:xfrm>
            <a:off x="7498156" y="39503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8 = ?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1C41FDE-9BAB-436A-851E-9C9AD5030E3C}"/>
              </a:ext>
            </a:extLst>
          </p:cNvPr>
          <p:cNvSpPr txBox="1"/>
          <p:nvPr/>
        </p:nvSpPr>
        <p:spPr>
          <a:xfrm>
            <a:off x="7526731" y="46714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9 = 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174B85A-49AE-4354-8246-6F4C86084F9E}"/>
              </a:ext>
            </a:extLst>
          </p:cNvPr>
          <p:cNvSpPr txBox="1"/>
          <p:nvPr/>
        </p:nvSpPr>
        <p:spPr>
          <a:xfrm>
            <a:off x="7536411" y="53658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10 =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2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/>
      <p:bldP spid="114" grpId="0" animBg="1"/>
      <p:bldP spid="114" grpId="1" animBg="1"/>
      <p:bldP spid="116" grpId="0" animBg="1"/>
      <p:bldP spid="116" grpId="1" animBg="1"/>
      <p:bldP spid="124" grpId="0" animBg="1"/>
      <p:bldP spid="124" grpId="1" animBg="1"/>
      <p:bldP spid="126" grpId="0" animBg="1"/>
      <p:bldP spid="126" grpId="1" animBg="1"/>
      <p:bldP spid="128" grpId="0" animBg="1"/>
      <p:bldP spid="128" grpId="1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584</Words>
  <Application>Microsoft Office PowerPoint</Application>
  <PresentationFormat>Widescreen</PresentationFormat>
  <Paragraphs>176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#9Slide02 Noi dung dai</vt:lpstr>
      <vt:lpstr>Arial</vt:lpstr>
      <vt:lpstr>Calibri</vt:lpstr>
      <vt:lpstr>Cambria Math</vt:lpstr>
      <vt:lpstr>Tahoma</vt:lpstr>
      <vt:lpstr>Times New Roman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36</cp:revision>
  <dcterms:created xsi:type="dcterms:W3CDTF">2022-09-07T03:54:35Z</dcterms:created>
  <dcterms:modified xsi:type="dcterms:W3CDTF">2022-09-20T05:19:19Z</dcterms:modified>
</cp:coreProperties>
</file>