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7" r:id="rId3"/>
    <p:sldMasterId id="2147483764" r:id="rId4"/>
  </p:sldMasterIdLst>
  <p:notesMasterIdLst>
    <p:notesMasterId r:id="rId20"/>
  </p:notesMasterIdLst>
  <p:sldIdLst>
    <p:sldId id="260" r:id="rId5"/>
    <p:sldId id="261" r:id="rId6"/>
    <p:sldId id="272" r:id="rId7"/>
    <p:sldId id="281" r:id="rId8"/>
    <p:sldId id="282" r:id="rId9"/>
    <p:sldId id="283" r:id="rId10"/>
    <p:sldId id="284" r:id="rId11"/>
    <p:sldId id="285" r:id="rId12"/>
    <p:sldId id="286" r:id="rId13"/>
    <p:sldId id="273" r:id="rId14"/>
    <p:sldId id="287" r:id="rId15"/>
    <p:sldId id="592" r:id="rId16"/>
    <p:sldId id="570" r:id="rId17"/>
    <p:sldId id="279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5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50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1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8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1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0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51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2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3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8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1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4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3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50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26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6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13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1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9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4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8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0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7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7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506026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86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087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262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02/10/2023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11.png"/><Relationship Id="rId5" Type="http://schemas.openxmlformats.org/officeDocument/2006/relationships/image" Target="../media/image25.svg"/><Relationship Id="rId10" Type="http://schemas.openxmlformats.org/officeDocument/2006/relationships/image" Target="../media/image29.sv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99" y="2032214"/>
            <a:ext cx="2274005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A5117-0E8E-EBAC-BEE1-71A6A6DB1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35" y="1076837"/>
            <a:ext cx="9352075" cy="2280102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731527" y="245840"/>
            <a:ext cx="903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38520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Mua 4 hộp sữa chua nha đam hết 32 000 đồng. Hỏi mua 6 hộp sữa chua như thế hết bao nhiêu tiền?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499109"/>
            <a:ext cx="310561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33271" y="488476"/>
            <a:ext cx="327573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1052002"/>
            <a:ext cx="908111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2555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860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1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32 000 : 4 = 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6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8 000 x 6 = 48 000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r">
              <a:spcAft>
                <a:spcPts val="60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48 000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Mua một quả dưa hấu ruột đỏ nặng 3 kg hết 48 000 đồng. Hỏi mua một quả dưa hấu ruột đỏ nặng 5 kg hết bao nhiêu tiền?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392784"/>
            <a:ext cx="3435221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65169" y="360885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945676"/>
            <a:ext cx="118112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069"/>
            <a:ext cx="2837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28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3" y="4098933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7312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Một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cân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dưa hấu có giá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48 000 : 3 = 16 000 (đồng)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Mua 1 quả dưa hấu nặng 5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kg hết số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16 000 x 5 = 80 000 (đ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ồ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ng)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Đáp số: 80 000 đồng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7BDD6E-AEB2-8F8C-674B-8395EAFBAFB1}"/>
              </a:ext>
            </a:extLst>
          </p:cNvPr>
          <p:cNvSpPr/>
          <p:nvPr/>
        </p:nvSpPr>
        <p:spPr>
          <a:xfrm>
            <a:off x="9749151" y="328987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229704-E74A-D1D3-C24D-B3AA421E36D6}"/>
              </a:ext>
            </a:extLst>
          </p:cNvPr>
          <p:cNvSpPr/>
          <p:nvPr/>
        </p:nvSpPr>
        <p:spPr>
          <a:xfrm>
            <a:off x="4890071" y="935044"/>
            <a:ext cx="6901435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425CA0-9155-833E-347C-1A6151BB1876}"/>
              </a:ext>
            </a:extLst>
          </p:cNvPr>
          <p:cNvSpPr/>
          <p:nvPr/>
        </p:nvSpPr>
        <p:spPr>
          <a:xfrm>
            <a:off x="1009188" y="1477305"/>
            <a:ext cx="2776004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  <p:bldP spid="2" grpId="0" animBg="1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616150" y="272636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 cách giải “ Bài toán liên quan đến rút về đơn vị”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ận dụng giải quyết một số vấn đề thực tiễn đơn giản.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3F5A-8347-A4A8-4FF2-8321E36B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316975"/>
            <a:ext cx="10757910" cy="3957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61AB11-6A73-C205-4145-0190416824FD}"/>
              </a:ext>
            </a:extLst>
          </p:cNvPr>
          <p:cNvSpPr/>
          <p:nvPr/>
        </p:nvSpPr>
        <p:spPr>
          <a:xfrm>
            <a:off x="1959713" y="4553171"/>
            <a:ext cx="8460193" cy="70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24B76-AD80-E2BC-335C-81C384A3E1B2}"/>
              </a:ext>
            </a:extLst>
          </p:cNvPr>
          <p:cNvSpPr/>
          <p:nvPr/>
        </p:nvSpPr>
        <p:spPr>
          <a:xfrm>
            <a:off x="1980978" y="5531366"/>
            <a:ext cx="8460193" cy="1007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làm thế nào để biết 1 chiếc bút giá 6000 đồng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BE24F-65EF-FCE9-FDF8-81323AA9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04" y="262823"/>
            <a:ext cx="10360997" cy="130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65196-726E-B9E5-419D-181C309A0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03" y="1674850"/>
            <a:ext cx="160020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B1A42-B9E0-F476-DCF6-5544762D9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60" y="2170925"/>
            <a:ext cx="4476750" cy="149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FC0A9-327D-7987-D82F-7A742EDC5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775" y="2267394"/>
            <a:ext cx="5172075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30E86-7EAB-3A04-EB66-FE672BC28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6" y="3849760"/>
            <a:ext cx="1638300" cy="56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40421-80DC-9B63-E0F8-3F924702E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1" y="4448001"/>
            <a:ext cx="4261441" cy="2138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2D7FA3-9A96-5F3C-F05E-C5836ECFC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471" y="3990199"/>
            <a:ext cx="4457700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8B4CB-2A0A-6F84-FD37-48890C4B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9" y="379560"/>
            <a:ext cx="2621183" cy="949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10B22-D945-1CFC-7003-26ADC5AD2A8B}"/>
              </a:ext>
            </a:extLst>
          </p:cNvPr>
          <p:cNvSpPr/>
          <p:nvPr/>
        </p:nvSpPr>
        <p:spPr>
          <a:xfrm>
            <a:off x="1839433" y="1818166"/>
            <a:ext cx="8718697" cy="4391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8934-1E8C-E497-4660-990757F33809}"/>
              </a:ext>
            </a:extLst>
          </p:cNvPr>
          <p:cNvSpPr txBox="1"/>
          <p:nvPr/>
        </p:nvSpPr>
        <p:spPr>
          <a:xfrm>
            <a:off x="2126512" y="2030818"/>
            <a:ext cx="8176437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: 5 = 6 000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8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× 8 = 48 000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48 000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9" y="1877058"/>
            <a:ext cx="4179631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7038752" y="616688"/>
            <a:ext cx="3976577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 phần (thực hiện phép chia.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7017487" y="3487479"/>
            <a:ext cx="4019108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nhiều phần (thực hiện phép nhân)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485</Words>
  <Application>Microsoft Office PowerPoint</Application>
  <PresentationFormat>Widescreen</PresentationFormat>
  <Paragraphs>54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맑은 고딕</vt:lpstr>
      <vt:lpstr>Aharoni</vt:lpstr>
      <vt:lpstr>Arial</vt:lpstr>
      <vt:lpstr>Bebas Neue</vt:lpstr>
      <vt:lpstr>Calibri</vt:lpstr>
      <vt:lpstr>Cambria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Wingdings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35</cp:revision>
  <dcterms:created xsi:type="dcterms:W3CDTF">2023-09-07T08:53:46Z</dcterms:created>
  <dcterms:modified xsi:type="dcterms:W3CDTF">2023-10-02T03:14:23Z</dcterms:modified>
</cp:coreProperties>
</file>