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01" r:id="rId2"/>
    <p:sldId id="309" r:id="rId3"/>
    <p:sldId id="310" r:id="rId4"/>
    <p:sldId id="302" r:id="rId5"/>
    <p:sldId id="311" r:id="rId6"/>
    <p:sldId id="312" r:id="rId7"/>
    <p:sldId id="313" r:id="rId8"/>
    <p:sldId id="278" r:id="rId9"/>
    <p:sldId id="281" r:id="rId10"/>
    <p:sldId id="314" r:id="rId11"/>
    <p:sldId id="315" r:id="rId12"/>
    <p:sldId id="316" r:id="rId13"/>
    <p:sldId id="317" r:id="rId14"/>
    <p:sldId id="509" r:id="rId15"/>
    <p:sldId id="510" r:id="rId16"/>
    <p:sldId id="512" r:id="rId17"/>
    <p:sldId id="513" r:id="rId18"/>
    <p:sldId id="514" r:id="rId19"/>
    <p:sldId id="318" r:id="rId20"/>
    <p:sldId id="305" r:id="rId21"/>
    <p:sldId id="515" r:id="rId22"/>
    <p:sldId id="516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E5F760-39CB-D9EC-7193-02C1A6ABD6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43D543-0B87-6BB7-AFDB-EAEF051ABF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32856-2A89-40E5-B477-522DFD5BB0DA}" type="datetimeFigureOut">
              <a:rPr lang="en-US" smtClean="0"/>
              <a:t>09/10/2023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ACBD24-7241-2CA5-D028-A0C576491B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63ADC5-FE13-3800-63F2-ABFF91C064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53D8-0910-4232-AEDB-1F308AB4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45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36136-D254-46A4-A8F6-11F1807BEE96}" type="datetimeFigureOut">
              <a:rPr lang="en-US" smtClean="0"/>
              <a:t>09/10/2023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FD371-75A7-4A27-800C-02B56A93C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5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67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894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64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con </a:t>
            </a:r>
            <a:r>
              <a:rPr lang="en-US" altLang="zh-CN" dirty="0" err="1"/>
              <a:t>diều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đến</a:t>
            </a:r>
            <a:r>
              <a:rPr lang="en-US" altLang="zh-CN" dirty="0"/>
              <a:t> slide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0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055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96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47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728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897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42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67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F5F6AD-A6DF-49B9-A7A9-2275C89C7DDE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23961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42E02-AB81-4A31-A81D-84A36CDBB504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95511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60D522-7605-1802-541F-B7A21DF287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5725" y="0"/>
            <a:ext cx="12259437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69A394-DA14-F7A5-F68C-EE9BE453A4ED}"/>
              </a:ext>
            </a:extLst>
          </p:cNvPr>
          <p:cNvSpPr/>
          <p:nvPr userDrawn="1"/>
        </p:nvSpPr>
        <p:spPr>
          <a:xfrm>
            <a:off x="323850" y="314325"/>
            <a:ext cx="11449050" cy="6372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2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5401F-5510-4544-8DBB-3D2DAC981C5A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15642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9E3B7-DC98-44CE-A243-D1BFB6AF8ECC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58178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55D31-802D-4991-BBA3-7D6E1E03B8D8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5234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5767EA-13EA-4562-9CD1-C45A8F86DEC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4313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DE44F-5FB2-466C-83CD-A3BA2606ACE3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93034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35025-D8D1-410E-9F22-8705DF440D5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90532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37E96-BAD7-4724-BB0D-5FBBD131FE3D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57415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BA12C08-3967-6368-2BDE-6F7D93E31E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0" y="180975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2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slide" Target="slide6.xml"/><Relationship Id="rId4" Type="http://schemas.openxmlformats.org/officeDocument/2006/relationships/slide" Target="slide9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:a16="http://schemas.microsoft.com/office/drawing/2014/main" id="{B368723C-2BF8-4D25-91E6-BF9B78F4E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0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C1DEF0-F4AD-8DFB-80F3-9CCFD2528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0210" y="1814254"/>
            <a:ext cx="6687892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6CC700-EC59-F548-B819-B45C2AE69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3" y="489174"/>
            <a:ext cx="2700338" cy="288267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AB5231-E6CE-C667-1B09-D186AFAFB932}"/>
              </a:ext>
            </a:extLst>
          </p:cNvPr>
          <p:cNvSpPr/>
          <p:nvPr/>
        </p:nvSpPr>
        <p:spPr>
          <a:xfrm>
            <a:off x="4210048" y="1000126"/>
            <a:ext cx="4876801" cy="133350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2: Kẻ đường thẳng 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5AAD78-EC3B-62C0-377C-EBBC8426E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3443287"/>
            <a:ext cx="2728912" cy="279650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B6C3630-67AB-DAEB-EB76-FEC87393083B}"/>
              </a:ext>
            </a:extLst>
          </p:cNvPr>
          <p:cNvSpPr/>
          <p:nvPr/>
        </p:nvSpPr>
        <p:spPr>
          <a:xfrm>
            <a:off x="4362448" y="3609975"/>
            <a:ext cx="5095877" cy="229552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3: Đặt ê ke sao cho một cạnh của ê ke nằm trên đường thẳng EM. Trên cạnh còn lại đi qua E, trên đó chọn điểm D.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F7BD5C-6169-E46D-700F-6FE2B22B5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561975"/>
            <a:ext cx="3524250" cy="32004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727CB9-64C5-2A75-87AF-2D29B073265F}"/>
              </a:ext>
            </a:extLst>
          </p:cNvPr>
          <p:cNvSpPr/>
          <p:nvPr/>
        </p:nvSpPr>
        <p:spPr>
          <a:xfrm>
            <a:off x="533398" y="3771900"/>
            <a:ext cx="3914777" cy="179069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4: Dùng thước thẳng kẻ đường thẳng ED.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C23428-DA14-CC51-1BA7-E6B751731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50" y="885825"/>
            <a:ext cx="48006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8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E407A1-146E-6EBB-EC1B-4DA794C8AEBF}"/>
              </a:ext>
            </a:extLst>
          </p:cNvPr>
          <p:cNvSpPr txBox="1"/>
          <p:nvPr/>
        </p:nvSpPr>
        <p:spPr>
          <a:xfrm>
            <a:off x="981075" y="523875"/>
            <a:ext cx="8315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 đường thẳng đi qua điểm A và song song với đường thẳng BC trong mỗi trường hợp sau: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CE01B8-063D-9D11-E53D-8DE03A1DA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8" y="2143125"/>
            <a:ext cx="9463088" cy="229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4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E14A84-97F4-F5C6-1427-6C2E514DF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847850"/>
            <a:ext cx="4229100" cy="18669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B6ABF0D-3885-EA23-AB44-30A7C7F55F78}"/>
              </a:ext>
            </a:extLst>
          </p:cNvPr>
          <p:cNvCxnSpPr>
            <a:cxnSpLocks/>
          </p:cNvCxnSpPr>
          <p:nvPr/>
        </p:nvCxnSpPr>
        <p:spPr>
          <a:xfrm>
            <a:off x="5363460" y="1609725"/>
            <a:ext cx="0" cy="272658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8BCFBAB-565A-CC5F-6131-7C6E7FC4922D}"/>
              </a:ext>
            </a:extLst>
          </p:cNvPr>
          <p:cNvSpPr txBox="1"/>
          <p:nvPr/>
        </p:nvSpPr>
        <p:spPr>
          <a:xfrm>
            <a:off x="7359723" y="3242044"/>
            <a:ext cx="78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CAF9D3-040C-CFFA-961E-7F793F67E389}"/>
              </a:ext>
            </a:extLst>
          </p:cNvPr>
          <p:cNvCxnSpPr>
            <a:cxnSpLocks/>
          </p:cNvCxnSpPr>
          <p:nvPr/>
        </p:nvCxnSpPr>
        <p:spPr>
          <a:xfrm>
            <a:off x="4752975" y="3221886"/>
            <a:ext cx="28956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C2AD78B-49E9-A407-B055-C31B0BEB5F56}"/>
              </a:ext>
            </a:extLst>
          </p:cNvPr>
          <p:cNvSpPr/>
          <p:nvPr/>
        </p:nvSpPr>
        <p:spPr>
          <a:xfrm>
            <a:off x="7485321" y="3193534"/>
            <a:ext cx="74428" cy="63795"/>
          </a:xfrm>
          <a:prstGeom prst="ellipse">
            <a:avLst/>
          </a:prstGeom>
          <a:solidFill>
            <a:schemeClr val="tx1"/>
          </a:solidFill>
          <a:ln w="76200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786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08FE6C-A9A6-6C60-90FC-5FE332F5D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1347787"/>
            <a:ext cx="5734050" cy="340042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1F792A-B9D4-D3D1-F50C-C8D101FD0DAD}"/>
              </a:ext>
            </a:extLst>
          </p:cNvPr>
          <p:cNvCxnSpPr>
            <a:cxnSpLocks/>
          </p:cNvCxnSpPr>
          <p:nvPr/>
        </p:nvCxnSpPr>
        <p:spPr>
          <a:xfrm>
            <a:off x="3238500" y="1866900"/>
            <a:ext cx="3190875" cy="31718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2408A3-F1A3-E154-E356-8FBDE3C78BDE}"/>
              </a:ext>
            </a:extLst>
          </p:cNvPr>
          <p:cNvCxnSpPr>
            <a:cxnSpLocks/>
          </p:cNvCxnSpPr>
          <p:nvPr/>
        </p:nvCxnSpPr>
        <p:spPr>
          <a:xfrm flipV="1">
            <a:off x="3438525" y="771525"/>
            <a:ext cx="2390775" cy="261228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9BF9371-9BBC-19BF-3C1B-A716A59828EA}"/>
              </a:ext>
            </a:extLst>
          </p:cNvPr>
          <p:cNvSpPr txBox="1"/>
          <p:nvPr/>
        </p:nvSpPr>
        <p:spPr>
          <a:xfrm>
            <a:off x="5683323" y="889369"/>
            <a:ext cx="78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17A0A96-1DFB-6821-44F1-12C40A386E89}"/>
              </a:ext>
            </a:extLst>
          </p:cNvPr>
          <p:cNvSpPr/>
          <p:nvPr/>
        </p:nvSpPr>
        <p:spPr>
          <a:xfrm>
            <a:off x="5646996" y="907534"/>
            <a:ext cx="74428" cy="63795"/>
          </a:xfrm>
          <a:prstGeom prst="ellipse">
            <a:avLst/>
          </a:prstGeom>
          <a:solidFill>
            <a:schemeClr val="tx1"/>
          </a:solidFill>
          <a:ln w="76200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528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131CF6-3EE4-A166-1668-BBE465FF9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466725"/>
            <a:ext cx="7296150" cy="1288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92699B-50BF-10C5-895D-AF3B45292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743" y="2000250"/>
            <a:ext cx="3329644" cy="38623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9A8F57-5B67-E426-C2BC-DBC6817C582E}"/>
              </a:ext>
            </a:extLst>
          </p:cNvPr>
          <p:cNvSpPr txBox="1"/>
          <p:nvPr/>
        </p:nvSpPr>
        <p:spPr>
          <a:xfrm>
            <a:off x="762001" y="1981200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Đường thẳng BX đi qua đỉnh B và song song với cạnh AC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F8B6B2-8729-74EB-F4BD-DEE04EB8DE6F}"/>
              </a:ext>
            </a:extLst>
          </p:cNvPr>
          <p:cNvSpPr/>
          <p:nvPr/>
        </p:nvSpPr>
        <p:spPr>
          <a:xfrm>
            <a:off x="838198" y="3429000"/>
            <a:ext cx="5781677" cy="226694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 vẽ đường thẳng BX đi qua đỉnh B song song với cạnh AC thì chúng  ta chỉ cần vẽ đường thẳng BX vuông góc với đường thẳng  AB.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0AC119-4A01-5A74-A1D0-9D23EEFF66CF}"/>
              </a:ext>
            </a:extLst>
          </p:cNvPr>
          <p:cNvCxnSpPr>
            <a:cxnSpLocks/>
          </p:cNvCxnSpPr>
          <p:nvPr/>
        </p:nvCxnSpPr>
        <p:spPr>
          <a:xfrm>
            <a:off x="7553325" y="2488461"/>
            <a:ext cx="254317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03670D4-1274-8ECB-1569-B8FE89C5EADC}"/>
              </a:ext>
            </a:extLst>
          </p:cNvPr>
          <p:cNvSpPr txBox="1"/>
          <p:nvPr/>
        </p:nvSpPr>
        <p:spPr>
          <a:xfrm>
            <a:off x="9760023" y="2499094"/>
            <a:ext cx="78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D7B221-D3BC-AE48-E9E2-12C30F33E12A}"/>
              </a:ext>
            </a:extLst>
          </p:cNvPr>
          <p:cNvSpPr/>
          <p:nvPr/>
        </p:nvSpPr>
        <p:spPr>
          <a:xfrm>
            <a:off x="9885621" y="2450584"/>
            <a:ext cx="74428" cy="63795"/>
          </a:xfrm>
          <a:prstGeom prst="ellipse">
            <a:avLst/>
          </a:prstGeom>
          <a:solidFill>
            <a:schemeClr val="tx1"/>
          </a:solidFill>
          <a:ln w="76200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777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131CF6-3EE4-A166-1668-BBE465FF9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466725"/>
            <a:ext cx="7296150" cy="1288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92699B-50BF-10C5-895D-AF3B45292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743" y="2000250"/>
            <a:ext cx="3329644" cy="38623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9A8F57-5B67-E426-C2BC-DBC6817C582E}"/>
              </a:ext>
            </a:extLst>
          </p:cNvPr>
          <p:cNvSpPr txBox="1"/>
          <p:nvPr/>
        </p:nvSpPr>
        <p:spPr>
          <a:xfrm>
            <a:off x="762001" y="1981200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Đường thẳng CY đi qua đỉnh C và song song với cạnh AB.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F8B6B2-8729-74EB-F4BD-DEE04EB8DE6F}"/>
              </a:ext>
            </a:extLst>
          </p:cNvPr>
          <p:cNvSpPr/>
          <p:nvPr/>
        </p:nvSpPr>
        <p:spPr>
          <a:xfrm>
            <a:off x="838198" y="3429001"/>
            <a:ext cx="5781677" cy="213360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vẽ đường thẳng CY vuông góc với cạnh AC thì ta được đường thẳng  CY đi qua đỉnh C và song song với cạnh AB.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0AC119-4A01-5A74-A1D0-9D23EEFF66CF}"/>
              </a:ext>
            </a:extLst>
          </p:cNvPr>
          <p:cNvCxnSpPr>
            <a:cxnSpLocks/>
          </p:cNvCxnSpPr>
          <p:nvPr/>
        </p:nvCxnSpPr>
        <p:spPr>
          <a:xfrm flipV="1">
            <a:off x="9972675" y="2219325"/>
            <a:ext cx="0" cy="300037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03670D4-1274-8ECB-1569-B8FE89C5EADC}"/>
              </a:ext>
            </a:extLst>
          </p:cNvPr>
          <p:cNvSpPr txBox="1"/>
          <p:nvPr/>
        </p:nvSpPr>
        <p:spPr>
          <a:xfrm>
            <a:off x="9502848" y="2203819"/>
            <a:ext cx="78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D7B221-D3BC-AE48-E9E2-12C30F33E12A}"/>
              </a:ext>
            </a:extLst>
          </p:cNvPr>
          <p:cNvSpPr/>
          <p:nvPr/>
        </p:nvSpPr>
        <p:spPr>
          <a:xfrm>
            <a:off x="9942771" y="2450584"/>
            <a:ext cx="74428" cy="63795"/>
          </a:xfrm>
          <a:prstGeom prst="ellipse">
            <a:avLst/>
          </a:prstGeom>
          <a:solidFill>
            <a:schemeClr val="tx1"/>
          </a:solidFill>
          <a:ln w="76200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12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FDCEA0-8788-F130-9FA6-8F4D1C224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457200"/>
            <a:ext cx="9877425" cy="952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F77EFC-26AC-1597-9BB6-2A6B9FC51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112" y="1533525"/>
            <a:ext cx="5038725" cy="381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18AD86-F2DE-DC8A-15CB-715F6D1A7E4F}"/>
              </a:ext>
            </a:extLst>
          </p:cNvPr>
          <p:cNvSpPr txBox="1"/>
          <p:nvPr/>
        </p:nvSpPr>
        <p:spPr>
          <a:xfrm>
            <a:off x="638176" y="1609725"/>
            <a:ext cx="4162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Hai đường phố nào song song với nhau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39B42C-0729-D736-5143-78EDA6BC5EB6}"/>
              </a:ext>
            </a:extLst>
          </p:cNvPr>
          <p:cNvSpPr txBox="1"/>
          <p:nvPr/>
        </p:nvSpPr>
        <p:spPr>
          <a:xfrm>
            <a:off x="695325" y="2743200"/>
            <a:ext cx="499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Pasteur </a:t>
            </a:r>
            <a:r>
              <a:rPr lang="en-US" sz="20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kì</a:t>
            </a:r>
            <a:r>
              <a:rPr lang="en-US" sz="20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</a:t>
            </a:r>
            <a:r>
              <a:rPr lang="en-US" sz="20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endParaRPr lang="en-US" sz="2000" b="1" kern="1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9DB0E3-6FFD-528C-158B-13E2263CE70B}"/>
              </a:ext>
            </a:extLst>
          </p:cNvPr>
          <p:cNvCxnSpPr>
            <a:cxnSpLocks/>
          </p:cNvCxnSpPr>
          <p:nvPr/>
        </p:nvCxnSpPr>
        <p:spPr>
          <a:xfrm flipH="1" flipV="1">
            <a:off x="7458075" y="1952625"/>
            <a:ext cx="2190750" cy="158115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09F4BE-8E58-7F07-154E-954D5D8A20EE}"/>
              </a:ext>
            </a:extLst>
          </p:cNvPr>
          <p:cNvCxnSpPr>
            <a:cxnSpLocks/>
          </p:cNvCxnSpPr>
          <p:nvPr/>
        </p:nvCxnSpPr>
        <p:spPr>
          <a:xfrm flipH="1" flipV="1">
            <a:off x="6677025" y="3086100"/>
            <a:ext cx="2190750" cy="158115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A4CD82-FCB0-1E9C-5567-C9BD71B69B2C}"/>
              </a:ext>
            </a:extLst>
          </p:cNvPr>
          <p:cNvCxnSpPr>
            <a:cxnSpLocks/>
          </p:cNvCxnSpPr>
          <p:nvPr/>
        </p:nvCxnSpPr>
        <p:spPr>
          <a:xfrm flipH="1">
            <a:off x="6962775" y="2076450"/>
            <a:ext cx="1371600" cy="117157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30DC28-33C3-4888-4E0B-E573964E908D}"/>
              </a:ext>
            </a:extLst>
          </p:cNvPr>
          <p:cNvCxnSpPr>
            <a:cxnSpLocks/>
          </p:cNvCxnSpPr>
          <p:nvPr/>
        </p:nvCxnSpPr>
        <p:spPr>
          <a:xfrm flipH="1">
            <a:off x="7658100" y="2543175"/>
            <a:ext cx="1257300" cy="11144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7DC501F-63AE-12B4-1A0B-FB95F0B9E076}"/>
              </a:ext>
            </a:extLst>
          </p:cNvPr>
          <p:cNvSpPr txBox="1"/>
          <p:nvPr/>
        </p:nvSpPr>
        <p:spPr>
          <a:xfrm>
            <a:off x="666750" y="3324225"/>
            <a:ext cx="499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kern="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</a:t>
            </a:r>
            <a:r>
              <a:rPr lang="en-US" sz="2000" b="1" kern="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 Lê </a:t>
            </a:r>
            <a:r>
              <a:rPr lang="en-US" sz="2000" b="1" kern="1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Duẩn</a:t>
            </a:r>
            <a:r>
              <a:rPr lang="en-US" sz="2000" b="1" kern="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kern="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</a:t>
            </a:r>
            <a:r>
              <a:rPr lang="en-US" sz="2000" b="1" kern="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Thuyên</a:t>
            </a:r>
            <a:endParaRPr lang="en-US" sz="2000" b="1" kern="1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08BF431-B777-04CD-ABC9-E1CD058FDA25}"/>
              </a:ext>
            </a:extLst>
          </p:cNvPr>
          <p:cNvCxnSpPr>
            <a:cxnSpLocks/>
          </p:cNvCxnSpPr>
          <p:nvPr/>
        </p:nvCxnSpPr>
        <p:spPr>
          <a:xfrm flipH="1">
            <a:off x="7677150" y="2543175"/>
            <a:ext cx="1257300" cy="11144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475154-EB68-3E97-4596-BB1FC026562F}"/>
              </a:ext>
            </a:extLst>
          </p:cNvPr>
          <p:cNvCxnSpPr>
            <a:cxnSpLocks/>
          </p:cNvCxnSpPr>
          <p:nvPr/>
        </p:nvCxnSpPr>
        <p:spPr>
          <a:xfrm flipH="1">
            <a:off x="8772525" y="3429000"/>
            <a:ext cx="1257300" cy="11144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42EC875-8A08-094E-AAEE-CD40EDEDA468}"/>
              </a:ext>
            </a:extLst>
          </p:cNvPr>
          <p:cNvSpPr txBox="1"/>
          <p:nvPr/>
        </p:nvSpPr>
        <p:spPr>
          <a:xfrm>
            <a:off x="695325" y="3905250"/>
            <a:ext cx="499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kern="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</a:t>
            </a:r>
            <a:r>
              <a:rPr lang="en-US" sz="2000" b="1" kern="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 </a:t>
            </a:r>
            <a:r>
              <a:rPr lang="en-US" sz="2000" b="1" kern="1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</a:t>
            </a:r>
            <a:r>
              <a:rPr lang="en-US" sz="2000" b="1" kern="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Thuyên</a:t>
            </a:r>
            <a:r>
              <a:rPr lang="en-US" sz="2000" b="1" kern="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kern="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kern="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</a:t>
            </a:r>
            <a:endParaRPr lang="en-US" sz="2000" b="1" kern="1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E7B6B6-0399-DFBC-63E0-F4F732E5746C}"/>
              </a:ext>
            </a:extLst>
          </p:cNvPr>
          <p:cNvCxnSpPr>
            <a:cxnSpLocks/>
          </p:cNvCxnSpPr>
          <p:nvPr/>
        </p:nvCxnSpPr>
        <p:spPr>
          <a:xfrm flipH="1">
            <a:off x="8763000" y="3438525"/>
            <a:ext cx="1257300" cy="11144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75A815A-401E-06EC-83BE-A32532D43649}"/>
              </a:ext>
            </a:extLst>
          </p:cNvPr>
          <p:cNvCxnSpPr>
            <a:cxnSpLocks/>
          </p:cNvCxnSpPr>
          <p:nvPr/>
        </p:nvCxnSpPr>
        <p:spPr>
          <a:xfrm flipH="1">
            <a:off x="7019925" y="2076450"/>
            <a:ext cx="1257300" cy="11144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587CD23-F2C1-1ECE-D873-47EF42E10694}"/>
              </a:ext>
            </a:extLst>
          </p:cNvPr>
          <p:cNvSpPr txBox="1"/>
          <p:nvPr/>
        </p:nvSpPr>
        <p:spPr>
          <a:xfrm>
            <a:off x="666750" y="4486275"/>
            <a:ext cx="499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kern="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</a:t>
            </a:r>
            <a:r>
              <a:rPr lang="en-US" sz="2000" b="1" kern="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 Lê </a:t>
            </a:r>
            <a:r>
              <a:rPr lang="en-US" sz="2000" b="1" kern="1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Duẩn</a:t>
            </a:r>
            <a:r>
              <a:rPr lang="en-US" sz="2000" b="1" kern="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kern="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kern="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</a:t>
            </a:r>
            <a:endParaRPr lang="en-US" sz="2000" b="1" kern="1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80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FDCEA0-8788-F130-9FA6-8F4D1C224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457200"/>
            <a:ext cx="9877425" cy="952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F77EFC-26AC-1597-9BB6-2A6B9FC51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412" y="1514475"/>
            <a:ext cx="5038725" cy="381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18AD86-F2DE-DC8A-15CB-715F6D1A7E4F}"/>
              </a:ext>
            </a:extLst>
          </p:cNvPr>
          <p:cNvSpPr txBox="1"/>
          <p:nvPr/>
        </p:nvSpPr>
        <p:spPr>
          <a:xfrm>
            <a:off x="590550" y="1419225"/>
            <a:ext cx="5133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Hải đang ở công viên 30 – 4, bạn ấy muốn đi tới Dinh Thống Nhất thì có thể đi theo những đường phố nào trên sơ đồ này?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B72BEE7-5594-0EF3-861E-A78F7912DA6B}"/>
              </a:ext>
            </a:extLst>
          </p:cNvPr>
          <p:cNvCxnSpPr>
            <a:cxnSpLocks/>
          </p:cNvCxnSpPr>
          <p:nvPr/>
        </p:nvCxnSpPr>
        <p:spPr>
          <a:xfrm flipH="1">
            <a:off x="7467600" y="2124075"/>
            <a:ext cx="1200150" cy="1047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70C180-B140-F204-D220-2C5BDAA656B7}"/>
              </a:ext>
            </a:extLst>
          </p:cNvPr>
          <p:cNvCxnSpPr>
            <a:cxnSpLocks/>
          </p:cNvCxnSpPr>
          <p:nvPr/>
        </p:nvCxnSpPr>
        <p:spPr>
          <a:xfrm flipH="1" flipV="1">
            <a:off x="7477125" y="3152775"/>
            <a:ext cx="247650" cy="209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C068D55-1190-A708-FC3F-2D7657E42016}"/>
              </a:ext>
            </a:extLst>
          </p:cNvPr>
          <p:cNvSpPr txBox="1"/>
          <p:nvPr/>
        </p:nvSpPr>
        <p:spPr>
          <a:xfrm>
            <a:off x="657225" y="29718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Lê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Duẩn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=&gt; Nam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Kì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9E1CDE-0CBB-E904-F0C1-360B8B2E17BC}"/>
              </a:ext>
            </a:extLst>
          </p:cNvPr>
          <p:cNvCxnSpPr>
            <a:cxnSpLocks/>
          </p:cNvCxnSpPr>
          <p:nvPr/>
        </p:nvCxnSpPr>
        <p:spPr>
          <a:xfrm>
            <a:off x="8562975" y="2295525"/>
            <a:ext cx="561975" cy="4476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9A71571-9475-78D7-D7B8-0F536E6659D9}"/>
              </a:ext>
            </a:extLst>
          </p:cNvPr>
          <p:cNvCxnSpPr>
            <a:cxnSpLocks/>
          </p:cNvCxnSpPr>
          <p:nvPr/>
        </p:nvCxnSpPr>
        <p:spPr>
          <a:xfrm flipH="1">
            <a:off x="8172450" y="2752725"/>
            <a:ext cx="933450" cy="8667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BBC1F14-6179-AEDD-F5E0-FDFBEE998B89}"/>
              </a:ext>
            </a:extLst>
          </p:cNvPr>
          <p:cNvCxnSpPr>
            <a:cxnSpLocks/>
          </p:cNvCxnSpPr>
          <p:nvPr/>
        </p:nvCxnSpPr>
        <p:spPr>
          <a:xfrm flipH="1" flipV="1">
            <a:off x="7772400" y="3371850"/>
            <a:ext cx="409575" cy="257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B627D6E-D417-A787-8D7B-1CC684E700FD}"/>
              </a:ext>
            </a:extLst>
          </p:cNvPr>
          <p:cNvSpPr txBox="1"/>
          <p:nvPr/>
        </p:nvSpPr>
        <p:spPr>
          <a:xfrm>
            <a:off x="647700" y="386715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Pasteur=&gt;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Thuyên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Nam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Kì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KN</a:t>
            </a:r>
          </a:p>
        </p:txBody>
      </p:sp>
    </p:spTree>
    <p:extLst>
      <p:ext uri="{BB962C8B-B14F-4D97-AF65-F5344CB8AC3E}">
        <p14:creationId xmlns:p14="http://schemas.microsoft.com/office/powerpoint/2010/main" val="2349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D4889045-733C-6C71-43FE-D77F1AF31D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1" t="2812" r="3854" b="-2812"/>
          <a:stretch/>
        </p:blipFill>
        <p:spPr>
          <a:xfrm>
            <a:off x="3939611" y="2854697"/>
            <a:ext cx="2432614" cy="5065339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B9B3A1E2-A08B-4B56-AEBC-6AE8DDA7BB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57" y="515196"/>
            <a:ext cx="7294417" cy="35996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71EF1C-5336-790B-3526-74A41FA6FDD3}"/>
              </a:ext>
            </a:extLst>
          </p:cNvPr>
          <p:cNvSpPr txBox="1"/>
          <p:nvPr/>
        </p:nvSpPr>
        <p:spPr>
          <a:xfrm>
            <a:off x="1871288" y="944647"/>
            <a:ext cx="675836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eaLnBrk="0" hangingPunct="0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đường đi học từ nhà tới trường, em có những đường nào song song với nhau. Em hãy kể tên các con đường đó.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27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>
            <a:extLst>
              <a:ext uri="{FF2B5EF4-FFF2-40B4-BE49-F238E27FC236}">
                <a16:creationId xmlns:a16="http://schemas.microsoft.com/office/drawing/2014/main" id="{E8530CF5-1156-4399-8AE5-4634A77C4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8" name="口哨欢快儿童旅行视频儿童节配乐">
            <a:hlinkClick r:id="" action="ppaction://media"/>
            <a:extLst>
              <a:ext uri="{FF2B5EF4-FFF2-40B4-BE49-F238E27FC236}">
                <a16:creationId xmlns:a16="http://schemas.microsoft.com/office/drawing/2014/main" id="{4EF7ED7A-FDBD-4A04-BAA2-DE44138210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506" y="-1411942"/>
            <a:ext cx="609600" cy="609600"/>
          </a:xfrm>
          <a:prstGeom prst="rect">
            <a:avLst/>
          </a:prstGeom>
        </p:spPr>
      </p:pic>
      <p:pic>
        <p:nvPicPr>
          <p:cNvPr id="19" name="Picture 2" descr="Cánh Diều Bay Mùa Thu - Miễn Phí vector hình ảnh trên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33" y="85248"/>
            <a:ext cx="84296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3" descr="9"/>
          <p:cNvPicPr>
            <a:picLocks noChangeAspect="1"/>
          </p:cNvPicPr>
          <p:nvPr/>
        </p:nvPicPr>
        <p:blipFill>
          <a:blip r:embed="rId8"/>
          <a:srcRect l="32439" t="-2492" r="11017" b="2492"/>
          <a:stretch>
            <a:fillRect/>
          </a:stretch>
        </p:blipFill>
        <p:spPr>
          <a:xfrm>
            <a:off x="6807166" y="1124390"/>
            <a:ext cx="5687060" cy="5657215"/>
          </a:xfrm>
          <a:prstGeom prst="rect">
            <a:avLst/>
          </a:prstGeom>
        </p:spPr>
      </p:pic>
      <p:pic>
        <p:nvPicPr>
          <p:cNvPr id="23" name="图片 4" descr="66"/>
          <p:cNvPicPr>
            <a:picLocks noChangeAspect="1"/>
          </p:cNvPicPr>
          <p:nvPr/>
        </p:nvPicPr>
        <p:blipFill>
          <a:blip r:embed="rId9"/>
          <a:srcRect l="29137" t="32405" r="40653" b="15490"/>
          <a:stretch>
            <a:fillRect/>
          </a:stretch>
        </p:blipFill>
        <p:spPr>
          <a:xfrm>
            <a:off x="116548" y="427990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1B08BC-4C18-C574-9828-B41E321F9A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601" y="2243483"/>
            <a:ext cx="11296867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999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499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48" y="-463081"/>
            <a:ext cx="10058400" cy="56812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EE2E43-9C5D-9380-F712-2B7E804617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9749" y="1203787"/>
            <a:ext cx="6407451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7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02C08D-A9C7-3F72-0D04-CCCDF09C8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490537"/>
            <a:ext cx="7991475" cy="962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E1C4E4-13F7-B37B-1F94-05ADB70D1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669641"/>
            <a:ext cx="10148887" cy="340718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6E4CEF6-DC69-283C-F7FC-B05BC523C382}"/>
              </a:ext>
            </a:extLst>
          </p:cNvPr>
          <p:cNvSpPr/>
          <p:nvPr/>
        </p:nvSpPr>
        <p:spPr>
          <a:xfrm>
            <a:off x="933449" y="5133974"/>
            <a:ext cx="4257676" cy="15144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 cửa không bị lệch vì góc của cánh cửa là góc vuông, góc của khung cửa cũng là góc vuông (chú thợ đã kiểm tra)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7F48BA7-B75D-6F1A-39DA-CEC201C5602D}"/>
              </a:ext>
            </a:extLst>
          </p:cNvPr>
          <p:cNvSpPr/>
          <p:nvPr/>
        </p:nvSpPr>
        <p:spPr>
          <a:xfrm>
            <a:off x="6715124" y="5057774"/>
            <a:ext cx="4257676" cy="15144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 tranh lúc đầu treo lệch sau đó được chỉnh lại nhờ 2 thước kẻ song song và có chiều cao bằng nhau.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47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763C82-AF88-0F50-5506-B99F79A6B072}"/>
              </a:ext>
            </a:extLst>
          </p:cNvPr>
          <p:cNvSpPr txBox="1"/>
          <p:nvPr/>
        </p:nvSpPr>
        <p:spPr>
          <a:xfrm>
            <a:off x="1038225" y="495300"/>
            <a:ext cx="1013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Hãy chỉ ra hình ảnh của hai đường thẳng song song với nhau có trong thực tế mà em biết.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b) Hãy chỉ ra hình ảnh của hai đường thẳng song song với nhau có trong thực  tế mà em biết.">
            <a:extLst>
              <a:ext uri="{FF2B5EF4-FFF2-40B4-BE49-F238E27FC236}">
                <a16:creationId xmlns:a16="http://schemas.microsoft.com/office/drawing/2014/main" id="{3EFCACD8-794B-E022-87C1-A03513C6A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057400"/>
            <a:ext cx="42862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) Hãy chỉ ra hình ảnh của hai đường thẳng song song với nhau có trong thực  tế mà em biết.">
            <a:extLst>
              <a:ext uri="{FF2B5EF4-FFF2-40B4-BE49-F238E27FC236}">
                <a16:creationId xmlns:a16="http://schemas.microsoft.com/office/drawing/2014/main" id="{3F357B9F-2366-9381-B064-9811E7BE6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00263"/>
            <a:ext cx="446722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66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FB1537D-EC48-46E5-814E-44C4DE2F3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431"/>
            <a:ext cx="1219200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6344774" y="1327394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220195" y="3619087"/>
            <a:ext cx="2599055" cy="25215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29" y="9793"/>
            <a:ext cx="7624689" cy="4177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4" y="-211037"/>
            <a:ext cx="7076049" cy="404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">
            <a:extLst>
              <a:ext uri="{FF2B5EF4-FFF2-40B4-BE49-F238E27FC236}">
                <a16:creationId xmlns:a16="http://schemas.microsoft.com/office/drawing/2014/main" id="{66961A8D-7BF5-4E1E-9225-DA654D6B8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63052" y="928469"/>
            <a:ext cx="2761213" cy="3854548"/>
          </a:xfrm>
          <a:custGeom>
            <a:avLst/>
            <a:gdLst>
              <a:gd name="connsiteX0" fmla="*/ 87115 w 2761213"/>
              <a:gd name="connsiteY0" fmla="*/ 3854548 h 3854548"/>
              <a:gd name="connsiteX1" fmla="*/ 2709 w 2761213"/>
              <a:gd name="connsiteY1" fmla="*/ 3671668 h 3854548"/>
              <a:gd name="connsiteX2" fmla="*/ 30844 w 2761213"/>
              <a:gd name="connsiteY2" fmla="*/ 3474720 h 3854548"/>
              <a:gd name="connsiteX3" fmla="*/ 58980 w 2761213"/>
              <a:gd name="connsiteY3" fmla="*/ 3418449 h 3854548"/>
              <a:gd name="connsiteX4" fmla="*/ 87115 w 2761213"/>
              <a:gd name="connsiteY4" fmla="*/ 3334043 h 3854548"/>
              <a:gd name="connsiteX5" fmla="*/ 115250 w 2761213"/>
              <a:gd name="connsiteY5" fmla="*/ 3291840 h 3854548"/>
              <a:gd name="connsiteX6" fmla="*/ 143386 w 2761213"/>
              <a:gd name="connsiteY6" fmla="*/ 3207434 h 3854548"/>
              <a:gd name="connsiteX7" fmla="*/ 171521 w 2761213"/>
              <a:gd name="connsiteY7" fmla="*/ 3165231 h 3854548"/>
              <a:gd name="connsiteX8" fmla="*/ 255927 w 2761213"/>
              <a:gd name="connsiteY8" fmla="*/ 2968283 h 3854548"/>
              <a:gd name="connsiteX9" fmla="*/ 298130 w 2761213"/>
              <a:gd name="connsiteY9" fmla="*/ 2897945 h 3854548"/>
              <a:gd name="connsiteX10" fmla="*/ 340334 w 2761213"/>
              <a:gd name="connsiteY10" fmla="*/ 2799471 h 3854548"/>
              <a:gd name="connsiteX11" fmla="*/ 410672 w 2761213"/>
              <a:gd name="connsiteY11" fmla="*/ 2729132 h 3854548"/>
              <a:gd name="connsiteX12" fmla="*/ 509146 w 2761213"/>
              <a:gd name="connsiteY12" fmla="*/ 2602523 h 3854548"/>
              <a:gd name="connsiteX13" fmla="*/ 551349 w 2761213"/>
              <a:gd name="connsiteY13" fmla="*/ 2560320 h 3854548"/>
              <a:gd name="connsiteX14" fmla="*/ 663890 w 2761213"/>
              <a:gd name="connsiteY14" fmla="*/ 2433711 h 3854548"/>
              <a:gd name="connsiteX15" fmla="*/ 706094 w 2761213"/>
              <a:gd name="connsiteY15" fmla="*/ 2419643 h 3854548"/>
              <a:gd name="connsiteX16" fmla="*/ 734229 w 2761213"/>
              <a:gd name="connsiteY16" fmla="*/ 2377440 h 3854548"/>
              <a:gd name="connsiteX17" fmla="*/ 776432 w 2761213"/>
              <a:gd name="connsiteY17" fmla="*/ 2363372 h 3854548"/>
              <a:gd name="connsiteX18" fmla="*/ 832703 w 2761213"/>
              <a:gd name="connsiteY18" fmla="*/ 2321169 h 3854548"/>
              <a:gd name="connsiteX19" fmla="*/ 874906 w 2761213"/>
              <a:gd name="connsiteY19" fmla="*/ 2307101 h 3854548"/>
              <a:gd name="connsiteX20" fmla="*/ 945244 w 2761213"/>
              <a:gd name="connsiteY20" fmla="*/ 2264898 h 3854548"/>
              <a:gd name="connsiteX21" fmla="*/ 1240666 w 2761213"/>
              <a:gd name="connsiteY21" fmla="*/ 2110154 h 3854548"/>
              <a:gd name="connsiteX22" fmla="*/ 1339140 w 2761213"/>
              <a:gd name="connsiteY22" fmla="*/ 2067951 h 3854548"/>
              <a:gd name="connsiteX23" fmla="*/ 1423546 w 2761213"/>
              <a:gd name="connsiteY23" fmla="*/ 2011680 h 3854548"/>
              <a:gd name="connsiteX24" fmla="*/ 1493884 w 2761213"/>
              <a:gd name="connsiteY24" fmla="*/ 1969477 h 3854548"/>
              <a:gd name="connsiteX25" fmla="*/ 1620494 w 2761213"/>
              <a:gd name="connsiteY25" fmla="*/ 1885071 h 3854548"/>
              <a:gd name="connsiteX26" fmla="*/ 1662697 w 2761213"/>
              <a:gd name="connsiteY26" fmla="*/ 1856935 h 3854548"/>
              <a:gd name="connsiteX27" fmla="*/ 1761170 w 2761213"/>
              <a:gd name="connsiteY27" fmla="*/ 1772529 h 3854548"/>
              <a:gd name="connsiteX28" fmla="*/ 1789306 w 2761213"/>
              <a:gd name="connsiteY28" fmla="*/ 1744394 h 3854548"/>
              <a:gd name="connsiteX29" fmla="*/ 1972186 w 2761213"/>
              <a:gd name="connsiteY29" fmla="*/ 1603717 h 3854548"/>
              <a:gd name="connsiteX30" fmla="*/ 2000321 w 2761213"/>
              <a:gd name="connsiteY30" fmla="*/ 1561514 h 3854548"/>
              <a:gd name="connsiteX31" fmla="*/ 2112863 w 2761213"/>
              <a:gd name="connsiteY31" fmla="*/ 1448972 h 3854548"/>
              <a:gd name="connsiteX32" fmla="*/ 2267607 w 2761213"/>
              <a:gd name="connsiteY32" fmla="*/ 1308295 h 3854548"/>
              <a:gd name="connsiteX33" fmla="*/ 2309810 w 2761213"/>
              <a:gd name="connsiteY33" fmla="*/ 1252025 h 3854548"/>
              <a:gd name="connsiteX34" fmla="*/ 2337946 w 2761213"/>
              <a:gd name="connsiteY34" fmla="*/ 1153551 h 3854548"/>
              <a:gd name="connsiteX35" fmla="*/ 2436420 w 2761213"/>
              <a:gd name="connsiteY35" fmla="*/ 970671 h 3854548"/>
              <a:gd name="connsiteX36" fmla="*/ 2464555 w 2761213"/>
              <a:gd name="connsiteY36" fmla="*/ 914400 h 3854548"/>
              <a:gd name="connsiteX37" fmla="*/ 2633367 w 2761213"/>
              <a:gd name="connsiteY37" fmla="*/ 633046 h 3854548"/>
              <a:gd name="connsiteX38" fmla="*/ 2661503 w 2761213"/>
              <a:gd name="connsiteY38" fmla="*/ 520505 h 3854548"/>
              <a:gd name="connsiteX39" fmla="*/ 2689638 w 2761213"/>
              <a:gd name="connsiteY39" fmla="*/ 351692 h 3854548"/>
              <a:gd name="connsiteX40" fmla="*/ 2717774 w 2761213"/>
              <a:gd name="connsiteY40" fmla="*/ 309489 h 3854548"/>
              <a:gd name="connsiteX41" fmla="*/ 2731841 w 2761213"/>
              <a:gd name="connsiteY41" fmla="*/ 225083 h 3854548"/>
              <a:gd name="connsiteX42" fmla="*/ 2745909 w 2761213"/>
              <a:gd name="connsiteY42" fmla="*/ 112541 h 3854548"/>
              <a:gd name="connsiteX43" fmla="*/ 2759977 w 2761213"/>
              <a:gd name="connsiteY43" fmla="*/ 0 h 385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761213" h="3854548">
                <a:moveTo>
                  <a:pt x="87115" y="3854548"/>
                </a:moveTo>
                <a:cubicBezTo>
                  <a:pt x="58980" y="3793588"/>
                  <a:pt x="16402" y="3737396"/>
                  <a:pt x="2709" y="3671668"/>
                </a:cubicBezTo>
                <a:cubicBezTo>
                  <a:pt x="-6073" y="3629514"/>
                  <a:pt x="7325" y="3529598"/>
                  <a:pt x="30844" y="3474720"/>
                </a:cubicBezTo>
                <a:cubicBezTo>
                  <a:pt x="39105" y="3455445"/>
                  <a:pt x="51192" y="3437920"/>
                  <a:pt x="58980" y="3418449"/>
                </a:cubicBezTo>
                <a:cubicBezTo>
                  <a:pt x="69994" y="3390913"/>
                  <a:pt x="70664" y="3358719"/>
                  <a:pt x="87115" y="3334043"/>
                </a:cubicBezTo>
                <a:cubicBezTo>
                  <a:pt x="96493" y="3319975"/>
                  <a:pt x="108383" y="3307290"/>
                  <a:pt x="115250" y="3291840"/>
                </a:cubicBezTo>
                <a:cubicBezTo>
                  <a:pt x="127295" y="3264739"/>
                  <a:pt x="126935" y="3232110"/>
                  <a:pt x="143386" y="3207434"/>
                </a:cubicBezTo>
                <a:cubicBezTo>
                  <a:pt x="152764" y="3193366"/>
                  <a:pt x="164322" y="3180529"/>
                  <a:pt x="171521" y="3165231"/>
                </a:cubicBezTo>
                <a:cubicBezTo>
                  <a:pt x="201933" y="3100605"/>
                  <a:pt x="219179" y="3029529"/>
                  <a:pt x="255927" y="2968283"/>
                </a:cubicBezTo>
                <a:cubicBezTo>
                  <a:pt x="269995" y="2944837"/>
                  <a:pt x="285902" y="2922401"/>
                  <a:pt x="298130" y="2897945"/>
                </a:cubicBezTo>
                <a:cubicBezTo>
                  <a:pt x="323226" y="2847753"/>
                  <a:pt x="299349" y="2852166"/>
                  <a:pt x="340334" y="2799471"/>
                </a:cubicBezTo>
                <a:cubicBezTo>
                  <a:pt x="360691" y="2773298"/>
                  <a:pt x="392279" y="2756721"/>
                  <a:pt x="410672" y="2729132"/>
                </a:cubicBezTo>
                <a:cubicBezTo>
                  <a:pt x="451630" y="2667695"/>
                  <a:pt x="444214" y="2675571"/>
                  <a:pt x="509146" y="2602523"/>
                </a:cubicBezTo>
                <a:cubicBezTo>
                  <a:pt x="522363" y="2587654"/>
                  <a:pt x="538132" y="2575189"/>
                  <a:pt x="551349" y="2560320"/>
                </a:cubicBezTo>
                <a:cubicBezTo>
                  <a:pt x="556843" y="2554139"/>
                  <a:pt x="637932" y="2451016"/>
                  <a:pt x="663890" y="2433711"/>
                </a:cubicBezTo>
                <a:cubicBezTo>
                  <a:pt x="676228" y="2425485"/>
                  <a:pt x="692026" y="2424332"/>
                  <a:pt x="706094" y="2419643"/>
                </a:cubicBezTo>
                <a:cubicBezTo>
                  <a:pt x="715472" y="2405575"/>
                  <a:pt x="721027" y="2388002"/>
                  <a:pt x="734229" y="2377440"/>
                </a:cubicBezTo>
                <a:cubicBezTo>
                  <a:pt x="745808" y="2368177"/>
                  <a:pt x="763557" y="2370729"/>
                  <a:pt x="776432" y="2363372"/>
                </a:cubicBezTo>
                <a:cubicBezTo>
                  <a:pt x="796789" y="2351739"/>
                  <a:pt x="812346" y="2332802"/>
                  <a:pt x="832703" y="2321169"/>
                </a:cubicBezTo>
                <a:cubicBezTo>
                  <a:pt x="845578" y="2313812"/>
                  <a:pt x="861643" y="2313733"/>
                  <a:pt x="874906" y="2307101"/>
                </a:cubicBezTo>
                <a:cubicBezTo>
                  <a:pt x="899362" y="2294873"/>
                  <a:pt x="921170" y="2277861"/>
                  <a:pt x="945244" y="2264898"/>
                </a:cubicBezTo>
                <a:cubicBezTo>
                  <a:pt x="1043122" y="2212195"/>
                  <a:pt x="1142038" y="2161440"/>
                  <a:pt x="1240666" y="2110154"/>
                </a:cubicBezTo>
                <a:cubicBezTo>
                  <a:pt x="1302754" y="2077868"/>
                  <a:pt x="1282307" y="2086894"/>
                  <a:pt x="1339140" y="2067951"/>
                </a:cubicBezTo>
                <a:cubicBezTo>
                  <a:pt x="1367275" y="2049194"/>
                  <a:pt x="1395018" y="2029834"/>
                  <a:pt x="1423546" y="2011680"/>
                </a:cubicBezTo>
                <a:cubicBezTo>
                  <a:pt x="1446614" y="1997000"/>
                  <a:pt x="1470884" y="1984263"/>
                  <a:pt x="1493884" y="1969477"/>
                </a:cubicBezTo>
                <a:cubicBezTo>
                  <a:pt x="1536550" y="1942049"/>
                  <a:pt x="1578291" y="1913206"/>
                  <a:pt x="1620494" y="1885071"/>
                </a:cubicBezTo>
                <a:cubicBezTo>
                  <a:pt x="1634562" y="1875692"/>
                  <a:pt x="1650742" y="1868890"/>
                  <a:pt x="1662697" y="1856935"/>
                </a:cubicBezTo>
                <a:cubicBezTo>
                  <a:pt x="1798138" y="1721494"/>
                  <a:pt x="1654054" y="1858222"/>
                  <a:pt x="1761170" y="1772529"/>
                </a:cubicBezTo>
                <a:cubicBezTo>
                  <a:pt x="1771527" y="1764244"/>
                  <a:pt x="1778837" y="1752537"/>
                  <a:pt x="1789306" y="1744394"/>
                </a:cubicBezTo>
                <a:cubicBezTo>
                  <a:pt x="1858903" y="1690264"/>
                  <a:pt x="1910067" y="1665836"/>
                  <a:pt x="1972186" y="1603717"/>
                </a:cubicBezTo>
                <a:cubicBezTo>
                  <a:pt x="1984141" y="1591762"/>
                  <a:pt x="1988948" y="1574024"/>
                  <a:pt x="2000321" y="1561514"/>
                </a:cubicBezTo>
                <a:cubicBezTo>
                  <a:pt x="2036008" y="1522258"/>
                  <a:pt x="2072107" y="1482935"/>
                  <a:pt x="2112863" y="1448972"/>
                </a:cubicBezTo>
                <a:cubicBezTo>
                  <a:pt x="2151883" y="1416455"/>
                  <a:pt x="2235524" y="1351071"/>
                  <a:pt x="2267607" y="1308295"/>
                </a:cubicBezTo>
                <a:lnTo>
                  <a:pt x="2309810" y="1252025"/>
                </a:lnTo>
                <a:cubicBezTo>
                  <a:pt x="2316950" y="1223467"/>
                  <a:pt x="2325836" y="1181807"/>
                  <a:pt x="2337946" y="1153551"/>
                </a:cubicBezTo>
                <a:cubicBezTo>
                  <a:pt x="2357066" y="1108939"/>
                  <a:pt x="2426357" y="989360"/>
                  <a:pt x="2436420" y="970671"/>
                </a:cubicBezTo>
                <a:cubicBezTo>
                  <a:pt x="2446362" y="952207"/>
                  <a:pt x="2453988" y="932514"/>
                  <a:pt x="2464555" y="914400"/>
                </a:cubicBezTo>
                <a:cubicBezTo>
                  <a:pt x="2519664" y="819928"/>
                  <a:pt x="2598780" y="736804"/>
                  <a:pt x="2633367" y="633046"/>
                </a:cubicBezTo>
                <a:cubicBezTo>
                  <a:pt x="2651486" y="578689"/>
                  <a:pt x="2650186" y="588405"/>
                  <a:pt x="2661503" y="520505"/>
                </a:cubicBezTo>
                <a:cubicBezTo>
                  <a:pt x="2664219" y="504206"/>
                  <a:pt x="2679690" y="378218"/>
                  <a:pt x="2689638" y="351692"/>
                </a:cubicBezTo>
                <a:cubicBezTo>
                  <a:pt x="2695575" y="335861"/>
                  <a:pt x="2708395" y="323557"/>
                  <a:pt x="2717774" y="309489"/>
                </a:cubicBezTo>
                <a:cubicBezTo>
                  <a:pt x="2722463" y="281354"/>
                  <a:pt x="2727807" y="253320"/>
                  <a:pt x="2731841" y="225083"/>
                </a:cubicBezTo>
                <a:cubicBezTo>
                  <a:pt x="2737187" y="187657"/>
                  <a:pt x="2739146" y="149737"/>
                  <a:pt x="2745909" y="112541"/>
                </a:cubicBezTo>
                <a:cubicBezTo>
                  <a:pt x="2767391" y="-5610"/>
                  <a:pt x="2759977" y="170082"/>
                  <a:pt x="2759977" y="0"/>
                </a:cubicBezTo>
              </a:path>
            </a:pathLst>
          </a:custGeom>
          <a:noFill/>
          <a:ln w="0">
            <a:solidFill>
              <a:schemeClr val="tx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 rot="18085566" flipH="1">
            <a:off x="6252318" y="233576"/>
            <a:ext cx="2265321" cy="5965960"/>
          </a:xfrm>
          <a:custGeom>
            <a:avLst/>
            <a:gdLst>
              <a:gd name="connsiteX0" fmla="*/ 263531 w 3829705"/>
              <a:gd name="connsiteY0" fmla="*/ 0 h 3532904"/>
              <a:gd name="connsiteX1" fmla="*/ 333870 w 3829705"/>
              <a:gd name="connsiteY1" fmla="*/ 1463040 h 3532904"/>
              <a:gd name="connsiteX2" fmla="*/ 3555371 w 3829705"/>
              <a:gd name="connsiteY2" fmla="*/ 3376246 h 3532904"/>
              <a:gd name="connsiteX3" fmla="*/ 3653845 w 3829705"/>
              <a:gd name="connsiteY3" fmla="*/ 3418449 h 3532904"/>
              <a:gd name="connsiteX4" fmla="*/ 3653845 w 3829705"/>
              <a:gd name="connsiteY4" fmla="*/ 3418449 h 353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9705" h="3532904">
                <a:moveTo>
                  <a:pt x="263531" y="0"/>
                </a:moveTo>
                <a:cubicBezTo>
                  <a:pt x="24380" y="450166"/>
                  <a:pt x="-214770" y="900332"/>
                  <a:pt x="333870" y="1463040"/>
                </a:cubicBezTo>
                <a:cubicBezTo>
                  <a:pt x="882510" y="2025748"/>
                  <a:pt x="3002042" y="3050345"/>
                  <a:pt x="3555371" y="3376246"/>
                </a:cubicBezTo>
                <a:cubicBezTo>
                  <a:pt x="4108700" y="3702147"/>
                  <a:pt x="3653845" y="3418449"/>
                  <a:pt x="3653845" y="3418449"/>
                </a:cubicBezTo>
                <a:lnTo>
                  <a:pt x="3653845" y="3418449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22" name="图片 3" descr="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6847260" y="1351235"/>
            <a:ext cx="5687060" cy="5657215"/>
          </a:xfrm>
          <a:prstGeom prst="rect">
            <a:avLst/>
          </a:prstGeom>
        </p:spPr>
      </p:pic>
      <p:sp>
        <p:nvSpPr>
          <p:cNvPr id="2" name="Rectangle 1">
            <a:hlinkClick r:id="rId6" action="ppaction://hlinksldjump"/>
          </p:cNvPr>
          <p:cNvSpPr/>
          <p:nvPr/>
        </p:nvSpPr>
        <p:spPr>
          <a:xfrm>
            <a:off x="1750133" y="562708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1750132" y="649647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18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88" y="3238102"/>
            <a:ext cx="740922" cy="11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107">
            <a:off x="3667432" y="3464352"/>
            <a:ext cx="1908614" cy="1908614"/>
          </a:xfrm>
          <a:prstGeom prst="rect">
            <a:avLst/>
          </a:prstGeom>
        </p:spPr>
      </p:pic>
      <p:pic>
        <p:nvPicPr>
          <p:cNvPr id="24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8395268" y="3430270"/>
            <a:ext cx="826656" cy="10269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11" y="2365001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2704501" y="2518691"/>
            <a:ext cx="4528652" cy="4528652"/>
          </a:xfrm>
          <a:prstGeom prst="rect">
            <a:avLst/>
          </a:prstGeom>
        </p:spPr>
      </p:pic>
      <p:pic>
        <p:nvPicPr>
          <p:cNvPr id="27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7644893" y="2950694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图片 4" descr="66"/>
          <p:cNvPicPr>
            <a:picLocks noChangeAspect="1"/>
          </p:cNvPicPr>
          <p:nvPr/>
        </p:nvPicPr>
        <p:blipFill rotWithShape="1">
          <a:blip r:embed="rId13"/>
          <a:srcRect l="29137" t="45773" r="47029" b="15489"/>
          <a:stretch/>
        </p:blipFill>
        <p:spPr>
          <a:xfrm>
            <a:off x="182302" y="4065563"/>
            <a:ext cx="2898523" cy="2649973"/>
          </a:xfrm>
          <a:prstGeom prst="ellipse">
            <a:avLst/>
          </a:prstGeom>
        </p:spPr>
      </p:pic>
      <p:sp>
        <p:nvSpPr>
          <p:cNvPr id="14" name="Freeform 13">
            <a:hlinkClick r:id="rId8" action="ppaction://hlinksldjump"/>
          </p:cNvPr>
          <p:cNvSpPr/>
          <p:nvPr/>
        </p:nvSpPr>
        <p:spPr>
          <a:xfrm>
            <a:off x="2430510" y="1351234"/>
            <a:ext cx="3780968" cy="4126503"/>
          </a:xfrm>
          <a:custGeom>
            <a:avLst/>
            <a:gdLst>
              <a:gd name="connsiteX0" fmla="*/ 2461846 w 2461846"/>
              <a:gd name="connsiteY0" fmla="*/ 0 h 4783022"/>
              <a:gd name="connsiteX1" fmla="*/ 2391507 w 2461846"/>
              <a:gd name="connsiteY1" fmla="*/ 70339 h 4783022"/>
              <a:gd name="connsiteX2" fmla="*/ 2307101 w 2461846"/>
              <a:gd name="connsiteY2" fmla="*/ 196948 h 4783022"/>
              <a:gd name="connsiteX3" fmla="*/ 2278966 w 2461846"/>
              <a:gd name="connsiteY3" fmla="*/ 281354 h 4783022"/>
              <a:gd name="connsiteX4" fmla="*/ 2194560 w 2461846"/>
              <a:gd name="connsiteY4" fmla="*/ 478302 h 4783022"/>
              <a:gd name="connsiteX5" fmla="*/ 2180492 w 2461846"/>
              <a:gd name="connsiteY5" fmla="*/ 534573 h 4783022"/>
              <a:gd name="connsiteX6" fmla="*/ 2152357 w 2461846"/>
              <a:gd name="connsiteY6" fmla="*/ 633047 h 4783022"/>
              <a:gd name="connsiteX7" fmla="*/ 2138289 w 2461846"/>
              <a:gd name="connsiteY7" fmla="*/ 717453 h 4783022"/>
              <a:gd name="connsiteX8" fmla="*/ 2110154 w 2461846"/>
              <a:gd name="connsiteY8" fmla="*/ 787791 h 4783022"/>
              <a:gd name="connsiteX9" fmla="*/ 2082018 w 2461846"/>
              <a:gd name="connsiteY9" fmla="*/ 914400 h 4783022"/>
              <a:gd name="connsiteX10" fmla="*/ 2053883 w 2461846"/>
              <a:gd name="connsiteY10" fmla="*/ 1012874 h 4783022"/>
              <a:gd name="connsiteX11" fmla="*/ 1997612 w 2461846"/>
              <a:gd name="connsiteY11" fmla="*/ 1350499 h 4783022"/>
              <a:gd name="connsiteX12" fmla="*/ 1899138 w 2461846"/>
              <a:gd name="connsiteY12" fmla="*/ 1659988 h 4783022"/>
              <a:gd name="connsiteX13" fmla="*/ 1885070 w 2461846"/>
              <a:gd name="connsiteY13" fmla="*/ 1758462 h 4783022"/>
              <a:gd name="connsiteX14" fmla="*/ 1828800 w 2461846"/>
              <a:gd name="connsiteY14" fmla="*/ 1983545 h 4783022"/>
              <a:gd name="connsiteX15" fmla="*/ 1786597 w 2461846"/>
              <a:gd name="connsiteY15" fmla="*/ 2208628 h 4783022"/>
              <a:gd name="connsiteX16" fmla="*/ 1674055 w 2461846"/>
              <a:gd name="connsiteY16" fmla="*/ 2518117 h 4783022"/>
              <a:gd name="connsiteX17" fmla="*/ 1645920 w 2461846"/>
              <a:gd name="connsiteY17" fmla="*/ 2588456 h 4783022"/>
              <a:gd name="connsiteX18" fmla="*/ 1589649 w 2461846"/>
              <a:gd name="connsiteY18" fmla="*/ 2757268 h 4783022"/>
              <a:gd name="connsiteX19" fmla="*/ 1575581 w 2461846"/>
              <a:gd name="connsiteY19" fmla="*/ 2813539 h 4783022"/>
              <a:gd name="connsiteX20" fmla="*/ 1505243 w 2461846"/>
              <a:gd name="connsiteY20" fmla="*/ 3024554 h 4783022"/>
              <a:gd name="connsiteX21" fmla="*/ 1378634 w 2461846"/>
              <a:gd name="connsiteY21" fmla="*/ 3334044 h 4783022"/>
              <a:gd name="connsiteX22" fmla="*/ 1266092 w 2461846"/>
              <a:gd name="connsiteY22" fmla="*/ 3601330 h 4783022"/>
              <a:gd name="connsiteX23" fmla="*/ 1055077 w 2461846"/>
              <a:gd name="connsiteY23" fmla="*/ 3896751 h 4783022"/>
              <a:gd name="connsiteX24" fmla="*/ 1026941 w 2461846"/>
              <a:gd name="connsiteY24" fmla="*/ 3938954 h 4783022"/>
              <a:gd name="connsiteX25" fmla="*/ 478301 w 2461846"/>
              <a:gd name="connsiteY25" fmla="*/ 4403188 h 4783022"/>
              <a:gd name="connsiteX26" fmla="*/ 422030 w 2461846"/>
              <a:gd name="connsiteY26" fmla="*/ 4417256 h 4783022"/>
              <a:gd name="connsiteX27" fmla="*/ 309489 w 2461846"/>
              <a:gd name="connsiteY27" fmla="*/ 4543865 h 4783022"/>
              <a:gd name="connsiteX28" fmla="*/ 267286 w 2461846"/>
              <a:gd name="connsiteY28" fmla="*/ 4586068 h 4783022"/>
              <a:gd name="connsiteX29" fmla="*/ 168812 w 2461846"/>
              <a:gd name="connsiteY29" fmla="*/ 4698610 h 4783022"/>
              <a:gd name="connsiteX30" fmla="*/ 98474 w 2461846"/>
              <a:gd name="connsiteY30" fmla="*/ 4768948 h 4783022"/>
              <a:gd name="connsiteX31" fmla="*/ 0 w 2461846"/>
              <a:gd name="connsiteY31" fmla="*/ 4783016 h 478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61846" h="4783022">
                <a:moveTo>
                  <a:pt x="2461846" y="0"/>
                </a:moveTo>
                <a:cubicBezTo>
                  <a:pt x="2438400" y="23446"/>
                  <a:pt x="2411993" y="44266"/>
                  <a:pt x="2391507" y="70339"/>
                </a:cubicBezTo>
                <a:cubicBezTo>
                  <a:pt x="2360170" y="110222"/>
                  <a:pt x="2307101" y="196948"/>
                  <a:pt x="2307101" y="196948"/>
                </a:cubicBezTo>
                <a:cubicBezTo>
                  <a:pt x="2297723" y="225083"/>
                  <a:pt x="2289980" y="253818"/>
                  <a:pt x="2278966" y="281354"/>
                </a:cubicBezTo>
                <a:cubicBezTo>
                  <a:pt x="2252440" y="347670"/>
                  <a:pt x="2211883" y="409010"/>
                  <a:pt x="2194560" y="478302"/>
                </a:cubicBezTo>
                <a:cubicBezTo>
                  <a:pt x="2189871" y="497059"/>
                  <a:pt x="2185579" y="515920"/>
                  <a:pt x="2180492" y="534573"/>
                </a:cubicBezTo>
                <a:cubicBezTo>
                  <a:pt x="2171510" y="567508"/>
                  <a:pt x="2160033" y="599783"/>
                  <a:pt x="2152357" y="633047"/>
                </a:cubicBezTo>
                <a:cubicBezTo>
                  <a:pt x="2145943" y="660840"/>
                  <a:pt x="2145794" y="689935"/>
                  <a:pt x="2138289" y="717453"/>
                </a:cubicBezTo>
                <a:cubicBezTo>
                  <a:pt x="2131645" y="741815"/>
                  <a:pt x="2117091" y="763511"/>
                  <a:pt x="2110154" y="787791"/>
                </a:cubicBezTo>
                <a:cubicBezTo>
                  <a:pt x="2098277" y="829360"/>
                  <a:pt x="2092503" y="872458"/>
                  <a:pt x="2082018" y="914400"/>
                </a:cubicBezTo>
                <a:cubicBezTo>
                  <a:pt x="2073738" y="947519"/>
                  <a:pt x="2063261" y="980049"/>
                  <a:pt x="2053883" y="1012874"/>
                </a:cubicBezTo>
                <a:cubicBezTo>
                  <a:pt x="2039104" y="1175435"/>
                  <a:pt x="2045478" y="1182968"/>
                  <a:pt x="1997612" y="1350499"/>
                </a:cubicBezTo>
                <a:cubicBezTo>
                  <a:pt x="1967871" y="1454593"/>
                  <a:pt x="1899138" y="1659988"/>
                  <a:pt x="1899138" y="1659988"/>
                </a:cubicBezTo>
                <a:cubicBezTo>
                  <a:pt x="1894449" y="1692813"/>
                  <a:pt x="1892114" y="1726061"/>
                  <a:pt x="1885070" y="1758462"/>
                </a:cubicBezTo>
                <a:cubicBezTo>
                  <a:pt x="1868642" y="1834034"/>
                  <a:pt x="1841514" y="1907261"/>
                  <a:pt x="1828800" y="1983545"/>
                </a:cubicBezTo>
                <a:cubicBezTo>
                  <a:pt x="1826895" y="1994975"/>
                  <a:pt x="1804532" y="2156816"/>
                  <a:pt x="1786597" y="2208628"/>
                </a:cubicBezTo>
                <a:cubicBezTo>
                  <a:pt x="1750689" y="2312361"/>
                  <a:pt x="1712180" y="2415178"/>
                  <a:pt x="1674055" y="2518117"/>
                </a:cubicBezTo>
                <a:cubicBezTo>
                  <a:pt x="1665284" y="2541797"/>
                  <a:pt x="1653906" y="2564499"/>
                  <a:pt x="1645920" y="2588456"/>
                </a:cubicBezTo>
                <a:cubicBezTo>
                  <a:pt x="1627163" y="2644727"/>
                  <a:pt x="1607341" y="2700654"/>
                  <a:pt x="1589649" y="2757268"/>
                </a:cubicBezTo>
                <a:cubicBezTo>
                  <a:pt x="1583882" y="2775722"/>
                  <a:pt x="1581403" y="2795102"/>
                  <a:pt x="1575581" y="2813539"/>
                </a:cubicBezTo>
                <a:cubicBezTo>
                  <a:pt x="1553254" y="2884241"/>
                  <a:pt x="1531276" y="2955132"/>
                  <a:pt x="1505243" y="3024554"/>
                </a:cubicBezTo>
                <a:cubicBezTo>
                  <a:pt x="1381775" y="3353803"/>
                  <a:pt x="1578986" y="2833167"/>
                  <a:pt x="1378634" y="3334044"/>
                </a:cubicBezTo>
                <a:cubicBezTo>
                  <a:pt x="1323006" y="3473112"/>
                  <a:pt x="1377097" y="3411968"/>
                  <a:pt x="1266092" y="3601330"/>
                </a:cubicBezTo>
                <a:cubicBezTo>
                  <a:pt x="1133475" y="3827558"/>
                  <a:pt x="1155317" y="3763098"/>
                  <a:pt x="1055077" y="3896751"/>
                </a:cubicBezTo>
                <a:cubicBezTo>
                  <a:pt x="1044933" y="3910277"/>
                  <a:pt x="1039243" y="3927355"/>
                  <a:pt x="1026941" y="3938954"/>
                </a:cubicBezTo>
                <a:cubicBezTo>
                  <a:pt x="902204" y="4056563"/>
                  <a:pt x="695194" y="4316431"/>
                  <a:pt x="478301" y="4403188"/>
                </a:cubicBezTo>
                <a:cubicBezTo>
                  <a:pt x="460350" y="4410369"/>
                  <a:pt x="440787" y="4412567"/>
                  <a:pt x="422030" y="4417256"/>
                </a:cubicBezTo>
                <a:cubicBezTo>
                  <a:pt x="384516" y="4459459"/>
                  <a:pt x="347644" y="4502241"/>
                  <a:pt x="309489" y="4543865"/>
                </a:cubicBezTo>
                <a:cubicBezTo>
                  <a:pt x="296046" y="4558530"/>
                  <a:pt x="280669" y="4571347"/>
                  <a:pt x="267286" y="4586068"/>
                </a:cubicBezTo>
                <a:cubicBezTo>
                  <a:pt x="233755" y="4622952"/>
                  <a:pt x="202622" y="4661982"/>
                  <a:pt x="168812" y="4698610"/>
                </a:cubicBezTo>
                <a:cubicBezTo>
                  <a:pt x="146322" y="4722974"/>
                  <a:pt x="127583" y="4753070"/>
                  <a:pt x="98474" y="4768948"/>
                </a:cubicBezTo>
                <a:cubicBezTo>
                  <a:pt x="71269" y="4783787"/>
                  <a:pt x="32427" y="4783016"/>
                  <a:pt x="0" y="4783016"/>
                </a:cubicBezTo>
              </a:path>
            </a:pathLst>
          </a:custGeom>
          <a:noFill/>
          <a:ln w="6350">
            <a:solidFill>
              <a:schemeClr val="bg1">
                <a:lumMod val="75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1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Cặp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song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DC492B-8AC3-567B-1B41-3FB9EB9C0E9F}"/>
              </a:ext>
            </a:extLst>
          </p:cNvPr>
          <p:cNvGrpSpPr/>
          <p:nvPr/>
        </p:nvGrpSpPr>
        <p:grpSpPr>
          <a:xfrm>
            <a:off x="1159355" y="2238612"/>
            <a:ext cx="7315200" cy="1067273"/>
            <a:chOff x="3947782" y="2671388"/>
            <a:chExt cx="7315200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C9310D-BC70-9409-9FC7-4749AC635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5866538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C118E910-0428-58AF-CF88-BC65AD6F8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782" y="2737070"/>
              <a:ext cx="73152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ID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HG</a:t>
              </a:r>
              <a:endPara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8" name="Picture 6" descr="Kite PNG High Quality Image | PNG All">
            <a:hlinkClick r:id="rId4" action="ppaction://hlinksldjump"/>
            <a:extLst>
              <a:ext uri="{FF2B5EF4-FFF2-40B4-BE49-F238E27FC236}">
                <a16:creationId xmlns:a16="http://schemas.microsoft.com/office/drawing/2014/main" id="{52131FD2-C913-0FE2-5DF4-23BAA36DC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1" y="3327026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43CB8028-69F7-0670-BF23-3384F7058046}"/>
              </a:ext>
            </a:extLst>
          </p:cNvPr>
          <p:cNvGrpSpPr/>
          <p:nvPr/>
        </p:nvGrpSpPr>
        <p:grpSpPr bwMode="auto">
          <a:xfrm>
            <a:off x="7666869" y="2091131"/>
            <a:ext cx="3698747" cy="3736340"/>
            <a:chOff x="5329315" y="2227548"/>
            <a:chExt cx="2169838" cy="219173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86E476E-705F-E1A4-4E77-3648C09ADED7}"/>
                </a:ext>
              </a:extLst>
            </p:cNvPr>
            <p:cNvGrpSpPr/>
            <p:nvPr/>
          </p:nvGrpSpPr>
          <p:grpSpPr bwMode="auto">
            <a:xfrm>
              <a:off x="5572123" y="2513011"/>
              <a:ext cx="1381127" cy="1866901"/>
              <a:chOff x="5600698" y="2654298"/>
              <a:chExt cx="1381127" cy="1866901"/>
            </a:xfrm>
          </p:grpSpPr>
          <p:sp>
            <p:nvSpPr>
              <p:cNvPr id="9" name="Line 164">
                <a:extLst>
                  <a:ext uri="{FF2B5EF4-FFF2-40B4-BE49-F238E27FC236}">
                    <a16:creationId xmlns:a16="http://schemas.microsoft.com/office/drawing/2014/main" id="{51C289CB-71C0-A3F9-19D8-C41F45A6F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9750" y="3378199"/>
                <a:ext cx="0" cy="1120509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65">
                <a:extLst>
                  <a:ext uri="{FF2B5EF4-FFF2-40B4-BE49-F238E27FC236}">
                    <a16:creationId xmlns:a16="http://schemas.microsoft.com/office/drawing/2014/main" id="{DF5847D6-1ACD-1C9F-F295-B8D696826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00698" y="2654298"/>
                <a:ext cx="704851" cy="761999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66">
                <a:extLst>
                  <a:ext uri="{FF2B5EF4-FFF2-40B4-BE49-F238E27FC236}">
                    <a16:creationId xmlns:a16="http://schemas.microsoft.com/office/drawing/2014/main" id="{378E88F7-F94F-1F65-DE77-7304FEA83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76974" y="2654298"/>
                <a:ext cx="704851" cy="723901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67">
                <a:extLst>
                  <a:ext uri="{FF2B5EF4-FFF2-40B4-BE49-F238E27FC236}">
                    <a16:creationId xmlns:a16="http://schemas.microsoft.com/office/drawing/2014/main" id="{FE8B2B7F-83D8-AAD8-0891-43BD3A12C3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2300" y="3378199"/>
                <a:ext cx="0" cy="114300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68">
                <a:extLst>
                  <a:ext uri="{FF2B5EF4-FFF2-40B4-BE49-F238E27FC236}">
                    <a16:creationId xmlns:a16="http://schemas.microsoft.com/office/drawing/2014/main" id="{87025448-2922-0CBF-F59E-DC009DF956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00700" y="4502149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" name="Text Box 173">
              <a:extLst>
                <a:ext uri="{FF2B5EF4-FFF2-40B4-BE49-F238E27FC236}">
                  <a16:creationId xmlns:a16="http://schemas.microsoft.com/office/drawing/2014/main" id="{3C4B77E4-A9B6-720B-10BC-CE8315070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9315" y="2972036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+mn-lt"/>
                </a:rPr>
                <a:t>D</a:t>
              </a:r>
            </a:p>
          </p:txBody>
        </p:sp>
        <p:sp>
          <p:nvSpPr>
            <p:cNvPr id="5" name="Text Box 174">
              <a:extLst>
                <a:ext uri="{FF2B5EF4-FFF2-40B4-BE49-F238E27FC236}">
                  <a16:creationId xmlns:a16="http://schemas.microsoft.com/office/drawing/2014/main" id="{CCC86115-AD36-C9B2-E04F-2703F0BFD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2976" y="2227548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+mn-lt"/>
                </a:rPr>
                <a:t>E</a:t>
              </a:r>
            </a:p>
          </p:txBody>
        </p:sp>
        <p:sp>
          <p:nvSpPr>
            <p:cNvPr id="6" name="Text Box 175">
              <a:extLst>
                <a:ext uri="{FF2B5EF4-FFF2-40B4-BE49-F238E27FC236}">
                  <a16:creationId xmlns:a16="http://schemas.microsoft.com/office/drawing/2014/main" id="{D5C9BF97-82AF-A3A5-FD7F-D8622C262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0713" y="2972036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+mn-lt"/>
                </a:rPr>
                <a:t>G</a:t>
              </a:r>
            </a:p>
          </p:txBody>
        </p:sp>
        <p:sp>
          <p:nvSpPr>
            <p:cNvPr id="7" name="Text Box 176">
              <a:extLst>
                <a:ext uri="{FF2B5EF4-FFF2-40B4-BE49-F238E27FC236}">
                  <a16:creationId xmlns:a16="http://schemas.microsoft.com/office/drawing/2014/main" id="{B370F85A-847A-A108-1698-648B05529E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5753" y="4076253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+mn-lt"/>
                </a:rPr>
                <a:t>H</a:t>
              </a:r>
            </a:p>
          </p:txBody>
        </p:sp>
        <p:sp>
          <p:nvSpPr>
            <p:cNvPr id="8" name="Text Box 177">
              <a:extLst>
                <a:ext uri="{FF2B5EF4-FFF2-40B4-BE49-F238E27FC236}">
                  <a16:creationId xmlns:a16="http://schemas.microsoft.com/office/drawing/2014/main" id="{1327299C-BB3C-AEAC-C481-FBED2EA442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5328" y="4076253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Algerian" panose="04020705040A02060702" pitchFamily="82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27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4167 -0.959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4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2F1BE351-E9AF-9E76-2D48-016E7321B413}"/>
              </a:ext>
            </a:extLst>
          </p:cNvPr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Hai đường thẳng song song có đặc điểm gì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507366-226F-E260-09D6-D6435E599DED}"/>
              </a:ext>
            </a:extLst>
          </p:cNvPr>
          <p:cNvGrpSpPr/>
          <p:nvPr/>
        </p:nvGrpSpPr>
        <p:grpSpPr>
          <a:xfrm>
            <a:off x="1979163" y="2381487"/>
            <a:ext cx="7600292" cy="1067273"/>
            <a:chOff x="4415165" y="2671388"/>
            <a:chExt cx="7600292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E23EC3-0675-FB62-037D-BE2C5796B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84343750-C3A2-A9E5-FA9E-84D34E6BA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716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lvl="0" indent="-34290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bao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cắt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nhau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7" name="Picture 16">
            <a:hlinkClick r:id="rId4" action="ppaction://hlinksldjump"/>
            <a:extLst>
              <a:ext uri="{FF2B5EF4-FFF2-40B4-BE49-F238E27FC236}">
                <a16:creationId xmlns:a16="http://schemas.microsoft.com/office/drawing/2014/main" id="{6B800221-1F79-946B-649E-D878611CA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7981351" y="3433090"/>
            <a:ext cx="4528652" cy="4528652"/>
          </a:xfrm>
          <a:prstGeom prst="rect">
            <a:avLst/>
          </a:prstGeom>
        </p:spPr>
      </p:pic>
      <p:sp>
        <p:nvSpPr>
          <p:cNvPr id="2" name="Line 160">
            <a:extLst>
              <a:ext uri="{FF2B5EF4-FFF2-40B4-BE49-F238E27FC236}">
                <a16:creationId xmlns:a16="http://schemas.microsoft.com/office/drawing/2014/main" id="{2FE7809F-898E-AD34-FA18-C15A9C6DE419}"/>
              </a:ext>
            </a:extLst>
          </p:cNvPr>
          <p:cNvSpPr>
            <a:spLocks noChangeShapeType="1"/>
          </p:cNvSpPr>
          <p:nvPr/>
        </p:nvSpPr>
        <p:spPr bwMode="auto">
          <a:xfrm rot="2100000" flipH="1">
            <a:off x="6488864" y="3514242"/>
            <a:ext cx="1599105" cy="346827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160">
            <a:extLst>
              <a:ext uri="{FF2B5EF4-FFF2-40B4-BE49-F238E27FC236}">
                <a16:creationId xmlns:a16="http://schemas.microsoft.com/office/drawing/2014/main" id="{34127CE3-C93B-C21F-67A5-E7B84B0D6132}"/>
              </a:ext>
            </a:extLst>
          </p:cNvPr>
          <p:cNvSpPr>
            <a:spLocks noChangeShapeType="1"/>
          </p:cNvSpPr>
          <p:nvPr/>
        </p:nvSpPr>
        <p:spPr bwMode="auto">
          <a:xfrm rot="2100000" flipH="1">
            <a:off x="5756941" y="2765459"/>
            <a:ext cx="1585942" cy="310402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05364 -1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-5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1E977507-7CEF-B75F-8642-6E4104B3B690}"/>
              </a:ext>
            </a:extLst>
          </p:cNvPr>
          <p:cNvSpPr/>
          <p:nvPr/>
        </p:nvSpPr>
        <p:spPr>
          <a:xfrm>
            <a:off x="712067" y="404311"/>
            <a:ext cx="9393958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Hai đường thẳng sau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B48443-EB14-0964-A015-B2753341C1B3}"/>
              </a:ext>
            </a:extLst>
          </p:cNvPr>
          <p:cNvGrpSpPr/>
          <p:nvPr/>
        </p:nvGrpSpPr>
        <p:grpSpPr>
          <a:xfrm>
            <a:off x="2543174" y="2371726"/>
            <a:ext cx="4912205" cy="1334210"/>
            <a:chOff x="4415165" y="2671388"/>
            <a:chExt cx="7600292" cy="10672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36DB543-B8AF-1546-DE23-0AFFE3A3E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5" name="Text Box 66">
              <a:extLst>
                <a:ext uri="{FF2B5EF4-FFF2-40B4-BE49-F238E27FC236}">
                  <a16:creationId xmlns:a16="http://schemas.microsoft.com/office/drawing/2014/main" id="{0BC7855A-5F7E-3EBC-FBCC-EC0E36ED5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841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lvl="0" indent="-34290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Vuông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góc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10" descr="Cánh Diều Bay Mùa Thu - Miễn Phí vector hình ảnh trên Pixabay">
            <a:hlinkClick r:id="rId4" action="ppaction://hlinksldjump"/>
            <a:extLst>
              <a:ext uri="{FF2B5EF4-FFF2-40B4-BE49-F238E27FC236}">
                <a16:creationId xmlns:a16="http://schemas.microsoft.com/office/drawing/2014/main" id="{E7B86E71-A353-A125-20F6-93B7917B6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110618" y="4353950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D46059E-195F-3137-BCB4-3FD2D8503E00}"/>
              </a:ext>
            </a:extLst>
          </p:cNvPr>
          <p:cNvGrpSpPr/>
          <p:nvPr/>
        </p:nvGrpSpPr>
        <p:grpSpPr>
          <a:xfrm>
            <a:off x="7802880" y="3150870"/>
            <a:ext cx="3079750" cy="3079750"/>
            <a:chOff x="12419" y="5241"/>
            <a:chExt cx="4850" cy="4850"/>
          </a:xfrm>
        </p:grpSpPr>
        <p:sp>
          <p:nvSpPr>
            <p:cNvPr id="7" name="Line 160">
              <a:extLst>
                <a:ext uri="{FF2B5EF4-FFF2-40B4-BE49-F238E27FC236}">
                  <a16:creationId xmlns:a16="http://schemas.microsoft.com/office/drawing/2014/main" id="{9D4FAF16-EF9D-1F39-5DE8-18F8BEA55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7" y="5241"/>
              <a:ext cx="43" cy="48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Line 160">
              <a:extLst>
                <a:ext uri="{FF2B5EF4-FFF2-40B4-BE49-F238E27FC236}">
                  <a16:creationId xmlns:a16="http://schemas.microsoft.com/office/drawing/2014/main" id="{68DE2635-90B3-C544-3FCC-348A3073D6D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4823" y="5340"/>
              <a:ext cx="43" cy="48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A2EAA64-B11D-895D-4D45-D1BFA42317E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>
            <a:fillRect/>
          </a:stretch>
        </p:blipFill>
        <p:spPr>
          <a:xfrm rot="16200000">
            <a:off x="9198610" y="3773805"/>
            <a:ext cx="1115060" cy="106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339 -0.98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4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8" y="1613586"/>
            <a:ext cx="10354997" cy="2908766"/>
          </a:xfrm>
          <a:prstGeom prst="round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6167" y="1553301"/>
            <a:ext cx="10501528" cy="3275874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4" name="图片 3" descr="9"/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7290530" y="1928911"/>
            <a:ext cx="4955093" cy="4929089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211455" y="4201160"/>
            <a:ext cx="2599055" cy="2521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97" y="-128495"/>
            <a:ext cx="2546867" cy="17539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31" y="-250933"/>
            <a:ext cx="2696552" cy="27047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96" y="1072643"/>
            <a:ext cx="2546867" cy="17539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42" y="876359"/>
            <a:ext cx="2546867" cy="17539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51" y="356336"/>
            <a:ext cx="2546867" cy="1753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B23652-D29F-4A27-2CB2-CE808625D0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0507" y="1291472"/>
            <a:ext cx="2572735" cy="27129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F4B436-2441-298D-236A-BB1E0BAD2CD4}"/>
              </a:ext>
            </a:extLst>
          </p:cNvPr>
          <p:cNvSpPr txBox="1"/>
          <p:nvPr/>
        </p:nvSpPr>
        <p:spPr>
          <a:xfrm>
            <a:off x="4981575" y="3771900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0792D0-CC79-6F6C-46CB-92BD6C7EE5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8469" y="2740105"/>
            <a:ext cx="9900762" cy="107298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394289" y="99481"/>
            <a:ext cx="8450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Trường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Tiểu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học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Ái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6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28" y="-271656"/>
            <a:ext cx="1999661" cy="2005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73F7F-4F49-88E2-9D86-AD34915257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1847" y="2083968"/>
            <a:ext cx="6840305" cy="2347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0CD498-2219-8217-928F-CFD6D0AAA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19100"/>
            <a:ext cx="7677150" cy="666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809625" y="1114425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CD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song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57D4B8-C34E-2582-5D3D-11D0799A6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628900"/>
            <a:ext cx="3028950" cy="283845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9DCCBD-7841-EB35-41E2-8FB7C1283583}"/>
              </a:ext>
            </a:extLst>
          </p:cNvPr>
          <p:cNvSpPr/>
          <p:nvPr/>
        </p:nvSpPr>
        <p:spPr>
          <a:xfrm>
            <a:off x="5857874" y="2647950"/>
            <a:ext cx="4352926" cy="26193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Bước 1: Đặt ê ke sao cho một cạnh của êke nằm trên đường thẳng AB, cạnh còn lại đi qua E, trên đó chọn điểm M.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0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523</Words>
  <Application>Microsoft Office PowerPoint</Application>
  <PresentationFormat>Widescreen</PresentationFormat>
  <Paragraphs>53</Paragraphs>
  <Slides>23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Algerian</vt:lpstr>
      <vt:lpstr>Arial</vt:lpstr>
      <vt:lpstr>Calibri</vt:lpstr>
      <vt:lpstr>Cambria</vt:lpstr>
      <vt:lpstr>等线</vt:lpstr>
      <vt:lpstr>等线 Light</vt:lpstr>
      <vt:lpstr>Times New Roman</vt:lpstr>
      <vt:lpstr>UVN Tin Tuc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34</cp:revision>
  <dcterms:created xsi:type="dcterms:W3CDTF">2023-09-22T02:17:55Z</dcterms:created>
  <dcterms:modified xsi:type="dcterms:W3CDTF">2023-10-09T06:03:13Z</dcterms:modified>
</cp:coreProperties>
</file>