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notesSlides/notesSlide4.xml" ContentType="application/vnd.openxmlformats-officedocument.presentationml.notesSlide+xml"/>
  <Override PartName="/ppt/theme/themeOverride6.xml" ContentType="application/vnd.openxmlformats-officedocument.themeOverride+xml"/>
  <Override PartName="/ppt/notesSlides/notesSlide5.xml" ContentType="application/vnd.openxmlformats-officedocument.presentationml.notesSlide+xml"/>
  <Override PartName="/ppt/theme/themeOverride7.xml" ContentType="application/vnd.openxmlformats-officedocument.themeOverride+xml"/>
  <Override PartName="/ppt/notesSlides/notesSlide6.xml" ContentType="application/vnd.openxmlformats-officedocument.presentationml.notesSlide+xml"/>
  <Override PartName="/ppt/theme/themeOverride8.xml" ContentType="application/vnd.openxmlformats-officedocument.themeOverride+xml"/>
  <Override PartName="/ppt/notesSlides/notesSlide7.xml" ContentType="application/vnd.openxmlformats-officedocument.presentationml.notesSlide+xml"/>
  <Override PartName="/ppt/theme/themeOverride9.xml" ContentType="application/vnd.openxmlformats-officedocument.themeOverride+xml"/>
  <Override PartName="/ppt/theme/themeOverride10.xml" ContentType="application/vnd.openxmlformats-officedocument.themeOverride+xml"/>
  <Override PartName="/ppt/notesSlides/notesSlide8.xml" ContentType="application/vnd.openxmlformats-officedocument.presentationml.notesSlide+xml"/>
  <Override PartName="/ppt/theme/themeOverride11.xml" ContentType="application/vnd.openxmlformats-officedocument.themeOverride+xml"/>
  <Override PartName="/ppt/notesSlides/notesSlide9.xml" ContentType="application/vnd.openxmlformats-officedocument.presentationml.notesSlide+xml"/>
  <Override PartName="/ppt/theme/themeOverride12.xml" ContentType="application/vnd.openxmlformats-officedocument.themeOverride+xml"/>
  <Override PartName="/ppt/notesSlides/notesSlide10.xml" ContentType="application/vnd.openxmlformats-officedocument.presentationml.notesSlide+xml"/>
  <Override PartName="/ppt/theme/themeOverride13.xml" ContentType="application/vnd.openxmlformats-officedocument.themeOverride+xml"/>
  <Override PartName="/ppt/notesSlides/notesSlide11.xml" ContentType="application/vnd.openxmlformats-officedocument.presentationml.notesSlide+xml"/>
  <Override PartName="/ppt/theme/themeOverride14.xml" ContentType="application/vnd.openxmlformats-officedocument.themeOverride+xml"/>
  <Override PartName="/ppt/notesSlides/notesSlide12.xml" ContentType="application/vnd.openxmlformats-officedocument.presentationml.notesSlide+xml"/>
  <Override PartName="/ppt/theme/themeOverride15.xml" ContentType="application/vnd.openxmlformats-officedocument.themeOverride+xml"/>
  <Override PartName="/ppt/notesSlides/notesSlide13.xml" ContentType="application/vnd.openxmlformats-officedocument.presentationml.notesSlide+xml"/>
  <Override PartName="/ppt/theme/themeOverride16.xml" ContentType="application/vnd.openxmlformats-officedocument.themeOverride+xml"/>
  <Override PartName="/ppt/notesSlides/notesSlide14.xml" ContentType="application/vnd.openxmlformats-officedocument.presentationml.notesSlide+xml"/>
  <Override PartName="/ppt/theme/themeOverride17.xml" ContentType="application/vnd.openxmlformats-officedocument.themeOverride+xml"/>
  <Override PartName="/ppt/notesSlides/notesSlide15.xml" ContentType="application/vnd.openxmlformats-officedocument.presentationml.notesSlide+xml"/>
  <Override PartName="/ppt/theme/themeOverride18.xml" ContentType="application/vnd.openxmlformats-officedocument.themeOverride+xml"/>
  <Override PartName="/ppt/notesSlides/notesSlide16.xml" ContentType="application/vnd.openxmlformats-officedocument.presentationml.notesSlide+xml"/>
  <Override PartName="/ppt/theme/themeOverride19.xml" ContentType="application/vnd.openxmlformats-officedocument.themeOverride+xml"/>
  <Override PartName="/ppt/notesSlides/notesSlide17.xml" ContentType="application/vnd.openxmlformats-officedocument.presentationml.notesSlide+xml"/>
  <Override PartName="/ppt/theme/themeOverride20.xml" ContentType="application/vnd.openxmlformats-officedocument.themeOverride+xml"/>
  <Override PartName="/ppt/notesSlides/notesSlide18.xml" ContentType="application/vnd.openxmlformats-officedocument.presentationml.notesSlide+xml"/>
  <Override PartName="/ppt/theme/themeOverride21.xml" ContentType="application/vnd.openxmlformats-officedocument.themeOverride+xml"/>
  <Override PartName="/ppt/notesSlides/notesSlide19.xml" ContentType="application/vnd.openxmlformats-officedocument.presentationml.notesSlide+xml"/>
  <Override PartName="/ppt/theme/themeOverride22.xml" ContentType="application/vnd.openxmlformats-officedocument.themeOverride+xml"/>
  <Override PartName="/ppt/notesSlides/notesSlide20.xml" ContentType="application/vnd.openxmlformats-officedocument.presentationml.notesSlide+xml"/>
  <Override PartName="/ppt/theme/themeOverride23.xml" ContentType="application/vnd.openxmlformats-officedocument.themeOverr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44" r:id="rId3"/>
  </p:sldMasterIdLst>
  <p:notesMasterIdLst>
    <p:notesMasterId r:id="rId27"/>
  </p:notesMasterIdLst>
  <p:sldIdLst>
    <p:sldId id="2657" r:id="rId4"/>
    <p:sldId id="2714" r:id="rId5"/>
    <p:sldId id="2660" r:id="rId6"/>
    <p:sldId id="2697" r:id="rId7"/>
    <p:sldId id="2698" r:id="rId8"/>
    <p:sldId id="2700" r:id="rId9"/>
    <p:sldId id="2699" r:id="rId10"/>
    <p:sldId id="2701" r:id="rId11"/>
    <p:sldId id="2702" r:id="rId12"/>
    <p:sldId id="2661" r:id="rId13"/>
    <p:sldId id="2703" r:id="rId14"/>
    <p:sldId id="2667" r:id="rId15"/>
    <p:sldId id="2704" r:id="rId16"/>
    <p:sldId id="2705" r:id="rId17"/>
    <p:sldId id="2706" r:id="rId18"/>
    <p:sldId id="2707" r:id="rId19"/>
    <p:sldId id="2708" r:id="rId20"/>
    <p:sldId id="2709" r:id="rId21"/>
    <p:sldId id="2710" r:id="rId22"/>
    <p:sldId id="2711" r:id="rId23"/>
    <p:sldId id="2712" r:id="rId24"/>
    <p:sldId id="2713" r:id="rId25"/>
    <p:sldId id="26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0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70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706F5B-8BF0-467F-9F0F-FF909A9E4A59}" type="datetimeFigureOut">
              <a:rPr lang="en-US" smtClean="0"/>
              <a:t>02/10/2023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9EF39-6224-404B-B472-EF078C3651B7}" type="slidenum">
              <a:rPr lang="en-US" smtClean="0"/>
              <a:t>‹#›</a:t>
            </a:fld>
            <a:endParaRPr lang="en-US"/>
          </a:p>
        </p:txBody>
      </p:sp>
    </p:spTree>
    <p:extLst>
      <p:ext uri="{BB962C8B-B14F-4D97-AF65-F5344CB8AC3E}">
        <p14:creationId xmlns:p14="http://schemas.microsoft.com/office/powerpoint/2010/main" val="1243601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046CE-CC94-461C-8F89-749D2C3B08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2874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1302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0478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8622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6864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7888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1007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4069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62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2634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8385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863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1334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5046CE-CC94-461C-8F89-749D2C3B08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258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5034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195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667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698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3721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361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0713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21FADF-E6FB-4266-9748-7C5144D43EB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F87AC28-BB45-453F-A55E-BEF6DF088A10}"/>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63C0AAA-879B-45E8-956C-DA317ADD8DB4}"/>
              </a:ext>
            </a:extLst>
          </p:cNvPr>
          <p:cNvSpPr>
            <a:spLocks noGrp="1"/>
          </p:cNvSpPr>
          <p:nvPr>
            <p:ph type="dt" sz="half" idx="10"/>
          </p:nvPr>
        </p:nvSpPr>
        <p:spPr>
          <a:xfrm>
            <a:off x="838200" y="6356351"/>
            <a:ext cx="2743200" cy="365125"/>
          </a:xfrm>
          <a:prstGeom prst="rect">
            <a:avLst/>
          </a:prstGeom>
        </p:spPr>
        <p:txBody>
          <a:bodyPr/>
          <a:lstStyle/>
          <a:p>
            <a:pPr>
              <a:defRPr/>
            </a:pPr>
            <a:fld id="{282D0B5A-D223-4A66-BCBD-C837CD3143BD}" type="datetimeFigureOut">
              <a:rPr lang="zh-CN" altLang="en-US" smtClean="0">
                <a:solidFill>
                  <a:prstClr val="black">
                    <a:tint val="75000"/>
                  </a:prstClr>
                </a:solidFill>
              </a:rPr>
              <a:pPr>
                <a:defRPr/>
              </a:pPr>
              <a:t>2023/10/2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B32BE806-9347-4D76-8F6F-8C71C53A6E3B}"/>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1C10545-9BE8-4706-886E-7B66923EFF5B}"/>
              </a:ext>
            </a:extLst>
          </p:cNvPr>
          <p:cNvSpPr>
            <a:spLocks noGrp="1"/>
          </p:cNvSpPr>
          <p:nvPr>
            <p:ph type="sldNum" sz="quarter" idx="12"/>
          </p:nvPr>
        </p:nvSpPr>
        <p:spPr>
          <a:xfrm>
            <a:off x="8610600" y="6356351"/>
            <a:ext cx="2743200" cy="365125"/>
          </a:xfrm>
          <a:prstGeom prst="rect">
            <a:avLst/>
          </a:prstGeom>
        </p:spPr>
        <p:txBody>
          <a:bodyPr/>
          <a:lstStyle/>
          <a:p>
            <a:pPr>
              <a:defRPr/>
            </a:pPr>
            <a:fld id="{191BD0D8-06CE-4716-BB45-8E894428390E}"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997356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29CF29-4A39-451D-9618-112093E1F32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E338048-A981-4826-9C48-91343EBC5689}"/>
              </a:ext>
            </a:extLst>
          </p:cNvPr>
          <p:cNvSpPr>
            <a:spLocks noGrp="1"/>
          </p:cNvSpPr>
          <p:nvPr>
            <p:ph type="body" orient="vert" idx="1"/>
          </p:nvPr>
        </p:nvSpPr>
        <p:spPr>
          <a:xfrm>
            <a:off x="838200" y="1825625"/>
            <a:ext cx="10515600" cy="4351339"/>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E8C77D2-CD9A-497C-9DA7-0A3CE2FB8C38}"/>
              </a:ext>
            </a:extLst>
          </p:cNvPr>
          <p:cNvSpPr>
            <a:spLocks noGrp="1"/>
          </p:cNvSpPr>
          <p:nvPr>
            <p:ph type="dt" sz="half" idx="10"/>
          </p:nvPr>
        </p:nvSpPr>
        <p:spPr>
          <a:xfrm>
            <a:off x="838200" y="6356351"/>
            <a:ext cx="2743200" cy="365125"/>
          </a:xfrm>
          <a:prstGeom prst="rect">
            <a:avLst/>
          </a:prstGeom>
        </p:spPr>
        <p:txBody>
          <a:bodyPr/>
          <a:lstStyle/>
          <a:p>
            <a:pPr>
              <a:defRPr/>
            </a:pPr>
            <a:fld id="{282D0B5A-D223-4A66-BCBD-C837CD3143BD}" type="datetimeFigureOut">
              <a:rPr lang="zh-CN" altLang="en-US" smtClean="0">
                <a:solidFill>
                  <a:prstClr val="black">
                    <a:tint val="75000"/>
                  </a:prstClr>
                </a:solidFill>
              </a:rPr>
              <a:pPr>
                <a:defRPr/>
              </a:pPr>
              <a:t>2023/10/2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A3471FD5-E56D-4D63-BE5C-C77EC7AB6B8D}"/>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7734FF10-C88D-45C9-991E-C69B0AD9D958}"/>
              </a:ext>
            </a:extLst>
          </p:cNvPr>
          <p:cNvSpPr>
            <a:spLocks noGrp="1"/>
          </p:cNvSpPr>
          <p:nvPr>
            <p:ph type="sldNum" sz="quarter" idx="12"/>
          </p:nvPr>
        </p:nvSpPr>
        <p:spPr>
          <a:xfrm>
            <a:off x="8610600" y="6356351"/>
            <a:ext cx="2743200" cy="365125"/>
          </a:xfrm>
          <a:prstGeom prst="rect">
            <a:avLst/>
          </a:prstGeom>
        </p:spPr>
        <p:txBody>
          <a:bodyPr/>
          <a:lstStyle/>
          <a:p>
            <a:pPr>
              <a:defRPr/>
            </a:pPr>
            <a:fld id="{191BD0D8-06CE-4716-BB45-8E894428390E}"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3933838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A9EF3D7-652E-44B4-B4F2-2C62775DF996}"/>
              </a:ext>
            </a:extLst>
          </p:cNvPr>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B10933E-7816-4C12-8CB6-48731169E281}"/>
              </a:ext>
            </a:extLst>
          </p:cNvPr>
          <p:cNvSpPr>
            <a:spLocks noGrp="1"/>
          </p:cNvSpPr>
          <p:nvPr>
            <p:ph type="body" orient="vert" idx="1"/>
          </p:nvPr>
        </p:nvSpPr>
        <p:spPr>
          <a:xfrm>
            <a:off x="838201" y="365126"/>
            <a:ext cx="7734300" cy="5811839"/>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33E5553-77AE-45D2-9FD3-5862ADF6D0AB}"/>
              </a:ext>
            </a:extLst>
          </p:cNvPr>
          <p:cNvSpPr>
            <a:spLocks noGrp="1"/>
          </p:cNvSpPr>
          <p:nvPr>
            <p:ph type="dt" sz="half" idx="10"/>
          </p:nvPr>
        </p:nvSpPr>
        <p:spPr>
          <a:xfrm>
            <a:off x="838200" y="6356351"/>
            <a:ext cx="2743200" cy="365125"/>
          </a:xfrm>
          <a:prstGeom prst="rect">
            <a:avLst/>
          </a:prstGeom>
        </p:spPr>
        <p:txBody>
          <a:bodyPr/>
          <a:lstStyle/>
          <a:p>
            <a:pPr>
              <a:defRPr/>
            </a:pPr>
            <a:fld id="{282D0B5A-D223-4A66-BCBD-C837CD3143BD}" type="datetimeFigureOut">
              <a:rPr lang="zh-CN" altLang="en-US" smtClean="0">
                <a:solidFill>
                  <a:prstClr val="black">
                    <a:tint val="75000"/>
                  </a:prstClr>
                </a:solidFill>
              </a:rPr>
              <a:pPr>
                <a:defRPr/>
              </a:pPr>
              <a:t>2023/10/2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12680F7-2355-4CF2-8AFC-B062C8AFE3A5}"/>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12C2932F-47CA-49E0-9475-990D68660B02}"/>
              </a:ext>
            </a:extLst>
          </p:cNvPr>
          <p:cNvSpPr>
            <a:spLocks noGrp="1"/>
          </p:cNvSpPr>
          <p:nvPr>
            <p:ph type="sldNum" sz="quarter" idx="12"/>
          </p:nvPr>
        </p:nvSpPr>
        <p:spPr>
          <a:xfrm>
            <a:off x="8610600" y="6356351"/>
            <a:ext cx="2743200" cy="365125"/>
          </a:xfrm>
          <a:prstGeom prst="rect">
            <a:avLst/>
          </a:prstGeom>
        </p:spPr>
        <p:txBody>
          <a:bodyPr/>
          <a:lstStyle/>
          <a:p>
            <a:pPr>
              <a:defRPr/>
            </a:pPr>
            <a:fld id="{191BD0D8-06CE-4716-BB45-8E894428390E}"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6786980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21FADF-E6FB-4266-9748-7C5144D43EB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F87AC28-BB45-453F-A55E-BEF6DF088A1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63C0AAA-879B-45E8-956C-DA317ADD8D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32BE806-9347-4D76-8F6F-8C71C53A6E3B}"/>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1C10545-9BE8-4706-886E-7B66923EFF5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788683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74E0D0-DC21-4C4D-A8B0-799058637CF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D3F7DEC-D939-4A34-83D9-83D507753B50}"/>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F090CC-7A75-4490-BEF9-2F94B17BD4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675886C-FE14-4673-A29B-E6FE5384D67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5A18DE9-95F0-4B7B-9B44-A50FB049115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171093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C87681-08B8-4583-989D-35BF601142B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DFD051D-8009-4397-BFC2-75EA7C25C75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7792483-81F6-4FE9-A126-98CFFF773B8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AD1625D-4B23-4017-A302-19DC5ED2BC5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026E198-77CB-4B69-9F9B-DB340DEC899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414153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6A3E9F-D981-4021-B084-E6DC73AB812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2986556-1EEB-4CC7-8EEF-6AADD8D840B2}"/>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EC6C37F-CA31-49E2-AABB-3046E3EE505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7C43F1B-F552-419A-A5AA-4D77471A2C6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97072B11-202A-4237-B2C3-6B4D518E064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E378FF8-EE34-404F-923F-B6F9956D5EE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5922502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AAC71B-A0E8-4A69-9359-16150DD788F2}"/>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9C4EA58-5761-4341-8C6C-70CA79F0CC5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640CC29-2A6E-49BB-8CFE-6B2682B53C2A}"/>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E644A87-A7AC-46A6-A5E5-429621855E8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1FCBC06-A702-469C-8885-EBFDBC9DAE85}"/>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FA23F41-3BF2-42F3-9130-704CC2A4A9F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D4E512CF-71E5-443F-BAD9-F81F47FA051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BEA0FA81-3F0B-4998-A56E-B62FE28C94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658560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E63428-9444-4AA2-8F40-C1CEA1A871E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6EF0B7C-D119-406A-8241-5AF0CAA1A44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80481880-00BC-4FF9-B8F7-9D144079B01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B84BBAF6-0209-49CB-885E-4F8854A787A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800794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5898066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4B0E05-DE30-485A-A465-C8072F31082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7DCC0B7-8E64-4167-BB4E-4050F349D30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728DC0C-BFEA-4C2A-9957-2CCDB44538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6A06335-893B-4176-96A4-8C469D884C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C3280AA-2D87-496D-9C9B-FAAE1F43E2B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4CE82B35-CF86-41BC-ADCF-A271353C787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00738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74E0D0-DC21-4C4D-A8B0-799058637CF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D3F7DEC-D939-4A34-83D9-83D507753B50}"/>
              </a:ext>
            </a:extLst>
          </p:cNvPr>
          <p:cNvSpPr>
            <a:spLocks noGrp="1"/>
          </p:cNvSpPr>
          <p:nvPr>
            <p:ph idx="1"/>
          </p:nvPr>
        </p:nvSpPr>
        <p:spPr>
          <a:xfrm>
            <a:off x="838200" y="1825625"/>
            <a:ext cx="10515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F090CC-7A75-4490-BEF9-2F94B17BD447}"/>
              </a:ext>
            </a:extLst>
          </p:cNvPr>
          <p:cNvSpPr>
            <a:spLocks noGrp="1"/>
          </p:cNvSpPr>
          <p:nvPr>
            <p:ph type="dt" sz="half" idx="10"/>
          </p:nvPr>
        </p:nvSpPr>
        <p:spPr>
          <a:xfrm>
            <a:off x="838200" y="6356351"/>
            <a:ext cx="2743200" cy="365125"/>
          </a:xfrm>
          <a:prstGeom prst="rect">
            <a:avLst/>
          </a:prstGeom>
        </p:spPr>
        <p:txBody>
          <a:bodyPr/>
          <a:lstStyle/>
          <a:p>
            <a:pPr>
              <a:defRPr/>
            </a:pPr>
            <a:fld id="{282D0B5A-D223-4A66-BCBD-C837CD3143BD}" type="datetimeFigureOut">
              <a:rPr lang="zh-CN" altLang="en-US" smtClean="0">
                <a:solidFill>
                  <a:prstClr val="black">
                    <a:tint val="75000"/>
                  </a:prstClr>
                </a:solidFill>
              </a:rPr>
              <a:pPr>
                <a:defRPr/>
              </a:pPr>
              <a:t>2023/10/2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5675886C-FE14-4673-A29B-E6FE5384D671}"/>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5A18DE9-95F0-4B7B-9B44-A50FB0491150}"/>
              </a:ext>
            </a:extLst>
          </p:cNvPr>
          <p:cNvSpPr>
            <a:spLocks noGrp="1"/>
          </p:cNvSpPr>
          <p:nvPr>
            <p:ph type="sldNum" sz="quarter" idx="12"/>
          </p:nvPr>
        </p:nvSpPr>
        <p:spPr>
          <a:xfrm>
            <a:off x="8610600" y="6356351"/>
            <a:ext cx="2743200" cy="365125"/>
          </a:xfrm>
          <a:prstGeom prst="rect">
            <a:avLst/>
          </a:prstGeom>
        </p:spPr>
        <p:txBody>
          <a:bodyPr/>
          <a:lstStyle/>
          <a:p>
            <a:pPr>
              <a:defRPr/>
            </a:pPr>
            <a:fld id="{191BD0D8-06CE-4716-BB45-8E894428390E}"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942227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5CEB31-7637-438D-A61E-26C1BC9552D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C84EB0A-F0E7-4D37-BAFA-A2BA830E25B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73BE547-8675-40A6-95F8-51AE1F7BE03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96F94B6-CE19-46EB-9CA1-9C090D3B579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166B540-2BC2-4EC5-9FA8-2362507EBD9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FD9AD9D9-8F7C-4B72-88E9-2A19E843EB9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3110591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29CF29-4A39-451D-9618-112093E1F32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E338048-A981-4826-9C48-91343EBC5689}"/>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E8C77D2-CD9A-497C-9DA7-0A3CE2FB8C3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3471FD5-E56D-4D63-BE5C-C77EC7AB6B8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734FF10-C88D-45C9-991E-C69B0AD9D95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80608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A9EF3D7-652E-44B4-B4F2-2C62775DF996}"/>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B10933E-7816-4C12-8CB6-48731169E281}"/>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33E5553-77AE-45D2-9FD3-5862ADF6D0A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12680F7-2355-4CF2-8AFC-B062C8AFE3A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2C2932F-47CA-49E0-9475-990D68660B0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62214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21FADF-E6FB-4266-9748-7C5144D43EB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F87AC28-BB45-453F-A55E-BEF6DF088A10}"/>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63C0AAA-879B-45E8-956C-DA317ADD8DB4}"/>
              </a:ext>
            </a:extLst>
          </p:cNvPr>
          <p:cNvSpPr>
            <a:spLocks noGrp="1"/>
          </p:cNvSpPr>
          <p:nvPr>
            <p:ph type="dt" sz="half" idx="10"/>
          </p:nvPr>
        </p:nvSpPr>
        <p:spPr>
          <a:xfrm>
            <a:off x="838200" y="6356351"/>
            <a:ext cx="2743200" cy="365125"/>
          </a:xfrm>
          <a:prstGeom prst="rect">
            <a:avLst/>
          </a:prstGeom>
        </p:spPr>
        <p:txBody>
          <a:bodyPr/>
          <a:lstStyle/>
          <a:p>
            <a:pPr>
              <a:defRPr/>
            </a:pPr>
            <a:fld id="{282D0B5A-D223-4A66-BCBD-C837CD3143BD}" type="datetimeFigureOut">
              <a:rPr lang="zh-CN" altLang="en-US" smtClean="0">
                <a:solidFill>
                  <a:prstClr val="black">
                    <a:tint val="75000"/>
                  </a:prstClr>
                </a:solidFill>
              </a:rPr>
              <a:pPr>
                <a:defRPr/>
              </a:pPr>
              <a:t>2023/10/2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B32BE806-9347-4D76-8F6F-8C71C53A6E3B}"/>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1C10545-9BE8-4706-886E-7B66923EFF5B}"/>
              </a:ext>
            </a:extLst>
          </p:cNvPr>
          <p:cNvSpPr>
            <a:spLocks noGrp="1"/>
          </p:cNvSpPr>
          <p:nvPr>
            <p:ph type="sldNum" sz="quarter" idx="12"/>
          </p:nvPr>
        </p:nvSpPr>
        <p:spPr>
          <a:xfrm>
            <a:off x="8610600" y="6356351"/>
            <a:ext cx="2743200" cy="365125"/>
          </a:xfrm>
          <a:prstGeom prst="rect">
            <a:avLst/>
          </a:prstGeom>
        </p:spPr>
        <p:txBody>
          <a:bodyPr/>
          <a:lstStyle/>
          <a:p>
            <a:pPr>
              <a:defRPr/>
            </a:pPr>
            <a:fld id="{191BD0D8-06CE-4716-BB45-8E894428390E}"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785450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74E0D0-DC21-4C4D-A8B0-799058637CF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D3F7DEC-D939-4A34-83D9-83D507753B50}"/>
              </a:ext>
            </a:extLst>
          </p:cNvPr>
          <p:cNvSpPr>
            <a:spLocks noGrp="1"/>
          </p:cNvSpPr>
          <p:nvPr>
            <p:ph idx="1"/>
          </p:nvPr>
        </p:nvSpPr>
        <p:spPr>
          <a:xfrm>
            <a:off x="838200" y="1825625"/>
            <a:ext cx="10515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F090CC-7A75-4490-BEF9-2F94B17BD447}"/>
              </a:ext>
            </a:extLst>
          </p:cNvPr>
          <p:cNvSpPr>
            <a:spLocks noGrp="1"/>
          </p:cNvSpPr>
          <p:nvPr>
            <p:ph type="dt" sz="half" idx="10"/>
          </p:nvPr>
        </p:nvSpPr>
        <p:spPr>
          <a:xfrm>
            <a:off x="838200" y="6356351"/>
            <a:ext cx="2743200" cy="365125"/>
          </a:xfrm>
          <a:prstGeom prst="rect">
            <a:avLst/>
          </a:prstGeom>
        </p:spPr>
        <p:txBody>
          <a:bodyPr/>
          <a:lstStyle/>
          <a:p>
            <a:pPr>
              <a:defRPr/>
            </a:pPr>
            <a:fld id="{282D0B5A-D223-4A66-BCBD-C837CD3143BD}" type="datetimeFigureOut">
              <a:rPr lang="zh-CN" altLang="en-US" smtClean="0">
                <a:solidFill>
                  <a:prstClr val="black">
                    <a:tint val="75000"/>
                  </a:prstClr>
                </a:solidFill>
              </a:rPr>
              <a:pPr>
                <a:defRPr/>
              </a:pPr>
              <a:t>2023/10/2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5675886C-FE14-4673-A29B-E6FE5384D671}"/>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5A18DE9-95F0-4B7B-9B44-A50FB0491150}"/>
              </a:ext>
            </a:extLst>
          </p:cNvPr>
          <p:cNvSpPr>
            <a:spLocks noGrp="1"/>
          </p:cNvSpPr>
          <p:nvPr>
            <p:ph type="sldNum" sz="quarter" idx="12"/>
          </p:nvPr>
        </p:nvSpPr>
        <p:spPr>
          <a:xfrm>
            <a:off x="8610600" y="6356351"/>
            <a:ext cx="2743200" cy="365125"/>
          </a:xfrm>
          <a:prstGeom prst="rect">
            <a:avLst/>
          </a:prstGeom>
        </p:spPr>
        <p:txBody>
          <a:bodyPr/>
          <a:lstStyle/>
          <a:p>
            <a:pPr>
              <a:defRPr/>
            </a:pPr>
            <a:fld id="{191BD0D8-06CE-4716-BB45-8E894428390E}"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757654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C87681-08B8-4583-989D-35BF601142B6}"/>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DFD051D-8009-4397-BFC2-75EA7C25C75C}"/>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7792483-81F6-4FE9-A126-98CFFF773B81}"/>
              </a:ext>
            </a:extLst>
          </p:cNvPr>
          <p:cNvSpPr>
            <a:spLocks noGrp="1"/>
          </p:cNvSpPr>
          <p:nvPr>
            <p:ph type="dt" sz="half" idx="10"/>
          </p:nvPr>
        </p:nvSpPr>
        <p:spPr>
          <a:xfrm>
            <a:off x="838200" y="6356351"/>
            <a:ext cx="2743200" cy="365125"/>
          </a:xfrm>
          <a:prstGeom prst="rect">
            <a:avLst/>
          </a:prstGeom>
        </p:spPr>
        <p:txBody>
          <a:bodyPr/>
          <a:lstStyle/>
          <a:p>
            <a:pPr>
              <a:defRPr/>
            </a:pPr>
            <a:fld id="{282D0B5A-D223-4A66-BCBD-C837CD3143BD}" type="datetimeFigureOut">
              <a:rPr lang="zh-CN" altLang="en-US" smtClean="0">
                <a:solidFill>
                  <a:prstClr val="black">
                    <a:tint val="75000"/>
                  </a:prstClr>
                </a:solidFill>
              </a:rPr>
              <a:pPr>
                <a:defRPr/>
              </a:pPr>
              <a:t>2023/10/2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AAD1625D-4B23-4017-A302-19DC5ED2BC55}"/>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026E198-77CB-4B69-9F9B-DB340DEC8997}"/>
              </a:ext>
            </a:extLst>
          </p:cNvPr>
          <p:cNvSpPr>
            <a:spLocks noGrp="1"/>
          </p:cNvSpPr>
          <p:nvPr>
            <p:ph type="sldNum" sz="quarter" idx="12"/>
          </p:nvPr>
        </p:nvSpPr>
        <p:spPr>
          <a:xfrm>
            <a:off x="8610600" y="6356351"/>
            <a:ext cx="2743200" cy="365125"/>
          </a:xfrm>
          <a:prstGeom prst="rect">
            <a:avLst/>
          </a:prstGeom>
        </p:spPr>
        <p:txBody>
          <a:bodyPr/>
          <a:lstStyle/>
          <a:p>
            <a:pPr>
              <a:defRPr/>
            </a:pPr>
            <a:fld id="{191BD0D8-06CE-4716-BB45-8E894428390E}"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002545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6A3E9F-D981-4021-B084-E6DC73AB812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2986556-1EEB-4CC7-8EEF-6AADD8D840B2}"/>
              </a:ext>
            </a:extLst>
          </p:cNvPr>
          <p:cNvSpPr>
            <a:spLocks noGrp="1"/>
          </p:cNvSpPr>
          <p:nvPr>
            <p:ph sz="half" idx="1"/>
          </p:nvPr>
        </p:nvSpPr>
        <p:spPr>
          <a:xfrm>
            <a:off x="838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EC6C37F-CA31-49E2-AABB-3046E3EE5056}"/>
              </a:ext>
            </a:extLst>
          </p:cNvPr>
          <p:cNvSpPr>
            <a:spLocks noGrp="1"/>
          </p:cNvSpPr>
          <p:nvPr>
            <p:ph sz="half" idx="2"/>
          </p:nvPr>
        </p:nvSpPr>
        <p:spPr>
          <a:xfrm>
            <a:off x="6172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7C43F1B-F552-419A-A5AA-4D77471A2C66}"/>
              </a:ext>
            </a:extLst>
          </p:cNvPr>
          <p:cNvSpPr>
            <a:spLocks noGrp="1"/>
          </p:cNvSpPr>
          <p:nvPr>
            <p:ph type="dt" sz="half" idx="10"/>
          </p:nvPr>
        </p:nvSpPr>
        <p:spPr>
          <a:xfrm>
            <a:off x="838200" y="6356351"/>
            <a:ext cx="2743200" cy="365125"/>
          </a:xfrm>
          <a:prstGeom prst="rect">
            <a:avLst/>
          </a:prstGeom>
        </p:spPr>
        <p:txBody>
          <a:bodyPr/>
          <a:lstStyle/>
          <a:p>
            <a:pPr>
              <a:defRPr/>
            </a:pPr>
            <a:fld id="{282D0B5A-D223-4A66-BCBD-C837CD3143BD}" type="datetimeFigureOut">
              <a:rPr lang="zh-CN" altLang="en-US" smtClean="0">
                <a:solidFill>
                  <a:prstClr val="black">
                    <a:tint val="75000"/>
                  </a:prstClr>
                </a:solidFill>
              </a:rPr>
              <a:pPr>
                <a:defRPr/>
              </a:pPr>
              <a:t>2023/10/2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97072B11-202A-4237-B2C3-6B4D518E0642}"/>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8E378FF8-EE34-404F-923F-B6F9956D5EE3}"/>
              </a:ext>
            </a:extLst>
          </p:cNvPr>
          <p:cNvSpPr>
            <a:spLocks noGrp="1"/>
          </p:cNvSpPr>
          <p:nvPr>
            <p:ph type="sldNum" sz="quarter" idx="12"/>
          </p:nvPr>
        </p:nvSpPr>
        <p:spPr>
          <a:xfrm>
            <a:off x="8610600" y="6356351"/>
            <a:ext cx="2743200" cy="365125"/>
          </a:xfrm>
          <a:prstGeom prst="rect">
            <a:avLst/>
          </a:prstGeom>
        </p:spPr>
        <p:txBody>
          <a:bodyPr/>
          <a:lstStyle/>
          <a:p>
            <a:pPr>
              <a:defRPr/>
            </a:pPr>
            <a:fld id="{191BD0D8-06CE-4716-BB45-8E894428390E}"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354428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AAC71B-A0E8-4A69-9359-16150DD788F2}"/>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9C4EA58-5761-4341-8C6C-70CA79F0CC5D}"/>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640CC29-2A6E-49BB-8CFE-6B2682B53C2A}"/>
              </a:ext>
            </a:extLst>
          </p:cNvPr>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E644A87-A7AC-46A6-A5E5-429621855E8C}"/>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1FCBC06-A702-469C-8885-EBFDBC9DAE85}"/>
              </a:ext>
            </a:extLst>
          </p:cNvPr>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FA23F41-3BF2-42F3-9130-704CC2A4A9FB}"/>
              </a:ext>
            </a:extLst>
          </p:cNvPr>
          <p:cNvSpPr>
            <a:spLocks noGrp="1"/>
          </p:cNvSpPr>
          <p:nvPr>
            <p:ph type="dt" sz="half" idx="10"/>
          </p:nvPr>
        </p:nvSpPr>
        <p:spPr>
          <a:xfrm>
            <a:off x="838200" y="6356351"/>
            <a:ext cx="2743200" cy="365125"/>
          </a:xfrm>
          <a:prstGeom prst="rect">
            <a:avLst/>
          </a:prstGeom>
        </p:spPr>
        <p:txBody>
          <a:bodyPr/>
          <a:lstStyle/>
          <a:p>
            <a:pPr>
              <a:defRPr/>
            </a:pPr>
            <a:fld id="{282D0B5A-D223-4A66-BCBD-C837CD3143BD}" type="datetimeFigureOut">
              <a:rPr lang="zh-CN" altLang="en-US" smtClean="0">
                <a:solidFill>
                  <a:prstClr val="black">
                    <a:tint val="75000"/>
                  </a:prstClr>
                </a:solidFill>
              </a:rPr>
              <a:pPr>
                <a:defRPr/>
              </a:pPr>
              <a:t>2023/10/2</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D4E512CF-71E5-443F-BAD9-F81F47FA0510}"/>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BEA0FA81-3F0B-4998-A56E-B62FE28C9403}"/>
              </a:ext>
            </a:extLst>
          </p:cNvPr>
          <p:cNvSpPr>
            <a:spLocks noGrp="1"/>
          </p:cNvSpPr>
          <p:nvPr>
            <p:ph type="sldNum" sz="quarter" idx="12"/>
          </p:nvPr>
        </p:nvSpPr>
        <p:spPr>
          <a:xfrm>
            <a:off x="8610600" y="6356351"/>
            <a:ext cx="2743200" cy="365125"/>
          </a:xfrm>
          <a:prstGeom prst="rect">
            <a:avLst/>
          </a:prstGeom>
        </p:spPr>
        <p:txBody>
          <a:bodyPr/>
          <a:lstStyle/>
          <a:p>
            <a:pPr>
              <a:defRPr/>
            </a:pPr>
            <a:fld id="{191BD0D8-06CE-4716-BB45-8E894428390E}"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992421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E63428-9444-4AA2-8F40-C1CEA1A871E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6EF0B7C-D119-406A-8241-5AF0CAA1A440}"/>
              </a:ext>
            </a:extLst>
          </p:cNvPr>
          <p:cNvSpPr>
            <a:spLocks noGrp="1"/>
          </p:cNvSpPr>
          <p:nvPr>
            <p:ph type="dt" sz="half" idx="10"/>
          </p:nvPr>
        </p:nvSpPr>
        <p:spPr>
          <a:xfrm>
            <a:off x="838200" y="6356351"/>
            <a:ext cx="2743200" cy="365125"/>
          </a:xfrm>
          <a:prstGeom prst="rect">
            <a:avLst/>
          </a:prstGeom>
        </p:spPr>
        <p:txBody>
          <a:bodyPr/>
          <a:lstStyle/>
          <a:p>
            <a:pPr>
              <a:defRPr/>
            </a:pPr>
            <a:fld id="{282D0B5A-D223-4A66-BCBD-C837CD3143BD}" type="datetimeFigureOut">
              <a:rPr lang="zh-CN" altLang="en-US" smtClean="0">
                <a:solidFill>
                  <a:prstClr val="black">
                    <a:tint val="75000"/>
                  </a:prstClr>
                </a:solidFill>
              </a:rPr>
              <a:pPr>
                <a:defRPr/>
              </a:pPr>
              <a:t>2023/10/2</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80481880-00BC-4FF9-B8F7-9D144079B016}"/>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B84BBAF6-0209-49CB-885E-4F8854A787A0}"/>
              </a:ext>
            </a:extLst>
          </p:cNvPr>
          <p:cNvSpPr>
            <a:spLocks noGrp="1"/>
          </p:cNvSpPr>
          <p:nvPr>
            <p:ph type="sldNum" sz="quarter" idx="12"/>
          </p:nvPr>
        </p:nvSpPr>
        <p:spPr>
          <a:xfrm>
            <a:off x="8610600" y="6356351"/>
            <a:ext cx="2743200" cy="365125"/>
          </a:xfrm>
          <a:prstGeom prst="rect">
            <a:avLst/>
          </a:prstGeom>
        </p:spPr>
        <p:txBody>
          <a:bodyPr/>
          <a:lstStyle/>
          <a:p>
            <a:pPr>
              <a:defRPr/>
            </a:pPr>
            <a:fld id="{191BD0D8-06CE-4716-BB45-8E894428390E}"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144713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22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C87681-08B8-4583-989D-35BF601142B6}"/>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DFD051D-8009-4397-BFC2-75EA7C25C75C}"/>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7792483-81F6-4FE9-A126-98CFFF773B81}"/>
              </a:ext>
            </a:extLst>
          </p:cNvPr>
          <p:cNvSpPr>
            <a:spLocks noGrp="1"/>
          </p:cNvSpPr>
          <p:nvPr>
            <p:ph type="dt" sz="half" idx="10"/>
          </p:nvPr>
        </p:nvSpPr>
        <p:spPr>
          <a:xfrm>
            <a:off x="838200" y="6356351"/>
            <a:ext cx="2743200" cy="365125"/>
          </a:xfrm>
          <a:prstGeom prst="rect">
            <a:avLst/>
          </a:prstGeom>
        </p:spPr>
        <p:txBody>
          <a:bodyPr/>
          <a:lstStyle/>
          <a:p>
            <a:pPr>
              <a:defRPr/>
            </a:pPr>
            <a:fld id="{282D0B5A-D223-4A66-BCBD-C837CD3143BD}" type="datetimeFigureOut">
              <a:rPr lang="zh-CN" altLang="en-US" smtClean="0">
                <a:solidFill>
                  <a:prstClr val="black">
                    <a:tint val="75000"/>
                  </a:prstClr>
                </a:solidFill>
              </a:rPr>
              <a:pPr>
                <a:defRPr/>
              </a:pPr>
              <a:t>2023/10/2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AAD1625D-4B23-4017-A302-19DC5ED2BC55}"/>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026E198-77CB-4B69-9F9B-DB340DEC8997}"/>
              </a:ext>
            </a:extLst>
          </p:cNvPr>
          <p:cNvSpPr>
            <a:spLocks noGrp="1"/>
          </p:cNvSpPr>
          <p:nvPr>
            <p:ph type="sldNum" sz="quarter" idx="12"/>
          </p:nvPr>
        </p:nvSpPr>
        <p:spPr>
          <a:xfrm>
            <a:off x="8610600" y="6356351"/>
            <a:ext cx="2743200" cy="365125"/>
          </a:xfrm>
          <a:prstGeom prst="rect">
            <a:avLst/>
          </a:prstGeom>
        </p:spPr>
        <p:txBody>
          <a:bodyPr/>
          <a:lstStyle/>
          <a:p>
            <a:pPr>
              <a:defRPr/>
            </a:pPr>
            <a:fld id="{191BD0D8-06CE-4716-BB45-8E894428390E}"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816395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4B0E05-DE30-485A-A465-C8072F31082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7DCC0B7-8E64-4167-BB4E-4050F349D301}"/>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728DC0C-BFEA-4C2A-9957-2CCDB445384C}"/>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6A06335-893B-4176-96A4-8C469D884CB1}"/>
              </a:ext>
            </a:extLst>
          </p:cNvPr>
          <p:cNvSpPr>
            <a:spLocks noGrp="1"/>
          </p:cNvSpPr>
          <p:nvPr>
            <p:ph type="dt" sz="half" idx="10"/>
          </p:nvPr>
        </p:nvSpPr>
        <p:spPr>
          <a:xfrm>
            <a:off x="838200" y="6356351"/>
            <a:ext cx="2743200" cy="365125"/>
          </a:xfrm>
          <a:prstGeom prst="rect">
            <a:avLst/>
          </a:prstGeom>
        </p:spPr>
        <p:txBody>
          <a:bodyPr/>
          <a:lstStyle/>
          <a:p>
            <a:pPr>
              <a:defRPr/>
            </a:pPr>
            <a:fld id="{282D0B5A-D223-4A66-BCBD-C837CD3143BD}" type="datetimeFigureOut">
              <a:rPr lang="zh-CN" altLang="en-US" smtClean="0">
                <a:solidFill>
                  <a:prstClr val="black">
                    <a:tint val="75000"/>
                  </a:prstClr>
                </a:solidFill>
              </a:rPr>
              <a:pPr>
                <a:defRPr/>
              </a:pPr>
              <a:t>2023/10/2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1C3280AA-2D87-496D-9C9B-FAAE1F43E2B7}"/>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4CE82B35-CF86-41BC-ADCF-A271353C787B}"/>
              </a:ext>
            </a:extLst>
          </p:cNvPr>
          <p:cNvSpPr>
            <a:spLocks noGrp="1"/>
          </p:cNvSpPr>
          <p:nvPr>
            <p:ph type="sldNum" sz="quarter" idx="12"/>
          </p:nvPr>
        </p:nvSpPr>
        <p:spPr>
          <a:xfrm>
            <a:off x="8610600" y="6356351"/>
            <a:ext cx="2743200" cy="365125"/>
          </a:xfrm>
          <a:prstGeom prst="rect">
            <a:avLst/>
          </a:prstGeom>
        </p:spPr>
        <p:txBody>
          <a:bodyPr/>
          <a:lstStyle/>
          <a:p>
            <a:pPr>
              <a:defRPr/>
            </a:pPr>
            <a:fld id="{191BD0D8-06CE-4716-BB45-8E894428390E}"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086275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5CEB31-7637-438D-A61E-26C1BC9552D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C84EB0A-F0E7-4D37-BAFA-A2BA830E25B6}"/>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a:extLst>
              <a:ext uri="{FF2B5EF4-FFF2-40B4-BE49-F238E27FC236}">
                <a16:creationId xmlns:a16="http://schemas.microsoft.com/office/drawing/2014/main" id="{773BE547-8675-40A6-95F8-51AE1F7BE031}"/>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96F94B6-CE19-46EB-9CA1-9C090D3B579B}"/>
              </a:ext>
            </a:extLst>
          </p:cNvPr>
          <p:cNvSpPr>
            <a:spLocks noGrp="1"/>
          </p:cNvSpPr>
          <p:nvPr>
            <p:ph type="dt" sz="half" idx="10"/>
          </p:nvPr>
        </p:nvSpPr>
        <p:spPr>
          <a:xfrm>
            <a:off x="838200" y="6356351"/>
            <a:ext cx="2743200" cy="365125"/>
          </a:xfrm>
          <a:prstGeom prst="rect">
            <a:avLst/>
          </a:prstGeom>
        </p:spPr>
        <p:txBody>
          <a:bodyPr/>
          <a:lstStyle/>
          <a:p>
            <a:pPr>
              <a:defRPr/>
            </a:pPr>
            <a:fld id="{282D0B5A-D223-4A66-BCBD-C837CD3143BD}" type="datetimeFigureOut">
              <a:rPr lang="zh-CN" altLang="en-US" smtClean="0">
                <a:solidFill>
                  <a:prstClr val="black">
                    <a:tint val="75000"/>
                  </a:prstClr>
                </a:solidFill>
              </a:rPr>
              <a:pPr>
                <a:defRPr/>
              </a:pPr>
              <a:t>2023/10/2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1166B540-2BC2-4EC5-9FA8-2362507EBD96}"/>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FD9AD9D9-8F7C-4B72-88E9-2A19E843EB9B}"/>
              </a:ext>
            </a:extLst>
          </p:cNvPr>
          <p:cNvSpPr>
            <a:spLocks noGrp="1"/>
          </p:cNvSpPr>
          <p:nvPr>
            <p:ph type="sldNum" sz="quarter" idx="12"/>
          </p:nvPr>
        </p:nvSpPr>
        <p:spPr>
          <a:xfrm>
            <a:off x="8610600" y="6356351"/>
            <a:ext cx="2743200" cy="365125"/>
          </a:xfrm>
          <a:prstGeom prst="rect">
            <a:avLst/>
          </a:prstGeom>
        </p:spPr>
        <p:txBody>
          <a:bodyPr/>
          <a:lstStyle/>
          <a:p>
            <a:pPr>
              <a:defRPr/>
            </a:pPr>
            <a:fld id="{191BD0D8-06CE-4716-BB45-8E894428390E}"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8164688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29CF29-4A39-451D-9618-112093E1F32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E338048-A981-4826-9C48-91343EBC5689}"/>
              </a:ext>
            </a:extLst>
          </p:cNvPr>
          <p:cNvSpPr>
            <a:spLocks noGrp="1"/>
          </p:cNvSpPr>
          <p:nvPr>
            <p:ph type="body" orient="vert" idx="1"/>
          </p:nvPr>
        </p:nvSpPr>
        <p:spPr>
          <a:xfrm>
            <a:off x="838200" y="1825625"/>
            <a:ext cx="10515600" cy="4351339"/>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E8C77D2-CD9A-497C-9DA7-0A3CE2FB8C38}"/>
              </a:ext>
            </a:extLst>
          </p:cNvPr>
          <p:cNvSpPr>
            <a:spLocks noGrp="1"/>
          </p:cNvSpPr>
          <p:nvPr>
            <p:ph type="dt" sz="half" idx="10"/>
          </p:nvPr>
        </p:nvSpPr>
        <p:spPr>
          <a:xfrm>
            <a:off x="838200" y="6356351"/>
            <a:ext cx="2743200" cy="365125"/>
          </a:xfrm>
          <a:prstGeom prst="rect">
            <a:avLst/>
          </a:prstGeom>
        </p:spPr>
        <p:txBody>
          <a:bodyPr/>
          <a:lstStyle/>
          <a:p>
            <a:pPr>
              <a:defRPr/>
            </a:pPr>
            <a:fld id="{282D0B5A-D223-4A66-BCBD-C837CD3143BD}" type="datetimeFigureOut">
              <a:rPr lang="zh-CN" altLang="en-US" smtClean="0">
                <a:solidFill>
                  <a:prstClr val="black">
                    <a:tint val="75000"/>
                  </a:prstClr>
                </a:solidFill>
              </a:rPr>
              <a:pPr>
                <a:defRPr/>
              </a:pPr>
              <a:t>2023/10/2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A3471FD5-E56D-4D63-BE5C-C77EC7AB6B8D}"/>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7734FF10-C88D-45C9-991E-C69B0AD9D958}"/>
              </a:ext>
            </a:extLst>
          </p:cNvPr>
          <p:cNvSpPr>
            <a:spLocks noGrp="1"/>
          </p:cNvSpPr>
          <p:nvPr>
            <p:ph type="sldNum" sz="quarter" idx="12"/>
          </p:nvPr>
        </p:nvSpPr>
        <p:spPr>
          <a:xfrm>
            <a:off x="8610600" y="6356351"/>
            <a:ext cx="2743200" cy="365125"/>
          </a:xfrm>
          <a:prstGeom prst="rect">
            <a:avLst/>
          </a:prstGeom>
        </p:spPr>
        <p:txBody>
          <a:bodyPr/>
          <a:lstStyle/>
          <a:p>
            <a:pPr>
              <a:defRPr/>
            </a:pPr>
            <a:fld id="{191BD0D8-06CE-4716-BB45-8E894428390E}"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230767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A9EF3D7-652E-44B4-B4F2-2C62775DF996}"/>
              </a:ext>
            </a:extLst>
          </p:cNvPr>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B10933E-7816-4C12-8CB6-48731169E281}"/>
              </a:ext>
            </a:extLst>
          </p:cNvPr>
          <p:cNvSpPr>
            <a:spLocks noGrp="1"/>
          </p:cNvSpPr>
          <p:nvPr>
            <p:ph type="body" orient="vert" idx="1"/>
          </p:nvPr>
        </p:nvSpPr>
        <p:spPr>
          <a:xfrm>
            <a:off x="838201" y="365126"/>
            <a:ext cx="7734300" cy="5811839"/>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33E5553-77AE-45D2-9FD3-5862ADF6D0AB}"/>
              </a:ext>
            </a:extLst>
          </p:cNvPr>
          <p:cNvSpPr>
            <a:spLocks noGrp="1"/>
          </p:cNvSpPr>
          <p:nvPr>
            <p:ph type="dt" sz="half" idx="10"/>
          </p:nvPr>
        </p:nvSpPr>
        <p:spPr>
          <a:xfrm>
            <a:off x="838200" y="6356351"/>
            <a:ext cx="2743200" cy="365125"/>
          </a:xfrm>
          <a:prstGeom prst="rect">
            <a:avLst/>
          </a:prstGeom>
        </p:spPr>
        <p:txBody>
          <a:bodyPr/>
          <a:lstStyle/>
          <a:p>
            <a:pPr>
              <a:defRPr/>
            </a:pPr>
            <a:fld id="{282D0B5A-D223-4A66-BCBD-C837CD3143BD}" type="datetimeFigureOut">
              <a:rPr lang="zh-CN" altLang="en-US" smtClean="0">
                <a:solidFill>
                  <a:prstClr val="black">
                    <a:tint val="75000"/>
                  </a:prstClr>
                </a:solidFill>
              </a:rPr>
              <a:pPr>
                <a:defRPr/>
              </a:pPr>
              <a:t>2023/10/2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912680F7-2355-4CF2-8AFC-B062C8AFE3A5}"/>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12C2932F-47CA-49E0-9475-990D68660B02}"/>
              </a:ext>
            </a:extLst>
          </p:cNvPr>
          <p:cNvSpPr>
            <a:spLocks noGrp="1"/>
          </p:cNvSpPr>
          <p:nvPr>
            <p:ph type="sldNum" sz="quarter" idx="12"/>
          </p:nvPr>
        </p:nvSpPr>
        <p:spPr>
          <a:xfrm>
            <a:off x="8610600" y="6356351"/>
            <a:ext cx="2743200" cy="365125"/>
          </a:xfrm>
          <a:prstGeom prst="rect">
            <a:avLst/>
          </a:prstGeom>
        </p:spPr>
        <p:txBody>
          <a:bodyPr/>
          <a:lstStyle/>
          <a:p>
            <a:pPr>
              <a:defRPr/>
            </a:pPr>
            <a:fld id="{191BD0D8-06CE-4716-BB45-8E894428390E}"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46362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6A3E9F-D981-4021-B084-E6DC73AB812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2986556-1EEB-4CC7-8EEF-6AADD8D840B2}"/>
              </a:ext>
            </a:extLst>
          </p:cNvPr>
          <p:cNvSpPr>
            <a:spLocks noGrp="1"/>
          </p:cNvSpPr>
          <p:nvPr>
            <p:ph sz="half" idx="1"/>
          </p:nvPr>
        </p:nvSpPr>
        <p:spPr>
          <a:xfrm>
            <a:off x="838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EC6C37F-CA31-49E2-AABB-3046E3EE5056}"/>
              </a:ext>
            </a:extLst>
          </p:cNvPr>
          <p:cNvSpPr>
            <a:spLocks noGrp="1"/>
          </p:cNvSpPr>
          <p:nvPr>
            <p:ph sz="half" idx="2"/>
          </p:nvPr>
        </p:nvSpPr>
        <p:spPr>
          <a:xfrm>
            <a:off x="6172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7C43F1B-F552-419A-A5AA-4D77471A2C66}"/>
              </a:ext>
            </a:extLst>
          </p:cNvPr>
          <p:cNvSpPr>
            <a:spLocks noGrp="1"/>
          </p:cNvSpPr>
          <p:nvPr>
            <p:ph type="dt" sz="half" idx="10"/>
          </p:nvPr>
        </p:nvSpPr>
        <p:spPr>
          <a:xfrm>
            <a:off x="838200" y="6356351"/>
            <a:ext cx="2743200" cy="365125"/>
          </a:xfrm>
          <a:prstGeom prst="rect">
            <a:avLst/>
          </a:prstGeom>
        </p:spPr>
        <p:txBody>
          <a:bodyPr/>
          <a:lstStyle/>
          <a:p>
            <a:pPr>
              <a:defRPr/>
            </a:pPr>
            <a:fld id="{282D0B5A-D223-4A66-BCBD-C837CD3143BD}" type="datetimeFigureOut">
              <a:rPr lang="zh-CN" altLang="en-US" smtClean="0">
                <a:solidFill>
                  <a:prstClr val="black">
                    <a:tint val="75000"/>
                  </a:prstClr>
                </a:solidFill>
              </a:rPr>
              <a:pPr>
                <a:defRPr/>
              </a:pPr>
              <a:t>2023/10/2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97072B11-202A-4237-B2C3-6B4D518E0642}"/>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8E378FF8-EE34-404F-923F-B6F9956D5EE3}"/>
              </a:ext>
            </a:extLst>
          </p:cNvPr>
          <p:cNvSpPr>
            <a:spLocks noGrp="1"/>
          </p:cNvSpPr>
          <p:nvPr>
            <p:ph type="sldNum" sz="quarter" idx="12"/>
          </p:nvPr>
        </p:nvSpPr>
        <p:spPr>
          <a:xfrm>
            <a:off x="8610600" y="6356351"/>
            <a:ext cx="2743200" cy="365125"/>
          </a:xfrm>
          <a:prstGeom prst="rect">
            <a:avLst/>
          </a:prstGeom>
        </p:spPr>
        <p:txBody>
          <a:bodyPr/>
          <a:lstStyle/>
          <a:p>
            <a:pPr>
              <a:defRPr/>
            </a:pPr>
            <a:fld id="{191BD0D8-06CE-4716-BB45-8E894428390E}"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8478609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AAC71B-A0E8-4A69-9359-16150DD788F2}"/>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9C4EA58-5761-4341-8C6C-70CA79F0CC5D}"/>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640CC29-2A6E-49BB-8CFE-6B2682B53C2A}"/>
              </a:ext>
            </a:extLst>
          </p:cNvPr>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E644A87-A7AC-46A6-A5E5-429621855E8C}"/>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1FCBC06-A702-469C-8885-EBFDBC9DAE85}"/>
              </a:ext>
            </a:extLst>
          </p:cNvPr>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FA23F41-3BF2-42F3-9130-704CC2A4A9FB}"/>
              </a:ext>
            </a:extLst>
          </p:cNvPr>
          <p:cNvSpPr>
            <a:spLocks noGrp="1"/>
          </p:cNvSpPr>
          <p:nvPr>
            <p:ph type="dt" sz="half" idx="10"/>
          </p:nvPr>
        </p:nvSpPr>
        <p:spPr>
          <a:xfrm>
            <a:off x="838200" y="6356351"/>
            <a:ext cx="2743200" cy="365125"/>
          </a:xfrm>
          <a:prstGeom prst="rect">
            <a:avLst/>
          </a:prstGeom>
        </p:spPr>
        <p:txBody>
          <a:bodyPr/>
          <a:lstStyle/>
          <a:p>
            <a:pPr>
              <a:defRPr/>
            </a:pPr>
            <a:fld id="{282D0B5A-D223-4A66-BCBD-C837CD3143BD}" type="datetimeFigureOut">
              <a:rPr lang="zh-CN" altLang="en-US" smtClean="0">
                <a:solidFill>
                  <a:prstClr val="black">
                    <a:tint val="75000"/>
                  </a:prstClr>
                </a:solidFill>
              </a:rPr>
              <a:pPr>
                <a:defRPr/>
              </a:pPr>
              <a:t>2023/10/2</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D4E512CF-71E5-443F-BAD9-F81F47FA0510}"/>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BEA0FA81-3F0B-4998-A56E-B62FE28C9403}"/>
              </a:ext>
            </a:extLst>
          </p:cNvPr>
          <p:cNvSpPr>
            <a:spLocks noGrp="1"/>
          </p:cNvSpPr>
          <p:nvPr>
            <p:ph type="sldNum" sz="quarter" idx="12"/>
          </p:nvPr>
        </p:nvSpPr>
        <p:spPr>
          <a:xfrm>
            <a:off x="8610600" y="6356351"/>
            <a:ext cx="2743200" cy="365125"/>
          </a:xfrm>
          <a:prstGeom prst="rect">
            <a:avLst/>
          </a:prstGeom>
        </p:spPr>
        <p:txBody>
          <a:bodyPr/>
          <a:lstStyle/>
          <a:p>
            <a:pPr>
              <a:defRPr/>
            </a:pPr>
            <a:fld id="{191BD0D8-06CE-4716-BB45-8E894428390E}"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254174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E63428-9444-4AA2-8F40-C1CEA1A871E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6EF0B7C-D119-406A-8241-5AF0CAA1A440}"/>
              </a:ext>
            </a:extLst>
          </p:cNvPr>
          <p:cNvSpPr>
            <a:spLocks noGrp="1"/>
          </p:cNvSpPr>
          <p:nvPr>
            <p:ph type="dt" sz="half" idx="10"/>
          </p:nvPr>
        </p:nvSpPr>
        <p:spPr>
          <a:xfrm>
            <a:off x="838200" y="6356351"/>
            <a:ext cx="2743200" cy="365125"/>
          </a:xfrm>
          <a:prstGeom prst="rect">
            <a:avLst/>
          </a:prstGeom>
        </p:spPr>
        <p:txBody>
          <a:bodyPr/>
          <a:lstStyle/>
          <a:p>
            <a:pPr>
              <a:defRPr/>
            </a:pPr>
            <a:fld id="{282D0B5A-D223-4A66-BCBD-C837CD3143BD}" type="datetimeFigureOut">
              <a:rPr lang="zh-CN" altLang="en-US" smtClean="0">
                <a:solidFill>
                  <a:prstClr val="black">
                    <a:tint val="75000"/>
                  </a:prstClr>
                </a:solidFill>
              </a:rPr>
              <a:pPr>
                <a:defRPr/>
              </a:pPr>
              <a:t>2023/10/2</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80481880-00BC-4FF9-B8F7-9D144079B016}"/>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B84BBAF6-0209-49CB-885E-4F8854A787A0}"/>
              </a:ext>
            </a:extLst>
          </p:cNvPr>
          <p:cNvSpPr>
            <a:spLocks noGrp="1"/>
          </p:cNvSpPr>
          <p:nvPr>
            <p:ph type="sldNum" sz="quarter" idx="12"/>
          </p:nvPr>
        </p:nvSpPr>
        <p:spPr>
          <a:xfrm>
            <a:off x="8610600" y="6356351"/>
            <a:ext cx="2743200" cy="365125"/>
          </a:xfrm>
          <a:prstGeom prst="rect">
            <a:avLst/>
          </a:prstGeom>
        </p:spPr>
        <p:txBody>
          <a:bodyPr/>
          <a:lstStyle/>
          <a:p>
            <a:pPr>
              <a:defRPr/>
            </a:pPr>
            <a:fld id="{191BD0D8-06CE-4716-BB45-8E894428390E}"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0168549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1"/>
            <a:ext cx="2743200" cy="365125"/>
          </a:xfrm>
          <a:prstGeom prst="rect">
            <a:avLst/>
          </a:prstGeom>
        </p:spPr>
        <p:txBody>
          <a:bodyPr/>
          <a:lstStyle/>
          <a:p>
            <a:pPr>
              <a:defRPr/>
            </a:pPr>
            <a:fld id="{282D0B5A-D223-4A66-BCBD-C837CD3143BD}" type="datetimeFigureOut">
              <a:rPr lang="zh-CN" altLang="en-US" smtClean="0">
                <a:solidFill>
                  <a:prstClr val="black">
                    <a:tint val="75000"/>
                  </a:prstClr>
                </a:solidFill>
              </a:rPr>
              <a:pPr>
                <a:defRPr/>
              </a:pPr>
              <a:t>2023/10/2</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1"/>
            <a:ext cx="2743200" cy="365125"/>
          </a:xfrm>
          <a:prstGeom prst="rect">
            <a:avLst/>
          </a:prstGeom>
        </p:spPr>
        <p:txBody>
          <a:bodyPr/>
          <a:lstStyle/>
          <a:p>
            <a:pPr>
              <a:defRPr/>
            </a:pPr>
            <a:fld id="{191BD0D8-06CE-4716-BB45-8E894428390E}"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0482374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4B0E05-DE30-485A-A465-C8072F31082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7DCC0B7-8E64-4167-BB4E-4050F349D301}"/>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728DC0C-BFEA-4C2A-9957-2CCDB445384C}"/>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6A06335-893B-4176-96A4-8C469D884CB1}"/>
              </a:ext>
            </a:extLst>
          </p:cNvPr>
          <p:cNvSpPr>
            <a:spLocks noGrp="1"/>
          </p:cNvSpPr>
          <p:nvPr>
            <p:ph type="dt" sz="half" idx="10"/>
          </p:nvPr>
        </p:nvSpPr>
        <p:spPr>
          <a:xfrm>
            <a:off x="838200" y="6356351"/>
            <a:ext cx="2743200" cy="365125"/>
          </a:xfrm>
          <a:prstGeom prst="rect">
            <a:avLst/>
          </a:prstGeom>
        </p:spPr>
        <p:txBody>
          <a:bodyPr/>
          <a:lstStyle/>
          <a:p>
            <a:pPr>
              <a:defRPr/>
            </a:pPr>
            <a:fld id="{282D0B5A-D223-4A66-BCBD-C837CD3143BD}" type="datetimeFigureOut">
              <a:rPr lang="zh-CN" altLang="en-US" smtClean="0">
                <a:solidFill>
                  <a:prstClr val="black">
                    <a:tint val="75000"/>
                  </a:prstClr>
                </a:solidFill>
              </a:rPr>
              <a:pPr>
                <a:defRPr/>
              </a:pPr>
              <a:t>2023/10/2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1C3280AA-2D87-496D-9C9B-FAAE1F43E2B7}"/>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4CE82B35-CF86-41BC-ADCF-A271353C787B}"/>
              </a:ext>
            </a:extLst>
          </p:cNvPr>
          <p:cNvSpPr>
            <a:spLocks noGrp="1"/>
          </p:cNvSpPr>
          <p:nvPr>
            <p:ph type="sldNum" sz="quarter" idx="12"/>
          </p:nvPr>
        </p:nvSpPr>
        <p:spPr>
          <a:xfrm>
            <a:off x="8610600" y="6356351"/>
            <a:ext cx="2743200" cy="365125"/>
          </a:xfrm>
          <a:prstGeom prst="rect">
            <a:avLst/>
          </a:prstGeom>
        </p:spPr>
        <p:txBody>
          <a:bodyPr/>
          <a:lstStyle/>
          <a:p>
            <a:pPr>
              <a:defRPr/>
            </a:pPr>
            <a:fld id="{191BD0D8-06CE-4716-BB45-8E894428390E}"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675339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5CEB31-7637-438D-A61E-26C1BC9552D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C84EB0A-F0E7-4D37-BAFA-A2BA830E25B6}"/>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a:extLst>
              <a:ext uri="{FF2B5EF4-FFF2-40B4-BE49-F238E27FC236}">
                <a16:creationId xmlns:a16="http://schemas.microsoft.com/office/drawing/2014/main" id="{773BE547-8675-40A6-95F8-51AE1F7BE031}"/>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96F94B6-CE19-46EB-9CA1-9C090D3B579B}"/>
              </a:ext>
            </a:extLst>
          </p:cNvPr>
          <p:cNvSpPr>
            <a:spLocks noGrp="1"/>
          </p:cNvSpPr>
          <p:nvPr>
            <p:ph type="dt" sz="half" idx="10"/>
          </p:nvPr>
        </p:nvSpPr>
        <p:spPr>
          <a:xfrm>
            <a:off x="838200" y="6356351"/>
            <a:ext cx="2743200" cy="365125"/>
          </a:xfrm>
          <a:prstGeom prst="rect">
            <a:avLst/>
          </a:prstGeom>
        </p:spPr>
        <p:txBody>
          <a:bodyPr/>
          <a:lstStyle/>
          <a:p>
            <a:pPr>
              <a:defRPr/>
            </a:pPr>
            <a:fld id="{282D0B5A-D223-4A66-BCBD-C837CD3143BD}" type="datetimeFigureOut">
              <a:rPr lang="zh-CN" altLang="en-US" smtClean="0">
                <a:solidFill>
                  <a:prstClr val="black">
                    <a:tint val="75000"/>
                  </a:prstClr>
                </a:solidFill>
              </a:rPr>
              <a:pPr>
                <a:defRPr/>
              </a:pPr>
              <a:t>2023/10/2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1166B540-2BC2-4EC5-9FA8-2362507EBD96}"/>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FD9AD9D9-8F7C-4B72-88E9-2A19E843EB9B}"/>
              </a:ext>
            </a:extLst>
          </p:cNvPr>
          <p:cNvSpPr>
            <a:spLocks noGrp="1"/>
          </p:cNvSpPr>
          <p:nvPr>
            <p:ph type="sldNum" sz="quarter" idx="12"/>
          </p:nvPr>
        </p:nvSpPr>
        <p:spPr>
          <a:xfrm>
            <a:off x="8610600" y="6356351"/>
            <a:ext cx="2743200" cy="365125"/>
          </a:xfrm>
          <a:prstGeom prst="rect">
            <a:avLst/>
          </a:prstGeom>
        </p:spPr>
        <p:txBody>
          <a:bodyPr/>
          <a:lstStyle/>
          <a:p>
            <a:pPr>
              <a:defRPr/>
            </a:pPr>
            <a:fld id="{191BD0D8-06CE-4716-BB45-8E894428390E}"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1311280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A pink background with white leaves and black text&#10;&#10;Description automatically generated">
            <a:extLst>
              <a:ext uri="{FF2B5EF4-FFF2-40B4-BE49-F238E27FC236}">
                <a16:creationId xmlns:a16="http://schemas.microsoft.com/office/drawing/2014/main" id="{B2F264A3-44E4-38C6-87DE-8104C5A8CC7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616541" y="555170"/>
            <a:ext cx="1826079" cy="1826079"/>
          </a:xfrm>
          <a:prstGeom prst="rect">
            <a:avLst/>
          </a:prstGeom>
        </p:spPr>
      </p:pic>
    </p:spTree>
    <p:extLst>
      <p:ext uri="{BB962C8B-B14F-4D97-AF65-F5344CB8AC3E}">
        <p14:creationId xmlns:p14="http://schemas.microsoft.com/office/powerpoint/2010/main" val="39813094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39689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429983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hemeOverride" Target="../theme/themeOverride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hemeOverride" Target="../theme/themeOverride11.xml"/><Relationship Id="rId6" Type="http://schemas.openxmlformats.org/officeDocument/2006/relationships/image" Target="../media/image27.svg"/><Relationship Id="rId5" Type="http://schemas.openxmlformats.org/officeDocument/2006/relationships/image" Target="../media/image16.pn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10.xml"/><Relationship Id="rId7" Type="http://schemas.openxmlformats.org/officeDocument/2006/relationships/image" Target="../media/image22.png"/><Relationship Id="rId2" Type="http://schemas.openxmlformats.org/officeDocument/2006/relationships/slideLayout" Target="../slideLayouts/slideLayout18.xml"/><Relationship Id="rId1" Type="http://schemas.openxmlformats.org/officeDocument/2006/relationships/themeOverride" Target="../theme/themeOverride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hemeOverride" Target="../theme/themeOverride13.xml"/><Relationship Id="rId5" Type="http://schemas.openxmlformats.org/officeDocument/2006/relationships/image" Target="../media/image23.pn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hemeOverride" Target="../theme/themeOverride14.xml"/><Relationship Id="rId5" Type="http://schemas.openxmlformats.org/officeDocument/2006/relationships/image" Target="../media/image24.jpe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themeOverride" Target="../theme/themeOverride15.xml"/><Relationship Id="rId5" Type="http://schemas.openxmlformats.org/officeDocument/2006/relationships/image" Target="../media/image23.pn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themeOverride" Target="../theme/themeOverride16.xml"/><Relationship Id="rId5" Type="http://schemas.openxmlformats.org/officeDocument/2006/relationships/image" Target="../media/image25.jpeg"/><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themeOverride" Target="../theme/themeOverride17.xml"/><Relationship Id="rId5" Type="http://schemas.openxmlformats.org/officeDocument/2006/relationships/image" Target="../media/image23.png"/><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themeOverride" Target="../theme/themeOverride18.xml"/><Relationship Id="rId5" Type="http://schemas.openxmlformats.org/officeDocument/2006/relationships/image" Target="../media/image26.jpe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themeOverride" Target="../theme/themeOverride1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hemeOverride" Target="../theme/themeOverride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7.svg"/><Relationship Id="rId2" Type="http://schemas.openxmlformats.org/officeDocument/2006/relationships/slideLayout" Target="../slideLayouts/slideLayout18.xml"/><Relationship Id="rId1" Type="http://schemas.openxmlformats.org/officeDocument/2006/relationships/themeOverride" Target="../theme/themeOverride20.xml"/><Relationship Id="rId6" Type="http://schemas.openxmlformats.org/officeDocument/2006/relationships/image" Target="../media/image16.png"/><Relationship Id="rId5" Type="http://schemas.openxmlformats.org/officeDocument/2006/relationships/image" Target="../media/image29.png"/><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9.xml"/><Relationship Id="rId7" Type="http://schemas.openxmlformats.org/officeDocument/2006/relationships/image" Target="../media/image31.emf"/><Relationship Id="rId2" Type="http://schemas.openxmlformats.org/officeDocument/2006/relationships/slideLayout" Target="../slideLayouts/slideLayout18.xml"/><Relationship Id="rId1" Type="http://schemas.openxmlformats.org/officeDocument/2006/relationships/themeOverride" Target="../theme/themeOverride21.xml"/><Relationship Id="rId6" Type="http://schemas.openxmlformats.org/officeDocument/2006/relationships/image" Target="../media/image30.emf"/><Relationship Id="rId5" Type="http://schemas.openxmlformats.org/officeDocument/2006/relationships/image" Target="../media/image7.jpg"/><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themeOverride" Target="../theme/themeOverride22.xml"/><Relationship Id="rId5" Type="http://schemas.openxmlformats.org/officeDocument/2006/relationships/image" Target="../media/image33.png"/><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21.xml"/><Relationship Id="rId7" Type="http://schemas.microsoft.com/office/2007/relationships/hdphoto" Target="../media/hdphoto1.wdp"/><Relationship Id="rId2" Type="http://schemas.openxmlformats.org/officeDocument/2006/relationships/slideLayout" Target="../slideLayouts/slideLayout29.xml"/><Relationship Id="rId1" Type="http://schemas.openxmlformats.org/officeDocument/2006/relationships/themeOverride" Target="../theme/themeOverride2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18.xml"/><Relationship Id="rId1" Type="http://schemas.openxmlformats.org/officeDocument/2006/relationships/themeOverride" Target="../theme/themeOverride3.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hemeOverride" Target="../theme/themeOverride4.xml"/><Relationship Id="rId5" Type="http://schemas.openxmlformats.org/officeDocument/2006/relationships/image" Target="../media/image13.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hemeOverride" Target="../theme/themeOverride5.xml"/><Relationship Id="rId5" Type="http://schemas.openxmlformats.org/officeDocument/2006/relationships/image" Target="../media/image14.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hemeOverride" Target="../theme/themeOverride6.xml"/><Relationship Id="rId5" Type="http://schemas.openxmlformats.org/officeDocument/2006/relationships/image" Target="../media/image15.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hemeOverride" Target="../theme/themeOverride7.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hemeOverride" Target="../theme/themeOverride8.xml"/><Relationship Id="rId6" Type="http://schemas.openxmlformats.org/officeDocument/2006/relationships/image" Target="../media/image27.svg"/><Relationship Id="rId5" Type="http://schemas.openxmlformats.org/officeDocument/2006/relationships/image" Target="../media/image16.pn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18.xml"/><Relationship Id="rId1" Type="http://schemas.openxmlformats.org/officeDocument/2006/relationships/themeOverride" Target="../theme/themeOverride9.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A17EC5-388C-40DF-80FA-6E471C595919}"/>
              </a:ext>
            </a:extLst>
          </p:cNvPr>
          <p:cNvSpPr/>
          <p:nvPr/>
        </p:nvSpPr>
        <p:spPr>
          <a:xfrm>
            <a:off x="2523988" y="1090369"/>
            <a:ext cx="9390595" cy="3964233"/>
          </a:xfrm>
          <a:prstGeom prst="rect">
            <a:avLst/>
          </a:prstGeom>
          <a:solidFill>
            <a:schemeClr val="bg1"/>
          </a:solidFill>
          <a:ln w="57150">
            <a:solidFill>
              <a:schemeClr val="bg1"/>
            </a:solidFill>
            <a:prstDash val="lgDashDot"/>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pic>
        <p:nvPicPr>
          <p:cNvPr id="71" name="图片 70">
            <a:extLst>
              <a:ext uri="{FF2B5EF4-FFF2-40B4-BE49-F238E27FC236}">
                <a16:creationId xmlns:a16="http://schemas.microsoft.com/office/drawing/2014/main" id="{95B53AC9-28A1-4376-88D0-72EA2765CE44}"/>
              </a:ext>
            </a:extLst>
          </p:cNvPr>
          <p:cNvPicPr>
            <a:picLocks noChangeAspect="1"/>
          </p:cNvPicPr>
          <p:nvPr/>
        </p:nvPicPr>
        <p:blipFill>
          <a:blip r:embed="rId5"/>
          <a:stretch>
            <a:fillRect/>
          </a:stretch>
        </p:blipFill>
        <p:spPr>
          <a:xfrm>
            <a:off x="-771430" y="1790701"/>
            <a:ext cx="5180145" cy="5067299"/>
          </a:xfrm>
          <a:prstGeom prst="rect">
            <a:avLst/>
          </a:prstGeom>
          <a:effectLst>
            <a:outerShdw blurRad="25400" dist="25400" algn="l" rotWithShape="0">
              <a:prstClr val="black">
                <a:alpha val="40000"/>
              </a:prstClr>
            </a:outerShdw>
          </a:effectLst>
        </p:spPr>
      </p:pic>
      <p:pic>
        <p:nvPicPr>
          <p:cNvPr id="1026" name="Picture 2" descr="Watermelon Summer Fruit Cute - Free vector graphic on Pixabay"/>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3906" b="72891" l="20625" r="85391">
                        <a14:foregroundMark x1="47266" y1="30078" x2="48047" y2="52734"/>
                        <a14:foregroundMark x1="32578" y1="46484" x2="64219" y2="35547"/>
                        <a14:foregroundMark x1="36563" y1="52734" x2="65234" y2="53984"/>
                        <a14:foregroundMark x1="50156" y1="48359" x2="51016" y2="46250"/>
                        <a14:foregroundMark x1="56641" y1="50625" x2="69844" y2="48516"/>
                        <a14:foregroundMark x1="52656" y1="22734" x2="73438" y2="48359"/>
                        <a14:foregroundMark x1="49297" y1="23203" x2="28984" y2="49609"/>
                        <a14:foregroundMark x1="31328" y1="50234" x2="62344" y2="56328"/>
                        <a14:foregroundMark x1="31484" y1="51875" x2="53906" y2="59062"/>
                        <a14:foregroundMark x1="59375" y1="40391" x2="57891" y2="42500"/>
                      </a14:backgroundRemoval>
                    </a14:imgEffect>
                  </a14:imgLayer>
                </a14:imgProps>
              </a:ext>
              <a:ext uri="{28A0092B-C50C-407E-A947-70E740481C1C}">
                <a14:useLocalDpi xmlns:a14="http://schemas.microsoft.com/office/drawing/2010/main" val="0"/>
              </a:ext>
            </a:extLst>
          </a:blip>
          <a:srcRect l="15776" t="14373" r="6853" b="26918"/>
          <a:stretch/>
        </p:blipFill>
        <p:spPr bwMode="auto">
          <a:xfrm rot="20188447">
            <a:off x="9777372" y="4634380"/>
            <a:ext cx="2362121" cy="17923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EAB24F2-A23C-4BAE-95B3-3A9AEB9C24F4}"/>
              </a:ext>
            </a:extLst>
          </p:cNvPr>
          <p:cNvSpPr/>
          <p:nvPr/>
        </p:nvSpPr>
        <p:spPr>
          <a:xfrm>
            <a:off x="9782606" y="3922948"/>
            <a:ext cx="1693356" cy="179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Rectangle 11">
            <a:extLst>
              <a:ext uri="{FF2B5EF4-FFF2-40B4-BE49-F238E27FC236}">
                <a16:creationId xmlns:a16="http://schemas.microsoft.com/office/drawing/2014/main" id="{490CE048-0981-4B41-A155-34B36D2645AA}"/>
              </a:ext>
            </a:extLst>
          </p:cNvPr>
          <p:cNvSpPr/>
          <p:nvPr/>
        </p:nvSpPr>
        <p:spPr>
          <a:xfrm>
            <a:off x="-4234679" y="2097045"/>
            <a:ext cx="3306646" cy="178912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6E6E6"/>
                </a:solidFill>
                <a:effectLst/>
                <a:uLnTx/>
                <a:uFillTx/>
                <a:latin typeface="等线" panose="020F0502020204030204"/>
                <a:ea typeface="+mn-ea"/>
                <a:cs typeface="+mn-cs"/>
              </a:rPr>
              <a:t>PPT LH9</a:t>
            </a:r>
          </a:p>
        </p:txBody>
      </p:sp>
      <p:pic>
        <p:nvPicPr>
          <p:cNvPr id="7" name="Picture 6">
            <a:extLst>
              <a:ext uri="{FF2B5EF4-FFF2-40B4-BE49-F238E27FC236}">
                <a16:creationId xmlns:a16="http://schemas.microsoft.com/office/drawing/2014/main" id="{04F979DC-1F5A-D849-1726-C4B60D235767}"/>
              </a:ext>
            </a:extLst>
          </p:cNvPr>
          <p:cNvPicPr>
            <a:picLocks noChangeAspect="1"/>
          </p:cNvPicPr>
          <p:nvPr/>
        </p:nvPicPr>
        <p:blipFill>
          <a:blip r:embed="rId8"/>
          <a:stretch>
            <a:fillRect/>
          </a:stretch>
        </p:blipFill>
        <p:spPr>
          <a:xfrm>
            <a:off x="3300623" y="2103282"/>
            <a:ext cx="8333954" cy="2353260"/>
          </a:xfrm>
          <a:prstGeom prst="rect">
            <a:avLst/>
          </a:prstGeom>
        </p:spPr>
      </p:pic>
      <p:pic>
        <p:nvPicPr>
          <p:cNvPr id="8" name="Picture 7">
            <a:extLst>
              <a:ext uri="{FF2B5EF4-FFF2-40B4-BE49-F238E27FC236}">
                <a16:creationId xmlns:a16="http://schemas.microsoft.com/office/drawing/2014/main" id="{823B4F1E-7200-37B9-E261-B2BBD7ACFBE4}"/>
              </a:ext>
            </a:extLst>
          </p:cNvPr>
          <p:cNvPicPr>
            <a:picLocks noChangeAspect="1"/>
          </p:cNvPicPr>
          <p:nvPr/>
        </p:nvPicPr>
        <p:blipFill>
          <a:blip r:embed="rId9"/>
          <a:stretch>
            <a:fillRect/>
          </a:stretch>
        </p:blipFill>
        <p:spPr>
          <a:xfrm>
            <a:off x="6141327" y="1140022"/>
            <a:ext cx="2950720" cy="1457070"/>
          </a:xfrm>
          <a:prstGeom prst="rect">
            <a:avLst/>
          </a:prstGeom>
        </p:spPr>
      </p:pic>
      <p:sp>
        <p:nvSpPr>
          <p:cNvPr id="10" name="TextBox 9"/>
          <p:cNvSpPr txBox="1"/>
          <p:nvPr/>
        </p:nvSpPr>
        <p:spPr>
          <a:xfrm>
            <a:off x="2442798" y="37749"/>
            <a:ext cx="9033164" cy="830997"/>
          </a:xfrm>
          <a:prstGeom prst="rect">
            <a:avLst/>
          </a:prstGeom>
          <a:noFill/>
        </p:spPr>
        <p:txBody>
          <a:bodyPr wrap="square" rtlCol="0">
            <a:spAutoFit/>
          </a:bodyPr>
          <a:lstStyle/>
          <a:p>
            <a:r>
              <a:rPr lang="en-US" sz="4800" dirty="0" smtClean="0">
                <a:latin typeface="Times New Roman" panose="02020603050405020304" pitchFamily="18" charset="0"/>
                <a:cs typeface="Times New Roman" panose="02020603050405020304" pitchFamily="18" charset="0"/>
              </a:rPr>
              <a:t>TRƯỜNG TIỂU HỌC ÁI MỘ A</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84369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0-#ppt_w/2"/>
                                          </p:val>
                                        </p:tav>
                                        <p:tav tm="100000">
                                          <p:val>
                                            <p:strVal val="#ppt_x"/>
                                          </p:val>
                                        </p:tav>
                                      </p:tavLst>
                                    </p:anim>
                                    <p:anim calcmode="lin" valueType="num">
                                      <p:cBhvr additive="base">
                                        <p:cTn id="12" dur="500" fill="hold"/>
                                        <p:tgtEl>
                                          <p:spTgt spid="62"/>
                                        </p:tgtEl>
                                        <p:attrNameLst>
                                          <p:attrName>ppt_y</p:attrName>
                                        </p:attrNameLst>
                                      </p:cBhvr>
                                      <p:tavLst>
                                        <p:tav tm="0">
                                          <p:val>
                                            <p:strVal val="1+#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50657" y="247650"/>
            <a:ext cx="11690971" cy="6477000"/>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25" name="Picture 24">
            <a:extLst>
              <a:ext uri="{FF2B5EF4-FFF2-40B4-BE49-F238E27FC236}">
                <a16:creationId xmlns:a16="http://schemas.microsoft.com/office/drawing/2014/main" id="{63C1893E-8372-9B43-F4E4-C217F7B2DFFA}"/>
              </a:ext>
            </a:extLst>
          </p:cNvPr>
          <p:cNvPicPr>
            <a:picLocks noChangeAspect="1"/>
          </p:cNvPicPr>
          <p:nvPr/>
        </p:nvPicPr>
        <p:blipFill>
          <a:blip r:embed="rId5"/>
          <a:stretch>
            <a:fillRect/>
          </a:stretch>
        </p:blipFill>
        <p:spPr>
          <a:xfrm>
            <a:off x="519112" y="452437"/>
            <a:ext cx="3724275" cy="657225"/>
          </a:xfrm>
          <a:prstGeom prst="rect">
            <a:avLst/>
          </a:prstGeom>
        </p:spPr>
      </p:pic>
      <p:pic>
        <p:nvPicPr>
          <p:cNvPr id="27" name="Picture 26">
            <a:extLst>
              <a:ext uri="{FF2B5EF4-FFF2-40B4-BE49-F238E27FC236}">
                <a16:creationId xmlns:a16="http://schemas.microsoft.com/office/drawing/2014/main" id="{00FAB5CE-B186-0435-99C2-1A1FED1D4384}"/>
              </a:ext>
            </a:extLst>
          </p:cNvPr>
          <p:cNvPicPr>
            <a:picLocks noChangeAspect="1"/>
          </p:cNvPicPr>
          <p:nvPr/>
        </p:nvPicPr>
        <p:blipFill>
          <a:blip r:embed="rId6"/>
          <a:stretch>
            <a:fillRect/>
          </a:stretch>
        </p:blipFill>
        <p:spPr>
          <a:xfrm>
            <a:off x="8534400" y="314325"/>
            <a:ext cx="2438400" cy="6210300"/>
          </a:xfrm>
          <a:prstGeom prst="rect">
            <a:avLst/>
          </a:prstGeom>
        </p:spPr>
      </p:pic>
      <p:sp>
        <p:nvSpPr>
          <p:cNvPr id="33" name="TextBox 32">
            <a:extLst>
              <a:ext uri="{FF2B5EF4-FFF2-40B4-BE49-F238E27FC236}">
                <a16:creationId xmlns:a16="http://schemas.microsoft.com/office/drawing/2014/main" id="{19A4BF1D-B6B0-4202-6828-294ACFF84BF9}"/>
              </a:ext>
            </a:extLst>
          </p:cNvPr>
          <p:cNvSpPr txBox="1"/>
          <p:nvPr/>
        </p:nvSpPr>
        <p:spPr>
          <a:xfrm>
            <a:off x="466726" y="1400175"/>
            <a:ext cx="7810499" cy="1569660"/>
          </a:xfrm>
          <a:prstGeom prst="rect">
            <a:avLst/>
          </a:prstGeom>
          <a:noFill/>
        </p:spPr>
        <p:txBody>
          <a:bodyPr wrap="square" rtlCol="0">
            <a:spAutoFit/>
          </a:bodyPr>
          <a:lstStyle/>
          <a:p>
            <a:pPr algn="just" latinLnBrk="0"/>
            <a:r>
              <a:rPr lang="vi-VN" sz="3200" b="0" i="0" dirty="0">
                <a:solidFill>
                  <a:srgbClr val="000000"/>
                </a:solidFill>
                <a:effectLst/>
                <a:latin typeface="Cambria" panose="02040503050406030204" pitchFamily="18" charset="0"/>
                <a:ea typeface="Cambria" panose="02040503050406030204" pitchFamily="18" charset="0"/>
              </a:rPr>
              <a:t>a) Đọc năm sinh của mỗi người trong gia đình bạn Dung và cho biết năm đó thuộc thế kỉ nào.</a:t>
            </a:r>
          </a:p>
        </p:txBody>
      </p:sp>
      <p:sp>
        <p:nvSpPr>
          <p:cNvPr id="34" name="TextBox 33">
            <a:extLst>
              <a:ext uri="{FF2B5EF4-FFF2-40B4-BE49-F238E27FC236}">
                <a16:creationId xmlns:a16="http://schemas.microsoft.com/office/drawing/2014/main" id="{5D9B8A2A-E070-3BAC-DC6E-7EA1BFF13A3E}"/>
              </a:ext>
            </a:extLst>
          </p:cNvPr>
          <p:cNvSpPr txBox="1"/>
          <p:nvPr/>
        </p:nvSpPr>
        <p:spPr>
          <a:xfrm>
            <a:off x="10744200" y="5686425"/>
            <a:ext cx="1114425" cy="523220"/>
          </a:xfrm>
          <a:prstGeom prst="rect">
            <a:avLst/>
          </a:prstGeom>
          <a:noFill/>
        </p:spPr>
        <p:txBody>
          <a:bodyPr wrap="square" rtlCol="0">
            <a:spAutoFit/>
          </a:bodyPr>
          <a:lstStyle/>
          <a:p>
            <a:r>
              <a:rPr lang="en-US" sz="2800" b="1" dirty="0">
                <a:solidFill>
                  <a:srgbClr val="FF0000"/>
                </a:solidFill>
                <a:latin typeface="Calibri" panose="020F0502020204030204" pitchFamily="34" charset="0"/>
                <a:cs typeface="Calibri" panose="020F0502020204030204" pitchFamily="34" charset="0"/>
              </a:rPr>
              <a:t>1983</a:t>
            </a:r>
          </a:p>
        </p:txBody>
      </p:sp>
      <p:sp>
        <p:nvSpPr>
          <p:cNvPr id="37" name="TextBox 36">
            <a:extLst>
              <a:ext uri="{FF2B5EF4-FFF2-40B4-BE49-F238E27FC236}">
                <a16:creationId xmlns:a16="http://schemas.microsoft.com/office/drawing/2014/main" id="{69C7C495-B397-B70F-CC60-A5FD043D19E8}"/>
              </a:ext>
            </a:extLst>
          </p:cNvPr>
          <p:cNvSpPr txBox="1"/>
          <p:nvPr/>
        </p:nvSpPr>
        <p:spPr>
          <a:xfrm>
            <a:off x="10744200" y="4829175"/>
            <a:ext cx="1114425" cy="523220"/>
          </a:xfrm>
          <a:prstGeom prst="rect">
            <a:avLst/>
          </a:prstGeom>
          <a:noFill/>
        </p:spPr>
        <p:txBody>
          <a:bodyPr wrap="square" rtlCol="0">
            <a:spAutoFit/>
          </a:bodyPr>
          <a:lstStyle/>
          <a:p>
            <a:r>
              <a:rPr lang="en-US" sz="2800" b="1" dirty="0">
                <a:solidFill>
                  <a:srgbClr val="FF0000"/>
                </a:solidFill>
                <a:latin typeface="Calibri" panose="020F0502020204030204" pitchFamily="34" charset="0"/>
                <a:cs typeface="Calibri" panose="020F0502020204030204" pitchFamily="34" charset="0"/>
              </a:rPr>
              <a:t>1986</a:t>
            </a:r>
          </a:p>
        </p:txBody>
      </p:sp>
      <p:sp>
        <p:nvSpPr>
          <p:cNvPr id="38" name="TextBox 37">
            <a:extLst>
              <a:ext uri="{FF2B5EF4-FFF2-40B4-BE49-F238E27FC236}">
                <a16:creationId xmlns:a16="http://schemas.microsoft.com/office/drawing/2014/main" id="{87A40D5B-3DBF-EC68-15B1-060EE9130A86}"/>
              </a:ext>
            </a:extLst>
          </p:cNvPr>
          <p:cNvSpPr txBox="1"/>
          <p:nvPr/>
        </p:nvSpPr>
        <p:spPr>
          <a:xfrm>
            <a:off x="10763250" y="1981200"/>
            <a:ext cx="1114425" cy="523220"/>
          </a:xfrm>
          <a:prstGeom prst="rect">
            <a:avLst/>
          </a:prstGeom>
          <a:noFill/>
        </p:spPr>
        <p:txBody>
          <a:bodyPr wrap="square" rtlCol="0">
            <a:spAutoFit/>
          </a:bodyPr>
          <a:lstStyle/>
          <a:p>
            <a:r>
              <a:rPr lang="en-US" sz="2800" b="1" dirty="0">
                <a:solidFill>
                  <a:srgbClr val="FF0000"/>
                </a:solidFill>
                <a:latin typeface="Calibri" panose="020F0502020204030204" pitchFamily="34" charset="0"/>
                <a:cs typeface="Calibri" panose="020F0502020204030204" pitchFamily="34" charset="0"/>
              </a:rPr>
              <a:t>2009</a:t>
            </a:r>
          </a:p>
        </p:txBody>
      </p:sp>
      <p:sp>
        <p:nvSpPr>
          <p:cNvPr id="39" name="TextBox 38">
            <a:extLst>
              <a:ext uri="{FF2B5EF4-FFF2-40B4-BE49-F238E27FC236}">
                <a16:creationId xmlns:a16="http://schemas.microsoft.com/office/drawing/2014/main" id="{53424FF1-B67E-FABC-FF9C-49C6642C17C3}"/>
              </a:ext>
            </a:extLst>
          </p:cNvPr>
          <p:cNvSpPr txBox="1"/>
          <p:nvPr/>
        </p:nvSpPr>
        <p:spPr>
          <a:xfrm>
            <a:off x="10753725" y="981075"/>
            <a:ext cx="1114425" cy="523220"/>
          </a:xfrm>
          <a:prstGeom prst="rect">
            <a:avLst/>
          </a:prstGeom>
          <a:noFill/>
        </p:spPr>
        <p:txBody>
          <a:bodyPr wrap="square" rtlCol="0">
            <a:spAutoFit/>
          </a:bodyPr>
          <a:lstStyle/>
          <a:p>
            <a:r>
              <a:rPr lang="en-US" sz="2800" b="1" dirty="0">
                <a:solidFill>
                  <a:srgbClr val="FF0000"/>
                </a:solidFill>
                <a:latin typeface="Calibri" panose="020F0502020204030204" pitchFamily="34" charset="0"/>
                <a:cs typeface="Calibri" panose="020F0502020204030204" pitchFamily="34" charset="0"/>
              </a:rPr>
              <a:t>2014</a:t>
            </a:r>
          </a:p>
        </p:txBody>
      </p:sp>
      <p:sp>
        <p:nvSpPr>
          <p:cNvPr id="40" name="TextBox 39">
            <a:extLst>
              <a:ext uri="{FF2B5EF4-FFF2-40B4-BE49-F238E27FC236}">
                <a16:creationId xmlns:a16="http://schemas.microsoft.com/office/drawing/2014/main" id="{587DF967-FC08-244A-6747-35A2B0E0FC58}"/>
              </a:ext>
            </a:extLst>
          </p:cNvPr>
          <p:cNvSpPr txBox="1"/>
          <p:nvPr/>
        </p:nvSpPr>
        <p:spPr>
          <a:xfrm>
            <a:off x="295275" y="3190875"/>
            <a:ext cx="8248650" cy="2597699"/>
          </a:xfrm>
          <a:prstGeom prst="rect">
            <a:avLst/>
          </a:prstGeom>
          <a:noFill/>
        </p:spPr>
        <p:txBody>
          <a:bodyPr wrap="square" rtlCol="0">
            <a:spAutoFit/>
          </a:bodyPr>
          <a:lstStyle/>
          <a:p>
            <a:pPr algn="just" latinLnBrk="0">
              <a:lnSpc>
                <a:spcPct val="150000"/>
              </a:lnSpc>
            </a:pPr>
            <a:r>
              <a:rPr lang="en-US" sz="2800" i="0" dirty="0" err="1">
                <a:solidFill>
                  <a:srgbClr val="FF0000"/>
                </a:solidFill>
                <a:effectLst/>
                <a:latin typeface="Cambria" panose="02040503050406030204" pitchFamily="18" charset="0"/>
                <a:ea typeface="Cambria" panose="02040503050406030204" pitchFamily="18" charset="0"/>
              </a:rPr>
              <a:t>Bố</a:t>
            </a:r>
            <a:r>
              <a:rPr lang="en-US" sz="2800" i="0" dirty="0">
                <a:solidFill>
                  <a:srgbClr val="FF0000"/>
                </a:solidFill>
                <a:effectLst/>
                <a:latin typeface="Cambria" panose="02040503050406030204" pitchFamily="18" charset="0"/>
                <a:ea typeface="Cambria" panose="02040503050406030204" pitchFamily="18" charset="0"/>
              </a:rPr>
              <a:t> </a:t>
            </a:r>
            <a:r>
              <a:rPr lang="en-US" sz="2800" i="0" dirty="0" err="1">
                <a:solidFill>
                  <a:srgbClr val="FF0000"/>
                </a:solidFill>
                <a:effectLst/>
                <a:latin typeface="Cambria" panose="02040503050406030204" pitchFamily="18" charset="0"/>
                <a:ea typeface="Cambria" panose="02040503050406030204" pitchFamily="18" charset="0"/>
              </a:rPr>
              <a:t>của</a:t>
            </a:r>
            <a:r>
              <a:rPr lang="en-US" sz="2800" i="0" dirty="0">
                <a:solidFill>
                  <a:srgbClr val="FF0000"/>
                </a:solidFill>
                <a:effectLst/>
                <a:latin typeface="Cambria" panose="02040503050406030204" pitchFamily="18" charset="0"/>
                <a:ea typeface="Cambria" panose="02040503050406030204" pitchFamily="18" charset="0"/>
              </a:rPr>
              <a:t> Dung </a:t>
            </a:r>
            <a:r>
              <a:rPr lang="en-US" sz="2800" i="0" dirty="0" err="1">
                <a:solidFill>
                  <a:srgbClr val="FF0000"/>
                </a:solidFill>
                <a:effectLst/>
                <a:latin typeface="Cambria" panose="02040503050406030204" pitchFamily="18" charset="0"/>
                <a:ea typeface="Cambria" panose="02040503050406030204" pitchFamily="18" charset="0"/>
              </a:rPr>
              <a:t>sinh</a:t>
            </a:r>
            <a:r>
              <a:rPr lang="en-US" sz="2800" i="0" dirty="0">
                <a:solidFill>
                  <a:srgbClr val="FF0000"/>
                </a:solidFill>
                <a:effectLst/>
                <a:latin typeface="Cambria" panose="02040503050406030204" pitchFamily="18" charset="0"/>
                <a:ea typeface="Cambria" panose="02040503050406030204" pitchFamily="18" charset="0"/>
              </a:rPr>
              <a:t> </a:t>
            </a:r>
            <a:r>
              <a:rPr lang="en-US" sz="2800" i="0" dirty="0" err="1">
                <a:solidFill>
                  <a:srgbClr val="FF0000"/>
                </a:solidFill>
                <a:effectLst/>
                <a:latin typeface="Cambria" panose="02040503050406030204" pitchFamily="18" charset="0"/>
                <a:ea typeface="Cambria" panose="02040503050406030204" pitchFamily="18" charset="0"/>
              </a:rPr>
              <a:t>năm</a:t>
            </a:r>
            <a:r>
              <a:rPr lang="en-US" sz="2800" i="0" dirty="0">
                <a:solidFill>
                  <a:srgbClr val="FF0000"/>
                </a:solidFill>
                <a:effectLst/>
                <a:latin typeface="Cambria" panose="02040503050406030204" pitchFamily="18" charset="0"/>
                <a:ea typeface="Cambria" panose="02040503050406030204" pitchFamily="18" charset="0"/>
              </a:rPr>
              <a:t> 1983. </a:t>
            </a:r>
            <a:r>
              <a:rPr lang="en-US" sz="2800" i="0" dirty="0" err="1">
                <a:solidFill>
                  <a:srgbClr val="FF0000"/>
                </a:solidFill>
                <a:effectLst/>
                <a:latin typeface="Cambria" panose="02040503050406030204" pitchFamily="18" charset="0"/>
                <a:ea typeface="Cambria" panose="02040503050406030204" pitchFamily="18" charset="0"/>
              </a:rPr>
              <a:t>Năm</a:t>
            </a:r>
            <a:r>
              <a:rPr lang="en-US" sz="2800" i="0" dirty="0">
                <a:solidFill>
                  <a:srgbClr val="FF0000"/>
                </a:solidFill>
                <a:effectLst/>
                <a:latin typeface="Cambria" panose="02040503050406030204" pitchFamily="18" charset="0"/>
                <a:ea typeface="Cambria" panose="02040503050406030204" pitchFamily="18" charset="0"/>
              </a:rPr>
              <a:t> </a:t>
            </a:r>
            <a:r>
              <a:rPr lang="en-US" sz="2800" i="0" dirty="0" err="1">
                <a:solidFill>
                  <a:srgbClr val="FF0000"/>
                </a:solidFill>
                <a:effectLst/>
                <a:latin typeface="Cambria" panose="02040503050406030204" pitchFamily="18" charset="0"/>
                <a:ea typeface="Cambria" panose="02040503050406030204" pitchFamily="18" charset="0"/>
              </a:rPr>
              <a:t>đó</a:t>
            </a:r>
            <a:r>
              <a:rPr lang="en-US" sz="2800" i="0" dirty="0">
                <a:solidFill>
                  <a:srgbClr val="FF0000"/>
                </a:solidFill>
                <a:effectLst/>
                <a:latin typeface="Cambria" panose="02040503050406030204" pitchFamily="18" charset="0"/>
                <a:ea typeface="Cambria" panose="02040503050406030204" pitchFamily="18" charset="0"/>
              </a:rPr>
              <a:t> </a:t>
            </a:r>
            <a:r>
              <a:rPr lang="en-US" sz="2800" i="0" dirty="0" err="1">
                <a:solidFill>
                  <a:srgbClr val="FF0000"/>
                </a:solidFill>
                <a:effectLst/>
                <a:latin typeface="Cambria" panose="02040503050406030204" pitchFamily="18" charset="0"/>
                <a:ea typeface="Cambria" panose="02040503050406030204" pitchFamily="18" charset="0"/>
              </a:rPr>
              <a:t>thuộc</a:t>
            </a:r>
            <a:r>
              <a:rPr lang="en-US" sz="2800" i="0" dirty="0">
                <a:solidFill>
                  <a:srgbClr val="FF0000"/>
                </a:solidFill>
                <a:effectLst/>
                <a:latin typeface="Cambria" panose="02040503050406030204" pitchFamily="18" charset="0"/>
                <a:ea typeface="Cambria" panose="02040503050406030204" pitchFamily="18" charset="0"/>
              </a:rPr>
              <a:t> </a:t>
            </a:r>
            <a:r>
              <a:rPr lang="en-US" sz="2800" i="0" dirty="0" err="1">
                <a:solidFill>
                  <a:srgbClr val="FF0000"/>
                </a:solidFill>
                <a:effectLst/>
                <a:latin typeface="Cambria" panose="02040503050406030204" pitchFamily="18" charset="0"/>
                <a:ea typeface="Cambria" panose="02040503050406030204" pitchFamily="18" charset="0"/>
              </a:rPr>
              <a:t>thế</a:t>
            </a:r>
            <a:r>
              <a:rPr lang="en-US" sz="2800" i="0" dirty="0">
                <a:solidFill>
                  <a:srgbClr val="FF0000"/>
                </a:solidFill>
                <a:effectLst/>
                <a:latin typeface="Cambria" panose="02040503050406030204" pitchFamily="18" charset="0"/>
                <a:ea typeface="Cambria" panose="02040503050406030204" pitchFamily="18" charset="0"/>
              </a:rPr>
              <a:t> </a:t>
            </a:r>
            <a:r>
              <a:rPr lang="en-US" sz="2800" i="0" dirty="0" err="1">
                <a:solidFill>
                  <a:srgbClr val="FF0000"/>
                </a:solidFill>
                <a:effectLst/>
                <a:latin typeface="Cambria" panose="02040503050406030204" pitchFamily="18" charset="0"/>
                <a:ea typeface="Cambria" panose="02040503050406030204" pitchFamily="18" charset="0"/>
              </a:rPr>
              <a:t>kỉ</a:t>
            </a:r>
            <a:r>
              <a:rPr lang="en-US" sz="2800" i="0" dirty="0">
                <a:solidFill>
                  <a:srgbClr val="FF0000"/>
                </a:solidFill>
                <a:effectLst/>
                <a:latin typeface="Cambria" panose="02040503050406030204" pitchFamily="18" charset="0"/>
                <a:ea typeface="Cambria" panose="02040503050406030204" pitchFamily="18" charset="0"/>
              </a:rPr>
              <a:t> XX.</a:t>
            </a:r>
          </a:p>
          <a:p>
            <a:pPr algn="just" latinLnBrk="0">
              <a:lnSpc>
                <a:spcPct val="150000"/>
              </a:lnSpc>
            </a:pPr>
            <a:r>
              <a:rPr lang="en-US" sz="2800" i="0" dirty="0" err="1">
                <a:solidFill>
                  <a:srgbClr val="FF0000"/>
                </a:solidFill>
                <a:effectLst/>
                <a:latin typeface="Cambria" panose="02040503050406030204" pitchFamily="18" charset="0"/>
                <a:ea typeface="Cambria" panose="02040503050406030204" pitchFamily="18" charset="0"/>
              </a:rPr>
              <a:t>Mẹ</a:t>
            </a:r>
            <a:r>
              <a:rPr lang="en-US" sz="2800" i="0" dirty="0">
                <a:solidFill>
                  <a:srgbClr val="FF0000"/>
                </a:solidFill>
                <a:effectLst/>
                <a:latin typeface="Cambria" panose="02040503050406030204" pitchFamily="18" charset="0"/>
                <a:ea typeface="Cambria" panose="02040503050406030204" pitchFamily="18" charset="0"/>
              </a:rPr>
              <a:t> </a:t>
            </a:r>
            <a:r>
              <a:rPr lang="en-US" sz="2800" i="0" dirty="0" err="1">
                <a:solidFill>
                  <a:srgbClr val="FF0000"/>
                </a:solidFill>
                <a:effectLst/>
                <a:latin typeface="Cambria" panose="02040503050406030204" pitchFamily="18" charset="0"/>
                <a:ea typeface="Cambria" panose="02040503050406030204" pitchFamily="18" charset="0"/>
              </a:rPr>
              <a:t>của</a:t>
            </a:r>
            <a:r>
              <a:rPr lang="en-US" sz="2800" i="0" dirty="0">
                <a:solidFill>
                  <a:srgbClr val="FF0000"/>
                </a:solidFill>
                <a:effectLst/>
                <a:latin typeface="Cambria" panose="02040503050406030204" pitchFamily="18" charset="0"/>
                <a:ea typeface="Cambria" panose="02040503050406030204" pitchFamily="18" charset="0"/>
              </a:rPr>
              <a:t> Dung </a:t>
            </a:r>
            <a:r>
              <a:rPr lang="en-US" sz="2800" i="0" dirty="0" err="1">
                <a:solidFill>
                  <a:srgbClr val="FF0000"/>
                </a:solidFill>
                <a:effectLst/>
                <a:latin typeface="Cambria" panose="02040503050406030204" pitchFamily="18" charset="0"/>
                <a:ea typeface="Cambria" panose="02040503050406030204" pitchFamily="18" charset="0"/>
              </a:rPr>
              <a:t>sinh</a:t>
            </a:r>
            <a:r>
              <a:rPr lang="en-US" sz="2800" i="0" dirty="0">
                <a:solidFill>
                  <a:srgbClr val="FF0000"/>
                </a:solidFill>
                <a:effectLst/>
                <a:latin typeface="Cambria" panose="02040503050406030204" pitchFamily="18" charset="0"/>
                <a:ea typeface="Cambria" panose="02040503050406030204" pitchFamily="18" charset="0"/>
              </a:rPr>
              <a:t> </a:t>
            </a:r>
            <a:r>
              <a:rPr lang="en-US" sz="2800" i="0" dirty="0" err="1">
                <a:solidFill>
                  <a:srgbClr val="FF0000"/>
                </a:solidFill>
                <a:effectLst/>
                <a:latin typeface="Cambria" panose="02040503050406030204" pitchFamily="18" charset="0"/>
                <a:ea typeface="Cambria" panose="02040503050406030204" pitchFamily="18" charset="0"/>
              </a:rPr>
              <a:t>năm</a:t>
            </a:r>
            <a:r>
              <a:rPr lang="en-US" sz="2800" i="0" dirty="0">
                <a:solidFill>
                  <a:srgbClr val="FF0000"/>
                </a:solidFill>
                <a:effectLst/>
                <a:latin typeface="Cambria" panose="02040503050406030204" pitchFamily="18" charset="0"/>
                <a:ea typeface="Cambria" panose="02040503050406030204" pitchFamily="18" charset="0"/>
              </a:rPr>
              <a:t> 1986. </a:t>
            </a:r>
            <a:r>
              <a:rPr lang="en-US" sz="2800" i="0" dirty="0" err="1">
                <a:solidFill>
                  <a:srgbClr val="FF0000"/>
                </a:solidFill>
                <a:effectLst/>
                <a:latin typeface="Cambria" panose="02040503050406030204" pitchFamily="18" charset="0"/>
                <a:ea typeface="Cambria" panose="02040503050406030204" pitchFamily="18" charset="0"/>
              </a:rPr>
              <a:t>Năm</a:t>
            </a:r>
            <a:r>
              <a:rPr lang="en-US" sz="2800" i="0" dirty="0">
                <a:solidFill>
                  <a:srgbClr val="FF0000"/>
                </a:solidFill>
                <a:effectLst/>
                <a:latin typeface="Cambria" panose="02040503050406030204" pitchFamily="18" charset="0"/>
                <a:ea typeface="Cambria" panose="02040503050406030204" pitchFamily="18" charset="0"/>
              </a:rPr>
              <a:t> </a:t>
            </a:r>
            <a:r>
              <a:rPr lang="en-US" sz="2800" i="0" dirty="0" err="1">
                <a:solidFill>
                  <a:srgbClr val="FF0000"/>
                </a:solidFill>
                <a:effectLst/>
                <a:latin typeface="Cambria" panose="02040503050406030204" pitchFamily="18" charset="0"/>
                <a:ea typeface="Cambria" panose="02040503050406030204" pitchFamily="18" charset="0"/>
              </a:rPr>
              <a:t>đó</a:t>
            </a:r>
            <a:r>
              <a:rPr lang="en-US" sz="2800" i="0" dirty="0">
                <a:solidFill>
                  <a:srgbClr val="FF0000"/>
                </a:solidFill>
                <a:effectLst/>
                <a:latin typeface="Cambria" panose="02040503050406030204" pitchFamily="18" charset="0"/>
                <a:ea typeface="Cambria" panose="02040503050406030204" pitchFamily="18" charset="0"/>
              </a:rPr>
              <a:t> </a:t>
            </a:r>
            <a:r>
              <a:rPr lang="en-US" sz="2800" i="0" dirty="0" err="1">
                <a:solidFill>
                  <a:srgbClr val="FF0000"/>
                </a:solidFill>
                <a:effectLst/>
                <a:latin typeface="Cambria" panose="02040503050406030204" pitchFamily="18" charset="0"/>
                <a:ea typeface="Cambria" panose="02040503050406030204" pitchFamily="18" charset="0"/>
              </a:rPr>
              <a:t>thuộc</a:t>
            </a:r>
            <a:r>
              <a:rPr lang="en-US" sz="2800" i="0" dirty="0">
                <a:solidFill>
                  <a:srgbClr val="FF0000"/>
                </a:solidFill>
                <a:effectLst/>
                <a:latin typeface="Cambria" panose="02040503050406030204" pitchFamily="18" charset="0"/>
                <a:ea typeface="Cambria" panose="02040503050406030204" pitchFamily="18" charset="0"/>
              </a:rPr>
              <a:t> </a:t>
            </a:r>
            <a:r>
              <a:rPr lang="en-US" sz="2800" i="0" dirty="0" err="1">
                <a:solidFill>
                  <a:srgbClr val="FF0000"/>
                </a:solidFill>
                <a:effectLst/>
                <a:latin typeface="Cambria" panose="02040503050406030204" pitchFamily="18" charset="0"/>
                <a:ea typeface="Cambria" panose="02040503050406030204" pitchFamily="18" charset="0"/>
              </a:rPr>
              <a:t>thế</a:t>
            </a:r>
            <a:r>
              <a:rPr lang="en-US" sz="2800" i="0" dirty="0">
                <a:solidFill>
                  <a:srgbClr val="FF0000"/>
                </a:solidFill>
                <a:effectLst/>
                <a:latin typeface="Cambria" panose="02040503050406030204" pitchFamily="18" charset="0"/>
                <a:ea typeface="Cambria" panose="02040503050406030204" pitchFamily="18" charset="0"/>
              </a:rPr>
              <a:t> </a:t>
            </a:r>
            <a:r>
              <a:rPr lang="en-US" sz="2800" i="0" dirty="0" err="1">
                <a:solidFill>
                  <a:srgbClr val="FF0000"/>
                </a:solidFill>
                <a:effectLst/>
                <a:latin typeface="Cambria" panose="02040503050406030204" pitchFamily="18" charset="0"/>
                <a:ea typeface="Cambria" panose="02040503050406030204" pitchFamily="18" charset="0"/>
              </a:rPr>
              <a:t>kỉ</a:t>
            </a:r>
            <a:r>
              <a:rPr lang="en-US" sz="2800" i="0" dirty="0">
                <a:solidFill>
                  <a:srgbClr val="FF0000"/>
                </a:solidFill>
                <a:effectLst/>
                <a:latin typeface="Cambria" panose="02040503050406030204" pitchFamily="18" charset="0"/>
                <a:ea typeface="Cambria" panose="02040503050406030204" pitchFamily="18" charset="0"/>
              </a:rPr>
              <a:t> XX.</a:t>
            </a:r>
          </a:p>
          <a:p>
            <a:pPr algn="just" latinLnBrk="0">
              <a:lnSpc>
                <a:spcPct val="150000"/>
              </a:lnSpc>
            </a:pPr>
            <a:r>
              <a:rPr lang="en-US" sz="2800" i="0" dirty="0">
                <a:solidFill>
                  <a:srgbClr val="FF0000"/>
                </a:solidFill>
                <a:effectLst/>
                <a:latin typeface="Cambria" panose="02040503050406030204" pitchFamily="18" charset="0"/>
                <a:ea typeface="Cambria" panose="02040503050406030204" pitchFamily="18" charset="0"/>
              </a:rPr>
              <a:t>Anh Hà </a:t>
            </a:r>
            <a:r>
              <a:rPr lang="en-US" sz="2800" i="0" dirty="0" err="1">
                <a:solidFill>
                  <a:srgbClr val="FF0000"/>
                </a:solidFill>
                <a:effectLst/>
                <a:latin typeface="Cambria" panose="02040503050406030204" pitchFamily="18" charset="0"/>
                <a:ea typeface="Cambria" panose="02040503050406030204" pitchFamily="18" charset="0"/>
              </a:rPr>
              <a:t>sinh</a:t>
            </a:r>
            <a:r>
              <a:rPr lang="en-US" sz="2800" i="0" dirty="0">
                <a:solidFill>
                  <a:srgbClr val="FF0000"/>
                </a:solidFill>
                <a:effectLst/>
                <a:latin typeface="Cambria" panose="02040503050406030204" pitchFamily="18" charset="0"/>
                <a:ea typeface="Cambria" panose="02040503050406030204" pitchFamily="18" charset="0"/>
              </a:rPr>
              <a:t> </a:t>
            </a:r>
            <a:r>
              <a:rPr lang="en-US" sz="2800" i="0" dirty="0" err="1">
                <a:solidFill>
                  <a:srgbClr val="FF0000"/>
                </a:solidFill>
                <a:effectLst/>
                <a:latin typeface="Cambria" panose="02040503050406030204" pitchFamily="18" charset="0"/>
                <a:ea typeface="Cambria" panose="02040503050406030204" pitchFamily="18" charset="0"/>
              </a:rPr>
              <a:t>năm</a:t>
            </a:r>
            <a:r>
              <a:rPr lang="en-US" sz="2800" i="0" dirty="0">
                <a:solidFill>
                  <a:srgbClr val="FF0000"/>
                </a:solidFill>
                <a:effectLst/>
                <a:latin typeface="Cambria" panose="02040503050406030204" pitchFamily="18" charset="0"/>
                <a:ea typeface="Cambria" panose="02040503050406030204" pitchFamily="18" charset="0"/>
              </a:rPr>
              <a:t> 2009. </a:t>
            </a:r>
            <a:r>
              <a:rPr lang="en-US" sz="2800" i="0" dirty="0" err="1">
                <a:solidFill>
                  <a:srgbClr val="FF0000"/>
                </a:solidFill>
                <a:effectLst/>
                <a:latin typeface="Cambria" panose="02040503050406030204" pitchFamily="18" charset="0"/>
                <a:ea typeface="Cambria" panose="02040503050406030204" pitchFamily="18" charset="0"/>
              </a:rPr>
              <a:t>Năm</a:t>
            </a:r>
            <a:r>
              <a:rPr lang="en-US" sz="2800" i="0" dirty="0">
                <a:solidFill>
                  <a:srgbClr val="FF0000"/>
                </a:solidFill>
                <a:effectLst/>
                <a:latin typeface="Cambria" panose="02040503050406030204" pitchFamily="18" charset="0"/>
                <a:ea typeface="Cambria" panose="02040503050406030204" pitchFamily="18" charset="0"/>
              </a:rPr>
              <a:t> </a:t>
            </a:r>
            <a:r>
              <a:rPr lang="en-US" sz="2800" i="0" dirty="0" err="1">
                <a:solidFill>
                  <a:srgbClr val="FF0000"/>
                </a:solidFill>
                <a:effectLst/>
                <a:latin typeface="Cambria" panose="02040503050406030204" pitchFamily="18" charset="0"/>
                <a:ea typeface="Cambria" panose="02040503050406030204" pitchFamily="18" charset="0"/>
              </a:rPr>
              <a:t>đó</a:t>
            </a:r>
            <a:r>
              <a:rPr lang="en-US" sz="2800" i="0" dirty="0">
                <a:solidFill>
                  <a:srgbClr val="FF0000"/>
                </a:solidFill>
                <a:effectLst/>
                <a:latin typeface="Cambria" panose="02040503050406030204" pitchFamily="18" charset="0"/>
                <a:ea typeface="Cambria" panose="02040503050406030204" pitchFamily="18" charset="0"/>
              </a:rPr>
              <a:t> </a:t>
            </a:r>
            <a:r>
              <a:rPr lang="en-US" sz="2800" i="0" dirty="0" err="1">
                <a:solidFill>
                  <a:srgbClr val="FF0000"/>
                </a:solidFill>
                <a:effectLst/>
                <a:latin typeface="Cambria" panose="02040503050406030204" pitchFamily="18" charset="0"/>
                <a:ea typeface="Cambria" panose="02040503050406030204" pitchFamily="18" charset="0"/>
              </a:rPr>
              <a:t>thuộc</a:t>
            </a:r>
            <a:r>
              <a:rPr lang="en-US" sz="2800" i="0" dirty="0">
                <a:solidFill>
                  <a:srgbClr val="FF0000"/>
                </a:solidFill>
                <a:effectLst/>
                <a:latin typeface="Cambria" panose="02040503050406030204" pitchFamily="18" charset="0"/>
                <a:ea typeface="Cambria" panose="02040503050406030204" pitchFamily="18" charset="0"/>
              </a:rPr>
              <a:t> </a:t>
            </a:r>
            <a:r>
              <a:rPr lang="en-US" sz="2800" i="0" dirty="0" err="1">
                <a:solidFill>
                  <a:srgbClr val="FF0000"/>
                </a:solidFill>
                <a:effectLst/>
                <a:latin typeface="Cambria" panose="02040503050406030204" pitchFamily="18" charset="0"/>
                <a:ea typeface="Cambria" panose="02040503050406030204" pitchFamily="18" charset="0"/>
              </a:rPr>
              <a:t>thế</a:t>
            </a:r>
            <a:r>
              <a:rPr lang="en-US" sz="2800" i="0" dirty="0">
                <a:solidFill>
                  <a:srgbClr val="FF0000"/>
                </a:solidFill>
                <a:effectLst/>
                <a:latin typeface="Cambria" panose="02040503050406030204" pitchFamily="18" charset="0"/>
                <a:ea typeface="Cambria" panose="02040503050406030204" pitchFamily="18" charset="0"/>
              </a:rPr>
              <a:t> </a:t>
            </a:r>
            <a:r>
              <a:rPr lang="en-US" sz="2800" i="0" dirty="0" err="1">
                <a:solidFill>
                  <a:srgbClr val="FF0000"/>
                </a:solidFill>
                <a:effectLst/>
                <a:latin typeface="Cambria" panose="02040503050406030204" pitchFamily="18" charset="0"/>
                <a:ea typeface="Cambria" panose="02040503050406030204" pitchFamily="18" charset="0"/>
              </a:rPr>
              <a:t>kỉ</a:t>
            </a:r>
            <a:r>
              <a:rPr lang="en-US" sz="2800" i="0" dirty="0">
                <a:solidFill>
                  <a:srgbClr val="FF0000"/>
                </a:solidFill>
                <a:effectLst/>
                <a:latin typeface="Cambria" panose="02040503050406030204" pitchFamily="18" charset="0"/>
                <a:ea typeface="Cambria" panose="02040503050406030204" pitchFamily="18" charset="0"/>
              </a:rPr>
              <a:t> XXI.</a:t>
            </a:r>
          </a:p>
          <a:p>
            <a:pPr algn="just" latinLnBrk="0">
              <a:lnSpc>
                <a:spcPct val="150000"/>
              </a:lnSpc>
            </a:pPr>
            <a:r>
              <a:rPr lang="en-US" sz="2800" i="0" dirty="0">
                <a:solidFill>
                  <a:srgbClr val="FF0000"/>
                </a:solidFill>
                <a:effectLst/>
                <a:latin typeface="Cambria" panose="02040503050406030204" pitchFamily="18" charset="0"/>
                <a:ea typeface="Cambria" panose="02040503050406030204" pitchFamily="18" charset="0"/>
              </a:rPr>
              <a:t>Dung </a:t>
            </a:r>
            <a:r>
              <a:rPr lang="en-US" sz="2800" i="0" dirty="0" err="1">
                <a:solidFill>
                  <a:srgbClr val="FF0000"/>
                </a:solidFill>
                <a:effectLst/>
                <a:latin typeface="Cambria" panose="02040503050406030204" pitchFamily="18" charset="0"/>
                <a:ea typeface="Cambria" panose="02040503050406030204" pitchFamily="18" charset="0"/>
              </a:rPr>
              <a:t>sinh</a:t>
            </a:r>
            <a:r>
              <a:rPr lang="en-US" sz="2800" i="0" dirty="0">
                <a:solidFill>
                  <a:srgbClr val="FF0000"/>
                </a:solidFill>
                <a:effectLst/>
                <a:latin typeface="Cambria" panose="02040503050406030204" pitchFamily="18" charset="0"/>
                <a:ea typeface="Cambria" panose="02040503050406030204" pitchFamily="18" charset="0"/>
              </a:rPr>
              <a:t> </a:t>
            </a:r>
            <a:r>
              <a:rPr lang="en-US" sz="2800" i="0" dirty="0" err="1">
                <a:solidFill>
                  <a:srgbClr val="FF0000"/>
                </a:solidFill>
                <a:effectLst/>
                <a:latin typeface="Cambria" panose="02040503050406030204" pitchFamily="18" charset="0"/>
                <a:ea typeface="Cambria" panose="02040503050406030204" pitchFamily="18" charset="0"/>
              </a:rPr>
              <a:t>năm</a:t>
            </a:r>
            <a:r>
              <a:rPr lang="en-US" sz="2800" i="0" dirty="0">
                <a:solidFill>
                  <a:srgbClr val="FF0000"/>
                </a:solidFill>
                <a:effectLst/>
                <a:latin typeface="Cambria" panose="02040503050406030204" pitchFamily="18" charset="0"/>
                <a:ea typeface="Cambria" panose="02040503050406030204" pitchFamily="18" charset="0"/>
              </a:rPr>
              <a:t> 2014. </a:t>
            </a:r>
            <a:r>
              <a:rPr lang="en-US" sz="2800" i="0" dirty="0" err="1">
                <a:solidFill>
                  <a:srgbClr val="FF0000"/>
                </a:solidFill>
                <a:effectLst/>
                <a:latin typeface="Cambria" panose="02040503050406030204" pitchFamily="18" charset="0"/>
                <a:ea typeface="Cambria" panose="02040503050406030204" pitchFamily="18" charset="0"/>
              </a:rPr>
              <a:t>Năm</a:t>
            </a:r>
            <a:r>
              <a:rPr lang="en-US" sz="2800" i="0" dirty="0">
                <a:solidFill>
                  <a:srgbClr val="FF0000"/>
                </a:solidFill>
                <a:effectLst/>
                <a:latin typeface="Cambria" panose="02040503050406030204" pitchFamily="18" charset="0"/>
                <a:ea typeface="Cambria" panose="02040503050406030204" pitchFamily="18" charset="0"/>
              </a:rPr>
              <a:t> </a:t>
            </a:r>
            <a:r>
              <a:rPr lang="en-US" sz="2800" i="0" dirty="0" err="1">
                <a:solidFill>
                  <a:srgbClr val="FF0000"/>
                </a:solidFill>
                <a:effectLst/>
                <a:latin typeface="Cambria" panose="02040503050406030204" pitchFamily="18" charset="0"/>
                <a:ea typeface="Cambria" panose="02040503050406030204" pitchFamily="18" charset="0"/>
              </a:rPr>
              <a:t>đó</a:t>
            </a:r>
            <a:r>
              <a:rPr lang="en-US" sz="2800" i="0" dirty="0">
                <a:solidFill>
                  <a:srgbClr val="FF0000"/>
                </a:solidFill>
                <a:effectLst/>
                <a:latin typeface="Cambria" panose="02040503050406030204" pitchFamily="18" charset="0"/>
                <a:ea typeface="Cambria" panose="02040503050406030204" pitchFamily="18" charset="0"/>
              </a:rPr>
              <a:t> </a:t>
            </a:r>
            <a:r>
              <a:rPr lang="en-US" sz="2800" i="0" dirty="0" err="1">
                <a:solidFill>
                  <a:srgbClr val="FF0000"/>
                </a:solidFill>
                <a:effectLst/>
                <a:latin typeface="Cambria" panose="02040503050406030204" pitchFamily="18" charset="0"/>
                <a:ea typeface="Cambria" panose="02040503050406030204" pitchFamily="18" charset="0"/>
              </a:rPr>
              <a:t>thuộc</a:t>
            </a:r>
            <a:r>
              <a:rPr lang="en-US" sz="2800" i="0" dirty="0">
                <a:solidFill>
                  <a:srgbClr val="FF0000"/>
                </a:solidFill>
                <a:effectLst/>
                <a:latin typeface="Cambria" panose="02040503050406030204" pitchFamily="18" charset="0"/>
                <a:ea typeface="Cambria" panose="02040503050406030204" pitchFamily="18" charset="0"/>
              </a:rPr>
              <a:t> </a:t>
            </a:r>
            <a:r>
              <a:rPr lang="en-US" sz="2800" i="0" dirty="0" err="1">
                <a:solidFill>
                  <a:srgbClr val="FF0000"/>
                </a:solidFill>
                <a:effectLst/>
                <a:latin typeface="Cambria" panose="02040503050406030204" pitchFamily="18" charset="0"/>
                <a:ea typeface="Cambria" panose="02040503050406030204" pitchFamily="18" charset="0"/>
              </a:rPr>
              <a:t>thuộc</a:t>
            </a:r>
            <a:r>
              <a:rPr lang="en-US" sz="2800" i="0" dirty="0">
                <a:solidFill>
                  <a:srgbClr val="FF0000"/>
                </a:solidFill>
                <a:effectLst/>
                <a:latin typeface="Cambria" panose="02040503050406030204" pitchFamily="18" charset="0"/>
                <a:ea typeface="Cambria" panose="02040503050406030204" pitchFamily="18" charset="0"/>
              </a:rPr>
              <a:t> </a:t>
            </a:r>
            <a:r>
              <a:rPr lang="en-US" sz="2800" i="0" dirty="0" err="1">
                <a:solidFill>
                  <a:srgbClr val="FF0000"/>
                </a:solidFill>
                <a:effectLst/>
                <a:latin typeface="Cambria" panose="02040503050406030204" pitchFamily="18" charset="0"/>
                <a:ea typeface="Cambria" panose="02040503050406030204" pitchFamily="18" charset="0"/>
              </a:rPr>
              <a:t>thế</a:t>
            </a:r>
            <a:r>
              <a:rPr lang="en-US" sz="2800" i="0" dirty="0">
                <a:solidFill>
                  <a:srgbClr val="FF0000"/>
                </a:solidFill>
                <a:effectLst/>
                <a:latin typeface="Cambria" panose="02040503050406030204" pitchFamily="18" charset="0"/>
                <a:ea typeface="Cambria" panose="02040503050406030204" pitchFamily="18" charset="0"/>
              </a:rPr>
              <a:t> </a:t>
            </a:r>
            <a:r>
              <a:rPr lang="en-US" sz="2800" i="0" dirty="0" err="1">
                <a:solidFill>
                  <a:srgbClr val="FF0000"/>
                </a:solidFill>
                <a:effectLst/>
                <a:latin typeface="Cambria" panose="02040503050406030204" pitchFamily="18" charset="0"/>
                <a:ea typeface="Cambria" panose="02040503050406030204" pitchFamily="18" charset="0"/>
              </a:rPr>
              <a:t>kỉ</a:t>
            </a:r>
            <a:r>
              <a:rPr lang="en-US" sz="2800" i="0" dirty="0">
                <a:solidFill>
                  <a:srgbClr val="FF0000"/>
                </a:solidFill>
                <a:effectLst/>
                <a:latin typeface="Cambria" panose="02040503050406030204" pitchFamily="18" charset="0"/>
                <a:ea typeface="Cambria" panose="02040503050406030204" pitchFamily="18" charset="0"/>
              </a:rPr>
              <a:t> XXI.</a:t>
            </a:r>
          </a:p>
        </p:txBody>
      </p:sp>
    </p:spTree>
    <p:extLst>
      <p:ext uri="{BB962C8B-B14F-4D97-AF65-F5344CB8AC3E}">
        <p14:creationId xmlns:p14="http://schemas.microsoft.com/office/powerpoint/2010/main" val="19743696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down)">
                                      <p:cBhvr>
                                        <p:cTn id="20" dur="500"/>
                                        <p:tgtEl>
                                          <p:spTgt spid="3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500"/>
                                        <p:tgtEl>
                                          <p:spTgt spid="3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down)">
                                      <p:cBhvr>
                                        <p:cTn id="26" dur="500"/>
                                        <p:tgtEl>
                                          <p:spTgt spid="3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down)">
                                      <p:cBhvr>
                                        <p:cTn id="29" dur="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0">
                                            <p:txEl>
                                              <p:pRg st="0" end="0"/>
                                            </p:txEl>
                                          </p:spTgt>
                                        </p:tgtEl>
                                        <p:attrNameLst>
                                          <p:attrName>style.visibility</p:attrName>
                                        </p:attrNameLst>
                                      </p:cBhvr>
                                      <p:to>
                                        <p:strVal val="visible"/>
                                      </p:to>
                                    </p:set>
                                    <p:animEffect transition="in" filter="wipe(down)">
                                      <p:cBhvr>
                                        <p:cTn id="34" dur="500"/>
                                        <p:tgtEl>
                                          <p:spTgt spid="4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40">
                                            <p:txEl>
                                              <p:pRg st="1" end="1"/>
                                            </p:txEl>
                                          </p:spTgt>
                                        </p:tgtEl>
                                        <p:attrNameLst>
                                          <p:attrName>style.visibility</p:attrName>
                                        </p:attrNameLst>
                                      </p:cBhvr>
                                      <p:to>
                                        <p:strVal val="visible"/>
                                      </p:to>
                                    </p:set>
                                    <p:animEffect transition="in" filter="wipe(down)">
                                      <p:cBhvr>
                                        <p:cTn id="39" dur="500"/>
                                        <p:tgtEl>
                                          <p:spTgt spid="40">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40">
                                            <p:txEl>
                                              <p:pRg st="2" end="2"/>
                                            </p:txEl>
                                          </p:spTgt>
                                        </p:tgtEl>
                                        <p:attrNameLst>
                                          <p:attrName>style.visibility</p:attrName>
                                        </p:attrNameLst>
                                      </p:cBhvr>
                                      <p:to>
                                        <p:strVal val="visible"/>
                                      </p:to>
                                    </p:set>
                                    <p:animEffect transition="in" filter="wipe(down)">
                                      <p:cBhvr>
                                        <p:cTn id="44" dur="500"/>
                                        <p:tgtEl>
                                          <p:spTgt spid="40">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0">
                                            <p:txEl>
                                              <p:pRg st="3" end="3"/>
                                            </p:txEl>
                                          </p:spTgt>
                                        </p:tgtEl>
                                        <p:attrNameLst>
                                          <p:attrName>style.visibility</p:attrName>
                                        </p:attrNameLst>
                                      </p:cBhvr>
                                      <p:to>
                                        <p:strVal val="visible"/>
                                      </p:to>
                                    </p:set>
                                    <p:animEffect transition="in" filter="wipe(down)">
                                      <p:cBhvr>
                                        <p:cTn id="49" dur="500"/>
                                        <p:tgtEl>
                                          <p:spTgt spid="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7" grpId="0"/>
      <p:bldP spid="38"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50657" y="426394"/>
            <a:ext cx="11690971" cy="6068997"/>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2" name="Graphic 1">
            <a:extLst>
              <a:ext uri="{FF2B5EF4-FFF2-40B4-BE49-F238E27FC236}">
                <a16:creationId xmlns:a16="http://schemas.microsoft.com/office/drawing/2014/main" id="{A8FA97AE-0715-3BE5-A0B5-46FC09914D3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174734" y="2823372"/>
            <a:ext cx="3178192" cy="3396585"/>
          </a:xfrm>
          <a:prstGeom prst="rect">
            <a:avLst/>
          </a:prstGeom>
        </p:spPr>
      </p:pic>
      <p:sp>
        <p:nvSpPr>
          <p:cNvPr id="3" name="Speech Bubble: Rectangle with Corners Rounded 2">
            <a:extLst>
              <a:ext uri="{FF2B5EF4-FFF2-40B4-BE49-F238E27FC236}">
                <a16:creationId xmlns:a16="http://schemas.microsoft.com/office/drawing/2014/main" id="{767E04DA-33A0-5BF6-416C-B1A6C386FC44}"/>
              </a:ext>
            </a:extLst>
          </p:cNvPr>
          <p:cNvSpPr/>
          <p:nvPr/>
        </p:nvSpPr>
        <p:spPr>
          <a:xfrm>
            <a:off x="3686175" y="1333500"/>
            <a:ext cx="8096250" cy="1524000"/>
          </a:xfrm>
          <a:prstGeom prst="wedgeRoundRectCallout">
            <a:avLst>
              <a:gd name="adj1" fmla="val -39856"/>
              <a:gd name="adj2" fmla="val 76059"/>
              <a:gd name="adj3" fmla="val 16667"/>
            </a:avLst>
          </a:prstGeom>
          <a:solidFill>
            <a:schemeClr val="accent4">
              <a:lumMod val="20000"/>
              <a:lumOff val="80000"/>
            </a:schemeClr>
          </a:solidFill>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dirty="0">
                <a:solidFill>
                  <a:prstClr val="black"/>
                </a:solidFill>
                <a:latin typeface="Cambria" panose="02040503050406030204" pitchFamily="18" charset="0"/>
                <a:ea typeface="Cambria" panose="02040503050406030204" pitchFamily="18" charset="0"/>
              </a:rPr>
              <a:t>b) </a:t>
            </a:r>
            <a:r>
              <a:rPr lang="vi-VN" sz="4000" b="1" dirty="0">
                <a:solidFill>
                  <a:prstClr val="black"/>
                </a:solidFill>
                <a:latin typeface="Cambria" panose="02040503050406030204" pitchFamily="18" charset="0"/>
                <a:ea typeface="Cambria" panose="02040503050406030204" pitchFamily="18" charset="0"/>
              </a:rPr>
              <a:t>Hiện tại đang là năm bao nhiêu? Thuộc thế kỉ nào?</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BDBB4783-7BCB-403B-8676-D435B85E5708}"/>
              </a:ext>
            </a:extLst>
          </p:cNvPr>
          <p:cNvSpPr txBox="1"/>
          <p:nvPr/>
        </p:nvSpPr>
        <p:spPr>
          <a:xfrm>
            <a:off x="4343400" y="3810000"/>
            <a:ext cx="7610475" cy="600164"/>
          </a:xfrm>
          <a:prstGeom prst="rect">
            <a:avLst/>
          </a:prstGeom>
          <a:noFill/>
        </p:spPr>
        <p:txBody>
          <a:bodyPr wrap="square" rtlCol="0">
            <a:spAutoFit/>
          </a:bodyPr>
          <a:lstStyle/>
          <a:p>
            <a:r>
              <a:rPr lang="vi-VN" sz="3300" b="1" dirty="0">
                <a:solidFill>
                  <a:srgbClr val="FF0000"/>
                </a:solidFill>
                <a:effectLst/>
                <a:latin typeface="Cambria" panose="02040503050406030204" pitchFamily="18" charset="0"/>
                <a:ea typeface="Cambria" panose="02040503050406030204" pitchFamily="18" charset="0"/>
              </a:rPr>
              <a:t>Hiện tại là năm 2023, thuộc thế kỉ XXI</a:t>
            </a:r>
            <a:endParaRPr lang="en-US" sz="33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934233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inVertical)">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50658" y="426394"/>
            <a:ext cx="11431590" cy="6068997"/>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5" name="Picture 4">
            <a:extLst>
              <a:ext uri="{FF2B5EF4-FFF2-40B4-BE49-F238E27FC236}">
                <a16:creationId xmlns:a16="http://schemas.microsoft.com/office/drawing/2014/main" id="{2B7CE433-9DA4-0B56-BA87-C716622E76C8}"/>
              </a:ext>
            </a:extLst>
          </p:cNvPr>
          <p:cNvPicPr>
            <a:picLocks noChangeAspect="1"/>
          </p:cNvPicPr>
          <p:nvPr/>
        </p:nvPicPr>
        <p:blipFill>
          <a:blip r:embed="rId5"/>
          <a:stretch>
            <a:fillRect/>
          </a:stretch>
        </p:blipFill>
        <p:spPr>
          <a:xfrm>
            <a:off x="438150" y="619125"/>
            <a:ext cx="1943100" cy="971550"/>
          </a:xfrm>
          <a:prstGeom prst="rect">
            <a:avLst/>
          </a:prstGeom>
        </p:spPr>
      </p:pic>
      <p:pic>
        <p:nvPicPr>
          <p:cNvPr id="7" name="Picture 6">
            <a:extLst>
              <a:ext uri="{FF2B5EF4-FFF2-40B4-BE49-F238E27FC236}">
                <a16:creationId xmlns:a16="http://schemas.microsoft.com/office/drawing/2014/main" id="{A7CB0457-96A7-0004-63AE-E12266D1068C}"/>
              </a:ext>
            </a:extLst>
          </p:cNvPr>
          <p:cNvPicPr>
            <a:picLocks noChangeAspect="1"/>
          </p:cNvPicPr>
          <p:nvPr/>
        </p:nvPicPr>
        <p:blipFill>
          <a:blip r:embed="rId6"/>
          <a:stretch>
            <a:fillRect/>
          </a:stretch>
        </p:blipFill>
        <p:spPr>
          <a:xfrm>
            <a:off x="409575" y="2195512"/>
            <a:ext cx="11125200" cy="2124075"/>
          </a:xfrm>
          <a:prstGeom prst="rect">
            <a:avLst/>
          </a:prstGeom>
        </p:spPr>
      </p:pic>
      <p:sp>
        <p:nvSpPr>
          <p:cNvPr id="8" name="Rectangle: Rounded Corners 7">
            <a:extLst>
              <a:ext uri="{FF2B5EF4-FFF2-40B4-BE49-F238E27FC236}">
                <a16:creationId xmlns:a16="http://schemas.microsoft.com/office/drawing/2014/main" id="{A79693D6-A9A9-9892-9176-4B36F980C627}"/>
              </a:ext>
            </a:extLst>
          </p:cNvPr>
          <p:cNvSpPr/>
          <p:nvPr/>
        </p:nvSpPr>
        <p:spPr>
          <a:xfrm>
            <a:off x="2143125" y="2305051"/>
            <a:ext cx="857250" cy="781050"/>
          </a:xfrm>
          <a:prstGeom prst="roundRect">
            <a:avLst/>
          </a:prstGeom>
          <a:ln w="38100">
            <a:solidFill>
              <a:srgbClr val="E50F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100</a:t>
            </a:r>
          </a:p>
        </p:txBody>
      </p:sp>
      <p:sp>
        <p:nvSpPr>
          <p:cNvPr id="10" name="Rectangle: Rounded Corners 9">
            <a:extLst>
              <a:ext uri="{FF2B5EF4-FFF2-40B4-BE49-F238E27FC236}">
                <a16:creationId xmlns:a16="http://schemas.microsoft.com/office/drawing/2014/main" id="{2879FD7C-98D8-F299-A7FE-1879B3653BC1}"/>
              </a:ext>
            </a:extLst>
          </p:cNvPr>
          <p:cNvSpPr/>
          <p:nvPr/>
        </p:nvSpPr>
        <p:spPr>
          <a:xfrm>
            <a:off x="2476500" y="3371851"/>
            <a:ext cx="857250" cy="781050"/>
          </a:xfrm>
          <a:prstGeom prst="roundRect">
            <a:avLst/>
          </a:prstGeom>
          <a:ln w="38100">
            <a:solidFill>
              <a:srgbClr val="E50F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1</a:t>
            </a:r>
          </a:p>
        </p:txBody>
      </p:sp>
      <p:sp>
        <p:nvSpPr>
          <p:cNvPr id="14" name="Rectangle: Rounded Corners 13">
            <a:extLst>
              <a:ext uri="{FF2B5EF4-FFF2-40B4-BE49-F238E27FC236}">
                <a16:creationId xmlns:a16="http://schemas.microsoft.com/office/drawing/2014/main" id="{71AD3376-BC5D-9497-741E-D64719E997E7}"/>
              </a:ext>
            </a:extLst>
          </p:cNvPr>
          <p:cNvSpPr/>
          <p:nvPr/>
        </p:nvSpPr>
        <p:spPr>
          <a:xfrm>
            <a:off x="9486900" y="2314576"/>
            <a:ext cx="857250" cy="781050"/>
          </a:xfrm>
          <a:prstGeom prst="roundRect">
            <a:avLst/>
          </a:prstGeom>
          <a:ln w="38100">
            <a:solidFill>
              <a:srgbClr val="E50F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400</a:t>
            </a:r>
          </a:p>
        </p:txBody>
      </p:sp>
      <p:sp>
        <p:nvSpPr>
          <p:cNvPr id="15" name="Rectangle: Rounded Corners 14">
            <a:extLst>
              <a:ext uri="{FF2B5EF4-FFF2-40B4-BE49-F238E27FC236}">
                <a16:creationId xmlns:a16="http://schemas.microsoft.com/office/drawing/2014/main" id="{C8271B1D-1A60-055B-C48C-7A0B802CF63E}"/>
              </a:ext>
            </a:extLst>
          </p:cNvPr>
          <p:cNvSpPr/>
          <p:nvPr/>
        </p:nvSpPr>
        <p:spPr>
          <a:xfrm>
            <a:off x="9515475" y="3352801"/>
            <a:ext cx="857250" cy="781050"/>
          </a:xfrm>
          <a:prstGeom prst="roundRect">
            <a:avLst/>
          </a:prstGeom>
          <a:ln w="38100">
            <a:solidFill>
              <a:srgbClr val="E50F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900</a:t>
            </a:r>
          </a:p>
        </p:txBody>
      </p:sp>
      <p:pic>
        <p:nvPicPr>
          <p:cNvPr id="16" name="Picture 2" descr="Watermelon Summer Fruit Cute - Free vector graphic on Pixabay">
            <a:extLst>
              <a:ext uri="{FF2B5EF4-FFF2-40B4-BE49-F238E27FC236}">
                <a16:creationId xmlns:a16="http://schemas.microsoft.com/office/drawing/2014/main" id="{0DA8FDED-EA7E-C82E-E0A3-5FFB0FE00A5E}"/>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3906" b="72891" l="20625" r="85391">
                        <a14:foregroundMark x1="47266" y1="30078" x2="48047" y2="52734"/>
                        <a14:foregroundMark x1="32578" y1="46484" x2="64219" y2="35547"/>
                        <a14:foregroundMark x1="36563" y1="52734" x2="65234" y2="53984"/>
                        <a14:foregroundMark x1="50156" y1="48359" x2="51016" y2="46250"/>
                        <a14:foregroundMark x1="56641" y1="50625" x2="69844" y2="48516"/>
                        <a14:foregroundMark x1="52656" y1="22734" x2="73438" y2="48359"/>
                        <a14:foregroundMark x1="49297" y1="23203" x2="28984" y2="49609"/>
                        <a14:foregroundMark x1="31328" y1="50234" x2="62344" y2="56328"/>
                        <a14:foregroundMark x1="31484" y1="51875" x2="53906" y2="59062"/>
                        <a14:foregroundMark x1="59375" y1="40391" x2="57891" y2="42500"/>
                      </a14:backgroundRemoval>
                    </a14:imgEffect>
                  </a14:imgLayer>
                </a14:imgProps>
              </a:ext>
              <a:ext uri="{28A0092B-C50C-407E-A947-70E740481C1C}">
                <a14:useLocalDpi xmlns:a14="http://schemas.microsoft.com/office/drawing/2010/main" val="0"/>
              </a:ext>
            </a:extLst>
          </a:blip>
          <a:srcRect l="15776" t="14373" r="6853" b="26918"/>
          <a:stretch/>
        </p:blipFill>
        <p:spPr bwMode="auto">
          <a:xfrm rot="20188447">
            <a:off x="1854972" y="2070204"/>
            <a:ext cx="1366983" cy="103727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Watermelon Summer Fruit Cute - Free vector graphic on Pixabay">
            <a:extLst>
              <a:ext uri="{FF2B5EF4-FFF2-40B4-BE49-F238E27FC236}">
                <a16:creationId xmlns:a16="http://schemas.microsoft.com/office/drawing/2014/main" id="{18CACE01-629A-3C66-FBFF-ABB4E4A269EC}"/>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3906" b="72891" l="20625" r="85391">
                        <a14:foregroundMark x1="47266" y1="30078" x2="48047" y2="52734"/>
                        <a14:foregroundMark x1="32578" y1="46484" x2="64219" y2="35547"/>
                        <a14:foregroundMark x1="36563" y1="52734" x2="65234" y2="53984"/>
                        <a14:foregroundMark x1="50156" y1="48359" x2="51016" y2="46250"/>
                        <a14:foregroundMark x1="56641" y1="50625" x2="69844" y2="48516"/>
                        <a14:foregroundMark x1="52656" y1="22734" x2="73438" y2="48359"/>
                        <a14:foregroundMark x1="49297" y1="23203" x2="28984" y2="49609"/>
                        <a14:foregroundMark x1="31328" y1="50234" x2="62344" y2="56328"/>
                        <a14:foregroundMark x1="31484" y1="51875" x2="53906" y2="59062"/>
                        <a14:foregroundMark x1="59375" y1="40391" x2="57891" y2="42500"/>
                      </a14:backgroundRemoval>
                    </a14:imgEffect>
                  </a14:imgLayer>
                </a14:imgProps>
              </a:ext>
              <a:ext uri="{28A0092B-C50C-407E-A947-70E740481C1C}">
                <a14:useLocalDpi xmlns:a14="http://schemas.microsoft.com/office/drawing/2010/main" val="0"/>
              </a:ext>
            </a:extLst>
          </a:blip>
          <a:srcRect l="15776" t="14373" r="6853" b="26918"/>
          <a:stretch/>
        </p:blipFill>
        <p:spPr bwMode="auto">
          <a:xfrm rot="20188447">
            <a:off x="2197872" y="3137004"/>
            <a:ext cx="1366983" cy="103727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Watermelon Summer Fruit Cute - Free vector graphic on Pixabay">
            <a:extLst>
              <a:ext uri="{FF2B5EF4-FFF2-40B4-BE49-F238E27FC236}">
                <a16:creationId xmlns:a16="http://schemas.microsoft.com/office/drawing/2014/main" id="{831EC52D-F774-D2A5-9F96-29AFC6D0A260}"/>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3906" b="72891" l="20625" r="85391">
                        <a14:foregroundMark x1="47266" y1="30078" x2="48047" y2="52734"/>
                        <a14:foregroundMark x1="32578" y1="46484" x2="64219" y2="35547"/>
                        <a14:foregroundMark x1="36563" y1="52734" x2="65234" y2="53984"/>
                        <a14:foregroundMark x1="50156" y1="48359" x2="51016" y2="46250"/>
                        <a14:foregroundMark x1="56641" y1="50625" x2="69844" y2="48516"/>
                        <a14:foregroundMark x1="52656" y1="22734" x2="73438" y2="48359"/>
                        <a14:foregroundMark x1="49297" y1="23203" x2="28984" y2="49609"/>
                        <a14:foregroundMark x1="31328" y1="50234" x2="62344" y2="56328"/>
                        <a14:foregroundMark x1="31484" y1="51875" x2="53906" y2="59062"/>
                        <a14:foregroundMark x1="59375" y1="40391" x2="57891" y2="42500"/>
                      </a14:backgroundRemoval>
                    </a14:imgEffect>
                  </a14:imgLayer>
                </a14:imgProps>
              </a:ext>
              <a:ext uri="{28A0092B-C50C-407E-A947-70E740481C1C}">
                <a14:useLocalDpi xmlns:a14="http://schemas.microsoft.com/office/drawing/2010/main" val="0"/>
              </a:ext>
            </a:extLst>
          </a:blip>
          <a:srcRect l="15776" t="14373" r="6853" b="26918"/>
          <a:stretch/>
        </p:blipFill>
        <p:spPr bwMode="auto">
          <a:xfrm rot="20188447">
            <a:off x="9236847" y="2070204"/>
            <a:ext cx="1366983" cy="103727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Watermelon Summer Fruit Cute - Free vector graphic on Pixabay">
            <a:extLst>
              <a:ext uri="{FF2B5EF4-FFF2-40B4-BE49-F238E27FC236}">
                <a16:creationId xmlns:a16="http://schemas.microsoft.com/office/drawing/2014/main" id="{5B353AF8-FD17-F788-C6CF-1F8E2DCEC209}"/>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3906" b="72891" l="20625" r="85391">
                        <a14:foregroundMark x1="47266" y1="30078" x2="48047" y2="52734"/>
                        <a14:foregroundMark x1="32578" y1="46484" x2="64219" y2="35547"/>
                        <a14:foregroundMark x1="36563" y1="52734" x2="65234" y2="53984"/>
                        <a14:foregroundMark x1="50156" y1="48359" x2="51016" y2="46250"/>
                        <a14:foregroundMark x1="56641" y1="50625" x2="69844" y2="48516"/>
                        <a14:foregroundMark x1="52656" y1="22734" x2="73438" y2="48359"/>
                        <a14:foregroundMark x1="49297" y1="23203" x2="28984" y2="49609"/>
                        <a14:foregroundMark x1="31328" y1="50234" x2="62344" y2="56328"/>
                        <a14:foregroundMark x1="31484" y1="51875" x2="53906" y2="59062"/>
                        <a14:foregroundMark x1="59375" y1="40391" x2="57891" y2="42500"/>
                      </a14:backgroundRemoval>
                    </a14:imgEffect>
                  </a14:imgLayer>
                </a14:imgProps>
              </a:ext>
              <a:ext uri="{28A0092B-C50C-407E-A947-70E740481C1C}">
                <a14:useLocalDpi xmlns:a14="http://schemas.microsoft.com/office/drawing/2010/main" val="0"/>
              </a:ext>
            </a:extLst>
          </a:blip>
          <a:srcRect l="15776" t="14373" r="6853" b="26918"/>
          <a:stretch/>
        </p:blipFill>
        <p:spPr bwMode="auto">
          <a:xfrm rot="20188447">
            <a:off x="9255897" y="3089379"/>
            <a:ext cx="1366983" cy="1037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4128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xit" presetSubtype="4" fill="hold" nodeType="clickEffect">
                                  <p:stCondLst>
                                    <p:cond delay="0"/>
                                  </p:stCondLst>
                                  <p:childTnLst>
                                    <p:animEffect transition="out" filter="wipe(down)">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xit" presetSubtype="4" fill="hold" nodeType="clickEffect">
                                  <p:stCondLst>
                                    <p:cond delay="0"/>
                                  </p:stCondLst>
                                  <p:childTnLst>
                                    <p:animEffect transition="out" filter="wipe(down)">
                                      <p:cBhvr>
                                        <p:cTn id="43" dur="500"/>
                                        <p:tgtEl>
                                          <p:spTgt spid="19"/>
                                        </p:tgtEl>
                                      </p:cBhvr>
                                    </p:animEffect>
                                    <p:set>
                                      <p:cBhvr>
                                        <p:cTn id="44" dur="1" fill="hold">
                                          <p:stCondLst>
                                            <p:cond delay="499"/>
                                          </p:stCondLst>
                                        </p:cTn>
                                        <p:tgtEl>
                                          <p:spTgt spid="1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xit" presetSubtype="4" fill="hold" nodeType="clickEffect">
                                  <p:stCondLst>
                                    <p:cond delay="0"/>
                                  </p:stCondLst>
                                  <p:childTnLst>
                                    <p:animEffect transition="out" filter="wipe(down)">
                                      <p:cBhvr>
                                        <p:cTn id="48" dur="500"/>
                                        <p:tgtEl>
                                          <p:spTgt spid="18"/>
                                        </p:tgtEl>
                                      </p:cBhvr>
                                    </p:animEffect>
                                    <p:set>
                                      <p:cBhvr>
                                        <p:cTn id="49" dur="1" fill="hold">
                                          <p:stCondLst>
                                            <p:cond delay="499"/>
                                          </p:stCondLst>
                                        </p:cTn>
                                        <p:tgtEl>
                                          <p:spTgt spid="1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xit" presetSubtype="4" fill="hold" nodeType="clickEffect">
                                  <p:stCondLst>
                                    <p:cond delay="0"/>
                                  </p:stCondLst>
                                  <p:childTnLst>
                                    <p:animEffect transition="out" filter="wipe(down)">
                                      <p:cBhvr>
                                        <p:cTn id="53" dur="500"/>
                                        <p:tgtEl>
                                          <p:spTgt spid="20"/>
                                        </p:tgtEl>
                                      </p:cBhvr>
                                    </p:animEffect>
                                    <p:set>
                                      <p:cBhvr>
                                        <p:cTn id="54"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50657" y="247650"/>
            <a:ext cx="11690971" cy="6477000"/>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3" name="Picture 2">
            <a:extLst>
              <a:ext uri="{FF2B5EF4-FFF2-40B4-BE49-F238E27FC236}">
                <a16:creationId xmlns:a16="http://schemas.microsoft.com/office/drawing/2014/main" id="{CCBA2822-CDB2-0E2F-1FCF-D047B69944B7}"/>
              </a:ext>
            </a:extLst>
          </p:cNvPr>
          <p:cNvPicPr>
            <a:picLocks noChangeAspect="1"/>
          </p:cNvPicPr>
          <p:nvPr/>
        </p:nvPicPr>
        <p:blipFill>
          <a:blip r:embed="rId5"/>
          <a:stretch>
            <a:fillRect/>
          </a:stretch>
        </p:blipFill>
        <p:spPr>
          <a:xfrm>
            <a:off x="423862" y="385762"/>
            <a:ext cx="923925" cy="923925"/>
          </a:xfrm>
          <a:prstGeom prst="rect">
            <a:avLst/>
          </a:prstGeom>
        </p:spPr>
      </p:pic>
      <p:sp>
        <p:nvSpPr>
          <p:cNvPr id="4" name="TextBox 3">
            <a:extLst>
              <a:ext uri="{FF2B5EF4-FFF2-40B4-BE49-F238E27FC236}">
                <a16:creationId xmlns:a16="http://schemas.microsoft.com/office/drawing/2014/main" id="{84AAF559-3A6E-BE12-D91D-322A85B6E6BE}"/>
              </a:ext>
            </a:extLst>
          </p:cNvPr>
          <p:cNvSpPr txBox="1"/>
          <p:nvPr/>
        </p:nvSpPr>
        <p:spPr>
          <a:xfrm>
            <a:off x="1476375" y="428625"/>
            <a:ext cx="10191750" cy="1384995"/>
          </a:xfrm>
          <a:prstGeom prst="rect">
            <a:avLst/>
          </a:prstGeom>
          <a:noFill/>
        </p:spPr>
        <p:txBody>
          <a:bodyPr wrap="square" rtlCol="0">
            <a:spAutoFit/>
          </a:bodyPr>
          <a:lstStyle/>
          <a:p>
            <a:pPr algn="just"/>
            <a:r>
              <a:rPr lang="en-US" sz="2800" b="1" i="0" dirty="0">
                <a:solidFill>
                  <a:srgbClr val="000000"/>
                </a:solidFill>
                <a:effectLst/>
                <a:latin typeface="Cambria" panose="02040503050406030204" pitchFamily="18" charset="0"/>
                <a:ea typeface="Cambria" panose="02040503050406030204" pitchFamily="18" charset="0"/>
              </a:rPr>
              <a:t>a) </a:t>
            </a:r>
            <a:r>
              <a:rPr lang="en-US" sz="2800" b="1" i="0" dirty="0" err="1">
                <a:solidFill>
                  <a:srgbClr val="000000"/>
                </a:solidFill>
                <a:effectLst/>
                <a:latin typeface="Cambria" panose="02040503050406030204" pitchFamily="18" charset="0"/>
                <a:ea typeface="Cambria" panose="02040503050406030204" pitchFamily="18" charset="0"/>
              </a:rPr>
              <a:t>Bà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Triệu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Triệu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Thị</a:t>
            </a:r>
            <a:r>
              <a:rPr lang="en-US" sz="2800" b="1" i="0" dirty="0">
                <a:solidFill>
                  <a:srgbClr val="000000"/>
                </a:solidFill>
                <a:effectLst/>
                <a:latin typeface="Cambria" panose="02040503050406030204" pitchFamily="18" charset="0"/>
                <a:ea typeface="Cambria" panose="02040503050406030204" pitchFamily="18" charset="0"/>
              </a:rPr>
              <a:t> Trinh) </a:t>
            </a:r>
            <a:r>
              <a:rPr lang="en-US" sz="2800" b="1" i="0" dirty="0" err="1">
                <a:solidFill>
                  <a:srgbClr val="000000"/>
                </a:solidFill>
                <a:effectLst/>
                <a:latin typeface="Cambria" panose="02040503050406030204" pitchFamily="18" charset="0"/>
                <a:ea typeface="Cambria" panose="02040503050406030204" pitchFamily="18" charset="0"/>
              </a:rPr>
              <a:t>sinh</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năm</a:t>
            </a:r>
            <a:r>
              <a:rPr lang="en-US" sz="2800" b="1" i="0" dirty="0">
                <a:solidFill>
                  <a:srgbClr val="000000"/>
                </a:solidFill>
                <a:effectLst/>
                <a:latin typeface="Cambria" panose="02040503050406030204" pitchFamily="18" charset="0"/>
                <a:ea typeface="Cambria" panose="02040503050406030204" pitchFamily="18" charset="0"/>
              </a:rPr>
              <a:t> 226. </a:t>
            </a:r>
            <a:r>
              <a:rPr lang="en-US" sz="2800" b="1" i="0" dirty="0" err="1">
                <a:solidFill>
                  <a:srgbClr val="000000"/>
                </a:solidFill>
                <a:effectLst/>
                <a:latin typeface="Cambria" panose="02040503050406030204" pitchFamily="18" charset="0"/>
                <a:ea typeface="Cambria" panose="02040503050406030204" pitchFamily="18" charset="0"/>
              </a:rPr>
              <a:t>Bà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lãnh</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đạo</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cuộc</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khởi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nghĩa</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chống</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quân</a:t>
            </a:r>
            <a:r>
              <a:rPr lang="en-US" sz="2800" b="1" i="0" dirty="0">
                <a:solidFill>
                  <a:srgbClr val="000000"/>
                </a:solidFill>
                <a:effectLst/>
                <a:latin typeface="Cambria" panose="02040503050406030204" pitchFamily="18" charset="0"/>
                <a:ea typeface="Cambria" panose="02040503050406030204" pitchFamily="18" charset="0"/>
              </a:rPr>
              <a:t> Ngô </a:t>
            </a:r>
            <a:r>
              <a:rPr lang="en-US" sz="2800" b="1" i="0" dirty="0" err="1">
                <a:solidFill>
                  <a:srgbClr val="000000"/>
                </a:solidFill>
                <a:effectLst/>
                <a:latin typeface="Cambria" panose="02040503050406030204" pitchFamily="18" charset="0"/>
                <a:ea typeface="Cambria" panose="02040503050406030204" pitchFamily="18" charset="0"/>
              </a:rPr>
              <a:t>năm</a:t>
            </a:r>
            <a:r>
              <a:rPr lang="en-US" sz="2800" b="1" i="0" dirty="0">
                <a:solidFill>
                  <a:srgbClr val="000000"/>
                </a:solidFill>
                <a:effectLst/>
                <a:latin typeface="Cambria" panose="02040503050406030204" pitchFamily="18" charset="0"/>
                <a:ea typeface="Cambria" panose="02040503050406030204" pitchFamily="18" charset="0"/>
              </a:rPr>
              <a:t> 248. </a:t>
            </a:r>
            <a:r>
              <a:rPr lang="en-US" sz="2800" b="1" i="0" dirty="0" err="1">
                <a:solidFill>
                  <a:srgbClr val="000000"/>
                </a:solidFill>
                <a:effectLst/>
                <a:latin typeface="Cambria" panose="02040503050406030204" pitchFamily="18" charset="0"/>
                <a:ea typeface="Cambria" panose="02040503050406030204" pitchFamily="18" charset="0"/>
              </a:rPr>
              <a:t>Hỏi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Bà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Triệu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sinh</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vào</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thế</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kỉ</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nào</a:t>
            </a:r>
            <a:r>
              <a:rPr lang="en-US" sz="2800" b="1" i="0" dirty="0">
                <a:solidFill>
                  <a:srgbClr val="000000"/>
                </a:solidFill>
                <a:effectLst/>
                <a:latin typeface="Cambria" panose="02040503050406030204" pitchFamily="18" charset="0"/>
                <a:ea typeface="Cambria" panose="02040503050406030204" pitchFamily="18" charset="0"/>
              </a:rPr>
              <a:t>? Khi </a:t>
            </a:r>
            <a:r>
              <a:rPr lang="en-US" sz="2800" b="1" i="0" dirty="0" err="1">
                <a:solidFill>
                  <a:srgbClr val="000000"/>
                </a:solidFill>
                <a:effectLst/>
                <a:latin typeface="Cambria" panose="02040503050406030204" pitchFamily="18" charset="0"/>
                <a:ea typeface="Cambria" panose="02040503050406030204" pitchFamily="18" charset="0"/>
              </a:rPr>
              <a:t>lãnh</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đạo</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cuộc</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khởi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nghĩa</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Bà</a:t>
            </a:r>
            <a:r>
              <a:rPr lang="en-US" sz="2800" b="1" i="0" dirty="0">
                <a:solidFill>
                  <a:srgbClr val="000000"/>
                </a:solidFill>
                <a:effectLst/>
                <a:latin typeface="Cambria" panose="02040503050406030204" pitchFamily="18" charset="0"/>
                <a:ea typeface="Cambria" panose="02040503050406030204" pitchFamily="18" charset="0"/>
              </a:rPr>
              <a:t> bao </a:t>
            </a:r>
            <a:r>
              <a:rPr lang="en-US" sz="2800" b="1" i="0" dirty="0" err="1">
                <a:solidFill>
                  <a:srgbClr val="000000"/>
                </a:solidFill>
                <a:effectLst/>
                <a:latin typeface="Cambria" panose="02040503050406030204" pitchFamily="18" charset="0"/>
                <a:ea typeface="Cambria" panose="02040503050406030204" pitchFamily="18" charset="0"/>
              </a:rPr>
              <a:t>nhiêu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tuổi</a:t>
            </a:r>
            <a:r>
              <a:rPr lang="en-US" sz="2800" b="1" i="0" dirty="0">
                <a:solidFill>
                  <a:srgbClr val="000000"/>
                </a:solidFill>
                <a:effectLst/>
                <a:latin typeface="Cambria" panose="02040503050406030204" pitchFamily="18" charset="0"/>
                <a:ea typeface="Cambria" panose="02040503050406030204" pitchFamily="18" charset="0"/>
              </a:rPr>
              <a:t>?</a:t>
            </a:r>
            <a:endParaRPr lang="en-US" sz="2800" b="1"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3215B6A0-5748-3938-EC72-09CFC94C176E}"/>
              </a:ext>
            </a:extLst>
          </p:cNvPr>
          <p:cNvSpPr txBox="1"/>
          <p:nvPr/>
        </p:nvSpPr>
        <p:spPr>
          <a:xfrm>
            <a:off x="1295400" y="2162175"/>
            <a:ext cx="10553700" cy="1478353"/>
          </a:xfrm>
          <a:prstGeom prst="rect">
            <a:avLst/>
          </a:prstGeom>
          <a:noFill/>
        </p:spPr>
        <p:txBody>
          <a:bodyPr wrap="square" rtlCol="0">
            <a:spAutoFit/>
          </a:bodyPr>
          <a:lstStyle/>
          <a:p>
            <a:pPr algn="just">
              <a:lnSpc>
                <a:spcPct val="150000"/>
              </a:lnSpc>
            </a:pPr>
            <a:r>
              <a:rPr lang="en-US" sz="3200" b="1" i="0" dirty="0" err="1">
                <a:solidFill>
                  <a:srgbClr val="FF0000"/>
                </a:solidFill>
                <a:effectLst/>
                <a:latin typeface="Cambria" panose="02040503050406030204" pitchFamily="18" charset="0"/>
                <a:ea typeface="Cambria" panose="02040503050406030204" pitchFamily="18" charset="0"/>
              </a:rPr>
              <a:t>Bà</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Triệu</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Triệu</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Thị</a:t>
            </a:r>
            <a:r>
              <a:rPr lang="en-US" sz="3200" b="1" i="0" dirty="0">
                <a:solidFill>
                  <a:srgbClr val="FF0000"/>
                </a:solidFill>
                <a:effectLst/>
                <a:latin typeface="Cambria" panose="02040503050406030204" pitchFamily="18" charset="0"/>
                <a:ea typeface="Cambria" panose="02040503050406030204" pitchFamily="18" charset="0"/>
              </a:rPr>
              <a:t> Trinh) </a:t>
            </a:r>
            <a:r>
              <a:rPr lang="en-US" sz="3200" b="1" i="0" dirty="0" err="1">
                <a:solidFill>
                  <a:srgbClr val="FF0000"/>
                </a:solidFill>
                <a:effectLst/>
                <a:latin typeface="Cambria" panose="02040503050406030204" pitchFamily="18" charset="0"/>
                <a:ea typeface="Cambria" panose="02040503050406030204" pitchFamily="18" charset="0"/>
              </a:rPr>
              <a:t>sinh</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năm</a:t>
            </a:r>
            <a:r>
              <a:rPr lang="en-US" sz="3200" b="1" i="0" dirty="0">
                <a:solidFill>
                  <a:srgbClr val="FF0000"/>
                </a:solidFill>
                <a:effectLst/>
                <a:latin typeface="Cambria" panose="02040503050406030204" pitchFamily="18" charset="0"/>
                <a:ea typeface="Cambria" panose="02040503050406030204" pitchFamily="18" charset="0"/>
              </a:rPr>
              <a:t> 226.</a:t>
            </a:r>
          </a:p>
          <a:p>
            <a:pPr algn="just">
              <a:lnSpc>
                <a:spcPct val="150000"/>
              </a:lnSpc>
            </a:pPr>
            <a:r>
              <a:rPr lang="en-US" sz="3200" b="1" i="0" dirty="0">
                <a:solidFill>
                  <a:srgbClr val="FF0000"/>
                </a:solidFill>
                <a:effectLst/>
                <a:latin typeface="Cambria" panose="02040503050406030204" pitchFamily="18" charset="0"/>
                <a:ea typeface="Cambria" panose="02040503050406030204" pitchFamily="18" charset="0"/>
              </a:rPr>
              <a:t>=&gt; </a:t>
            </a:r>
            <a:r>
              <a:rPr lang="en-US" sz="3200" b="1" i="0" dirty="0" err="1">
                <a:solidFill>
                  <a:srgbClr val="FF0000"/>
                </a:solidFill>
                <a:effectLst/>
                <a:latin typeface="Cambria" panose="02040503050406030204" pitchFamily="18" charset="0"/>
                <a:ea typeface="Cambria" panose="02040503050406030204" pitchFamily="18" charset="0"/>
              </a:rPr>
              <a:t>Vậy</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Bà</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Triệu</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sinh</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vào</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thế</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kỉ</a:t>
            </a:r>
            <a:r>
              <a:rPr lang="en-US" sz="3200" b="1" i="0" dirty="0">
                <a:solidFill>
                  <a:srgbClr val="FF0000"/>
                </a:solidFill>
                <a:effectLst/>
                <a:latin typeface="Cambria" panose="02040503050406030204" pitchFamily="18" charset="0"/>
                <a:ea typeface="Cambria" panose="02040503050406030204" pitchFamily="18" charset="0"/>
              </a:rPr>
              <a:t> III.</a:t>
            </a:r>
            <a:endParaRPr lang="en-US" sz="3200" b="1" dirty="0">
              <a:solidFill>
                <a:srgbClr val="FF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4A5B9610-6251-82AF-D148-D58180388BB1}"/>
              </a:ext>
            </a:extLst>
          </p:cNvPr>
          <p:cNvSpPr txBox="1"/>
          <p:nvPr/>
        </p:nvSpPr>
        <p:spPr>
          <a:xfrm>
            <a:off x="1238250" y="3810000"/>
            <a:ext cx="10553700" cy="1478353"/>
          </a:xfrm>
          <a:prstGeom prst="rect">
            <a:avLst/>
          </a:prstGeom>
          <a:noFill/>
        </p:spPr>
        <p:txBody>
          <a:bodyPr wrap="square" rtlCol="0">
            <a:spAutoFit/>
          </a:bodyPr>
          <a:lstStyle/>
          <a:p>
            <a:pPr algn="just">
              <a:lnSpc>
                <a:spcPct val="150000"/>
              </a:lnSpc>
            </a:pPr>
            <a:r>
              <a:rPr lang="en-US" sz="3200" b="1" dirty="0">
                <a:solidFill>
                  <a:srgbClr val="FF0000"/>
                </a:solidFill>
                <a:latin typeface="Cambria" panose="02040503050406030204" pitchFamily="18" charset="0"/>
                <a:ea typeface="Cambria" panose="02040503050406030204" pitchFamily="18" charset="0"/>
              </a:rPr>
              <a:t> Khi </a:t>
            </a:r>
            <a:r>
              <a:rPr lang="en-US" sz="3200" b="1" dirty="0" err="1">
                <a:solidFill>
                  <a:srgbClr val="FF0000"/>
                </a:solidFill>
                <a:latin typeface="Cambria" panose="02040503050406030204" pitchFamily="18" charset="0"/>
                <a:ea typeface="Cambria" panose="02040503050406030204" pitchFamily="18" charset="0"/>
              </a:rPr>
              <a:t>lãnh</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đạo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cuộc</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khởi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nghĩa</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Bà</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có</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số</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tuổi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là</a:t>
            </a:r>
            <a:r>
              <a:rPr lang="en-US" sz="3200" b="1" dirty="0">
                <a:solidFill>
                  <a:srgbClr val="FF0000"/>
                </a:solidFill>
                <a:latin typeface="Cambria" panose="02040503050406030204" pitchFamily="18" charset="0"/>
                <a:ea typeface="Cambria" panose="02040503050406030204" pitchFamily="18" charset="0"/>
              </a:rPr>
              <a:t>:</a:t>
            </a:r>
          </a:p>
          <a:p>
            <a:pPr algn="just">
              <a:lnSpc>
                <a:spcPct val="150000"/>
              </a:lnSpc>
            </a:pPr>
            <a:r>
              <a:rPr lang="en-US" sz="3200" b="1" dirty="0">
                <a:solidFill>
                  <a:srgbClr val="FF0000"/>
                </a:solidFill>
                <a:latin typeface="Cambria" panose="02040503050406030204" pitchFamily="18" charset="0"/>
                <a:ea typeface="Cambria" panose="02040503050406030204" pitchFamily="18" charset="0"/>
              </a:rPr>
              <a:t>                   248 – 226 = 22 (</a:t>
            </a:r>
            <a:r>
              <a:rPr lang="en-US" sz="3200" b="1" dirty="0" err="1">
                <a:solidFill>
                  <a:srgbClr val="FF0000"/>
                </a:solidFill>
                <a:latin typeface="Cambria" panose="02040503050406030204" pitchFamily="18" charset="0"/>
                <a:ea typeface="Cambria" panose="02040503050406030204" pitchFamily="18" charset="0"/>
              </a:rPr>
              <a:t>tuổi</a:t>
            </a:r>
            <a:r>
              <a:rPr lang="en-US" sz="32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0069294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1000"/>
                                        <p:tgtEl>
                                          <p:spTgt spid="5">
                                            <p:txEl>
                                              <p:pRg st="1" end="1"/>
                                            </p:txEl>
                                          </p:spTgt>
                                        </p:tgtEl>
                                      </p:cBhvr>
                                    </p:animEffect>
                                    <p:anim calcmode="lin" valueType="num">
                                      <p:cBhvr>
                                        <p:cTn id="2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1000"/>
                                        <p:tgtEl>
                                          <p:spTgt spid="6">
                                            <p:txEl>
                                              <p:pRg st="0" end="0"/>
                                            </p:txEl>
                                          </p:spTgt>
                                        </p:tgtEl>
                                      </p:cBhvr>
                                    </p:animEffect>
                                    <p:anim calcmode="lin" valueType="num">
                                      <p:cBhvr>
                                        <p:cTn id="3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fade">
                                      <p:cBhvr>
                                        <p:cTn id="36" dur="1000"/>
                                        <p:tgtEl>
                                          <p:spTgt spid="6">
                                            <p:txEl>
                                              <p:pRg st="1" end="1"/>
                                            </p:txEl>
                                          </p:spTgt>
                                        </p:tgtEl>
                                      </p:cBhvr>
                                    </p:animEffect>
                                    <p:anim calcmode="lin" valueType="num">
                                      <p:cBhvr>
                                        <p:cTn id="3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50657" y="247650"/>
            <a:ext cx="11690971" cy="6477000"/>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1026" name="Picture 2" descr="Bà Triệu - Nổi tiếng can đảm và mưu trí hơn người - Ông Bà Ta">
            <a:extLst>
              <a:ext uri="{FF2B5EF4-FFF2-40B4-BE49-F238E27FC236}">
                <a16:creationId xmlns:a16="http://schemas.microsoft.com/office/drawing/2014/main" id="{18173AF9-F9F0-1F95-616D-46D4F4E22D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425" y="1385888"/>
            <a:ext cx="5715000" cy="40100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38F90C1-F1E0-E792-3F92-BF36A196FADB}"/>
              </a:ext>
            </a:extLst>
          </p:cNvPr>
          <p:cNvSpPr txBox="1"/>
          <p:nvPr/>
        </p:nvSpPr>
        <p:spPr>
          <a:xfrm>
            <a:off x="6762750" y="1676400"/>
            <a:ext cx="4829175" cy="3477875"/>
          </a:xfrm>
          <a:prstGeom prst="rect">
            <a:avLst/>
          </a:prstGeom>
          <a:noFill/>
        </p:spPr>
        <p:txBody>
          <a:bodyPr wrap="square" rtlCol="0">
            <a:spAutoFit/>
          </a:bodyPr>
          <a:lstStyle/>
          <a:p>
            <a:pPr algn="just"/>
            <a:r>
              <a:rPr lang="en-US" sz="4400" b="0" i="0" dirty="0" err="1">
                <a:solidFill>
                  <a:srgbClr val="002060"/>
                </a:solidFill>
                <a:effectLst/>
                <a:latin typeface="Cambria" panose="02040503050406030204" pitchFamily="18" charset="0"/>
                <a:ea typeface="Cambria" panose="02040503050406030204" pitchFamily="18" charset="0"/>
              </a:rPr>
              <a:t>Bà</a:t>
            </a:r>
            <a:r>
              <a:rPr lang="en-US" sz="4400" b="0" i="0" dirty="0">
                <a:solidFill>
                  <a:srgbClr val="002060"/>
                </a:solidFill>
                <a:effectLst/>
                <a:latin typeface="Cambria" panose="02040503050406030204" pitchFamily="18" charset="0"/>
                <a:ea typeface="Cambria" panose="02040503050406030204" pitchFamily="18" charset="0"/>
              </a:rPr>
              <a:t> </a:t>
            </a:r>
            <a:r>
              <a:rPr lang="en-US" sz="4400" b="0" i="0" dirty="0" err="1">
                <a:solidFill>
                  <a:srgbClr val="002060"/>
                </a:solidFill>
                <a:effectLst/>
                <a:latin typeface="Cambria" panose="02040503050406030204" pitchFamily="18" charset="0"/>
                <a:ea typeface="Cambria" panose="02040503050406030204" pitchFamily="18" charset="0"/>
              </a:rPr>
              <a:t>Triệu</a:t>
            </a:r>
            <a:r>
              <a:rPr lang="en-US" sz="4400" b="0" i="0" dirty="0">
                <a:solidFill>
                  <a:srgbClr val="002060"/>
                </a:solidFill>
                <a:effectLst/>
                <a:latin typeface="Cambria" panose="02040503050406030204" pitchFamily="18" charset="0"/>
                <a:ea typeface="Cambria" panose="02040503050406030204" pitchFamily="18" charset="0"/>
              </a:rPr>
              <a:t> </a:t>
            </a:r>
            <a:r>
              <a:rPr lang="en-US" sz="4400" b="0" i="0" dirty="0" err="1">
                <a:solidFill>
                  <a:srgbClr val="002060"/>
                </a:solidFill>
                <a:effectLst/>
                <a:latin typeface="Cambria" panose="02040503050406030204" pitchFamily="18" charset="0"/>
                <a:ea typeface="Cambria" panose="02040503050406030204" pitchFamily="18" charset="0"/>
              </a:rPr>
              <a:t>là</a:t>
            </a:r>
            <a:r>
              <a:rPr lang="en-US" sz="4400" b="0" i="0" dirty="0">
                <a:solidFill>
                  <a:srgbClr val="002060"/>
                </a:solidFill>
                <a:effectLst/>
                <a:latin typeface="Cambria" panose="02040503050406030204" pitchFamily="18" charset="0"/>
                <a:ea typeface="Cambria" panose="02040503050406030204" pitchFamily="18" charset="0"/>
              </a:rPr>
              <a:t> </a:t>
            </a:r>
            <a:r>
              <a:rPr lang="en-US" sz="4400" b="0" i="0" dirty="0" err="1">
                <a:solidFill>
                  <a:srgbClr val="002060"/>
                </a:solidFill>
                <a:effectLst/>
                <a:latin typeface="Cambria" panose="02040503050406030204" pitchFamily="18" charset="0"/>
                <a:ea typeface="Cambria" panose="02040503050406030204" pitchFamily="18" charset="0"/>
              </a:rPr>
              <a:t>một</a:t>
            </a:r>
            <a:r>
              <a:rPr lang="en-US" sz="4400" b="0" i="0" dirty="0">
                <a:solidFill>
                  <a:srgbClr val="002060"/>
                </a:solidFill>
                <a:effectLst/>
                <a:latin typeface="Cambria" panose="02040503050406030204" pitchFamily="18" charset="0"/>
                <a:ea typeface="Cambria" panose="02040503050406030204" pitchFamily="18" charset="0"/>
              </a:rPr>
              <a:t> </a:t>
            </a:r>
            <a:r>
              <a:rPr lang="en-US" sz="4400" b="0" i="0" dirty="0" err="1">
                <a:solidFill>
                  <a:srgbClr val="002060"/>
                </a:solidFill>
                <a:effectLst/>
                <a:latin typeface="Cambria" panose="02040503050406030204" pitchFamily="18" charset="0"/>
                <a:ea typeface="Cambria" panose="02040503050406030204" pitchFamily="18" charset="0"/>
              </a:rPr>
              <a:t>thủ</a:t>
            </a:r>
            <a:r>
              <a:rPr lang="en-US" sz="4400" b="0" i="0" dirty="0">
                <a:solidFill>
                  <a:srgbClr val="002060"/>
                </a:solidFill>
                <a:effectLst/>
                <a:latin typeface="Cambria" panose="02040503050406030204" pitchFamily="18" charset="0"/>
                <a:ea typeface="Cambria" panose="02040503050406030204" pitchFamily="18" charset="0"/>
              </a:rPr>
              <a:t> </a:t>
            </a:r>
            <a:r>
              <a:rPr lang="en-US" sz="4400" b="0" i="0" dirty="0" err="1">
                <a:solidFill>
                  <a:srgbClr val="002060"/>
                </a:solidFill>
                <a:effectLst/>
                <a:latin typeface="Cambria" panose="02040503050406030204" pitchFamily="18" charset="0"/>
                <a:ea typeface="Cambria" panose="02040503050406030204" pitchFamily="18" charset="0"/>
              </a:rPr>
              <a:t>lĩnh</a:t>
            </a:r>
            <a:r>
              <a:rPr lang="en-US" sz="4400" b="0" i="0" dirty="0">
                <a:solidFill>
                  <a:srgbClr val="002060"/>
                </a:solidFill>
                <a:effectLst/>
                <a:latin typeface="Cambria" panose="02040503050406030204" pitchFamily="18" charset="0"/>
                <a:ea typeface="Cambria" panose="02040503050406030204" pitchFamily="18" charset="0"/>
              </a:rPr>
              <a:t> </a:t>
            </a:r>
            <a:r>
              <a:rPr lang="en-US" sz="4400" b="0" i="0" dirty="0" err="1">
                <a:solidFill>
                  <a:srgbClr val="002060"/>
                </a:solidFill>
                <a:effectLst/>
                <a:latin typeface="Cambria" panose="02040503050406030204" pitchFamily="18" charset="0"/>
                <a:ea typeface="Cambria" panose="02040503050406030204" pitchFamily="18" charset="0"/>
              </a:rPr>
              <a:t>kháng</a:t>
            </a:r>
            <a:r>
              <a:rPr lang="en-US" sz="4400" b="0" i="0" dirty="0">
                <a:solidFill>
                  <a:srgbClr val="002060"/>
                </a:solidFill>
                <a:effectLst/>
                <a:latin typeface="Cambria" panose="02040503050406030204" pitchFamily="18" charset="0"/>
                <a:ea typeface="Cambria" panose="02040503050406030204" pitchFamily="18" charset="0"/>
              </a:rPr>
              <a:t> </a:t>
            </a:r>
            <a:r>
              <a:rPr lang="en-US" sz="4400" b="0" i="0" dirty="0" err="1">
                <a:solidFill>
                  <a:srgbClr val="002060"/>
                </a:solidFill>
                <a:effectLst/>
                <a:latin typeface="Cambria" panose="02040503050406030204" pitchFamily="18" charset="0"/>
                <a:ea typeface="Cambria" panose="02040503050406030204" pitchFamily="18" charset="0"/>
              </a:rPr>
              <a:t>chiến</a:t>
            </a:r>
            <a:r>
              <a:rPr lang="en-US" sz="4400" b="0" i="0" dirty="0">
                <a:solidFill>
                  <a:srgbClr val="002060"/>
                </a:solidFill>
                <a:effectLst/>
                <a:latin typeface="Cambria" panose="02040503050406030204" pitchFamily="18" charset="0"/>
                <a:ea typeface="Cambria" panose="02040503050406030204" pitchFamily="18" charset="0"/>
              </a:rPr>
              <a:t> </a:t>
            </a:r>
            <a:r>
              <a:rPr lang="en-US" sz="4400" b="0" i="0" dirty="0" err="1">
                <a:solidFill>
                  <a:srgbClr val="002060"/>
                </a:solidFill>
                <a:effectLst/>
                <a:latin typeface="Cambria" panose="02040503050406030204" pitchFamily="18" charset="0"/>
                <a:ea typeface="Cambria" panose="02040503050406030204" pitchFamily="18" charset="0"/>
              </a:rPr>
              <a:t>chống</a:t>
            </a:r>
            <a:r>
              <a:rPr lang="en-US" sz="4400" b="0" i="0" dirty="0">
                <a:solidFill>
                  <a:srgbClr val="002060"/>
                </a:solidFill>
                <a:effectLst/>
                <a:latin typeface="Cambria" panose="02040503050406030204" pitchFamily="18" charset="0"/>
                <a:ea typeface="Cambria" panose="02040503050406030204" pitchFamily="18" charset="0"/>
              </a:rPr>
              <a:t> </a:t>
            </a:r>
            <a:r>
              <a:rPr lang="en-US" sz="4400" b="0" i="0" dirty="0" err="1">
                <a:solidFill>
                  <a:srgbClr val="002060"/>
                </a:solidFill>
                <a:effectLst/>
                <a:latin typeface="Cambria" panose="02040503050406030204" pitchFamily="18" charset="0"/>
                <a:ea typeface="Cambria" panose="02040503050406030204" pitchFamily="18" charset="0"/>
              </a:rPr>
              <a:t>giặc</a:t>
            </a:r>
            <a:r>
              <a:rPr lang="en-US" sz="4400" b="0" i="0" dirty="0">
                <a:solidFill>
                  <a:srgbClr val="002060"/>
                </a:solidFill>
                <a:effectLst/>
                <a:latin typeface="Cambria" panose="02040503050406030204" pitchFamily="18" charset="0"/>
                <a:ea typeface="Cambria" panose="02040503050406030204" pitchFamily="18" charset="0"/>
              </a:rPr>
              <a:t> Ngô </a:t>
            </a:r>
            <a:r>
              <a:rPr lang="en-US" sz="4400" b="0" i="0" dirty="0" err="1">
                <a:solidFill>
                  <a:srgbClr val="002060"/>
                </a:solidFill>
                <a:effectLst/>
                <a:latin typeface="Cambria" panose="02040503050406030204" pitchFamily="18" charset="0"/>
                <a:ea typeface="Cambria" panose="02040503050406030204" pitchFamily="18" charset="0"/>
              </a:rPr>
              <a:t>thế</a:t>
            </a:r>
            <a:r>
              <a:rPr lang="en-US" sz="4400" b="0" i="0" dirty="0">
                <a:solidFill>
                  <a:srgbClr val="002060"/>
                </a:solidFill>
                <a:effectLst/>
                <a:latin typeface="Cambria" panose="02040503050406030204" pitchFamily="18" charset="0"/>
                <a:ea typeface="Cambria" panose="02040503050406030204" pitchFamily="18" charset="0"/>
              </a:rPr>
              <a:t> </a:t>
            </a:r>
            <a:r>
              <a:rPr lang="en-US" sz="4400" b="0" i="0" dirty="0" err="1">
                <a:solidFill>
                  <a:srgbClr val="002060"/>
                </a:solidFill>
                <a:effectLst/>
                <a:latin typeface="Cambria" panose="02040503050406030204" pitchFamily="18" charset="0"/>
                <a:ea typeface="Cambria" panose="02040503050406030204" pitchFamily="18" charset="0"/>
              </a:rPr>
              <a:t>kỷ</a:t>
            </a:r>
            <a:r>
              <a:rPr lang="en-US" sz="4400" b="0" i="0" dirty="0">
                <a:solidFill>
                  <a:srgbClr val="002060"/>
                </a:solidFill>
                <a:effectLst/>
                <a:latin typeface="Cambria" panose="02040503050406030204" pitchFamily="18" charset="0"/>
                <a:ea typeface="Cambria" panose="02040503050406030204" pitchFamily="18" charset="0"/>
              </a:rPr>
              <a:t> </a:t>
            </a:r>
            <a:r>
              <a:rPr lang="en-US" sz="4400" b="0" i="0" dirty="0" err="1">
                <a:solidFill>
                  <a:srgbClr val="002060"/>
                </a:solidFill>
                <a:effectLst/>
                <a:latin typeface="Cambria" panose="02040503050406030204" pitchFamily="18" charset="0"/>
                <a:ea typeface="Cambria" panose="02040503050406030204" pitchFamily="18" charset="0"/>
              </a:rPr>
              <a:t>thứ</a:t>
            </a:r>
            <a:r>
              <a:rPr lang="en-US" sz="4400" b="0" i="0" dirty="0">
                <a:solidFill>
                  <a:srgbClr val="002060"/>
                </a:solidFill>
                <a:effectLst/>
                <a:latin typeface="Cambria" panose="02040503050406030204" pitchFamily="18" charset="0"/>
                <a:ea typeface="Cambria" panose="02040503050406030204" pitchFamily="18" charset="0"/>
              </a:rPr>
              <a:t> 3 </a:t>
            </a:r>
            <a:r>
              <a:rPr lang="en-US" sz="4400" b="0" i="0" dirty="0" err="1">
                <a:solidFill>
                  <a:srgbClr val="002060"/>
                </a:solidFill>
                <a:effectLst/>
                <a:latin typeface="Cambria" panose="02040503050406030204" pitchFamily="18" charset="0"/>
                <a:ea typeface="Cambria" panose="02040503050406030204" pitchFamily="18" charset="0"/>
              </a:rPr>
              <a:t>tại</a:t>
            </a:r>
            <a:r>
              <a:rPr lang="en-US" sz="4400" b="0" i="0" dirty="0">
                <a:solidFill>
                  <a:srgbClr val="002060"/>
                </a:solidFill>
                <a:effectLst/>
                <a:latin typeface="Cambria" panose="02040503050406030204" pitchFamily="18" charset="0"/>
                <a:ea typeface="Cambria" panose="02040503050406030204" pitchFamily="18" charset="0"/>
              </a:rPr>
              <a:t> </a:t>
            </a:r>
            <a:r>
              <a:rPr lang="en-US" sz="4400" b="0" i="0" dirty="0" err="1">
                <a:solidFill>
                  <a:srgbClr val="002060"/>
                </a:solidFill>
                <a:effectLst/>
                <a:latin typeface="Cambria" panose="02040503050406030204" pitchFamily="18" charset="0"/>
                <a:ea typeface="Cambria" panose="02040503050406030204" pitchFamily="18" charset="0"/>
              </a:rPr>
              <a:t>Việt</a:t>
            </a:r>
            <a:r>
              <a:rPr lang="en-US" sz="4400" b="0" i="0" dirty="0">
                <a:solidFill>
                  <a:srgbClr val="002060"/>
                </a:solidFill>
                <a:effectLst/>
                <a:latin typeface="Cambria" panose="02040503050406030204" pitchFamily="18" charset="0"/>
                <a:ea typeface="Cambria" panose="02040503050406030204" pitchFamily="18" charset="0"/>
              </a:rPr>
              <a:t> Nam.</a:t>
            </a:r>
            <a:endParaRPr lang="en-US" sz="44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934272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50657" y="247650"/>
            <a:ext cx="11690971" cy="6477000"/>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3" name="Picture 2">
            <a:extLst>
              <a:ext uri="{FF2B5EF4-FFF2-40B4-BE49-F238E27FC236}">
                <a16:creationId xmlns:a16="http://schemas.microsoft.com/office/drawing/2014/main" id="{CCBA2822-CDB2-0E2F-1FCF-D047B69944B7}"/>
              </a:ext>
            </a:extLst>
          </p:cNvPr>
          <p:cNvPicPr>
            <a:picLocks noChangeAspect="1"/>
          </p:cNvPicPr>
          <p:nvPr/>
        </p:nvPicPr>
        <p:blipFill>
          <a:blip r:embed="rId5"/>
          <a:stretch>
            <a:fillRect/>
          </a:stretch>
        </p:blipFill>
        <p:spPr>
          <a:xfrm>
            <a:off x="423862" y="385762"/>
            <a:ext cx="923925" cy="923925"/>
          </a:xfrm>
          <a:prstGeom prst="rect">
            <a:avLst/>
          </a:prstGeom>
        </p:spPr>
      </p:pic>
      <p:sp>
        <p:nvSpPr>
          <p:cNvPr id="4" name="TextBox 3">
            <a:extLst>
              <a:ext uri="{FF2B5EF4-FFF2-40B4-BE49-F238E27FC236}">
                <a16:creationId xmlns:a16="http://schemas.microsoft.com/office/drawing/2014/main" id="{84AAF559-3A6E-BE12-D91D-322A85B6E6BE}"/>
              </a:ext>
            </a:extLst>
          </p:cNvPr>
          <p:cNvSpPr txBox="1"/>
          <p:nvPr/>
        </p:nvSpPr>
        <p:spPr>
          <a:xfrm>
            <a:off x="1476375" y="428625"/>
            <a:ext cx="10191750" cy="1569660"/>
          </a:xfrm>
          <a:prstGeom prst="rect">
            <a:avLst/>
          </a:prstGeom>
          <a:noFill/>
        </p:spPr>
        <p:txBody>
          <a:bodyPr wrap="square" rtlCol="0">
            <a:spAutoFit/>
          </a:bodyPr>
          <a:lstStyle/>
          <a:p>
            <a:pPr lvl="0" algn="just"/>
            <a:r>
              <a:rPr lang="vi-VN" sz="3200" b="1" dirty="0">
                <a:solidFill>
                  <a:srgbClr val="000000"/>
                </a:solidFill>
                <a:latin typeface="Cambria" panose="02040503050406030204" pitchFamily="18" charset="0"/>
                <a:ea typeface="Cambria" panose="02040503050406030204" pitchFamily="18" charset="0"/>
              </a:rPr>
              <a:t>b) Lễ kỉ niệm 600 năm ngày sinh của anh hùng dân tộc Nguyễn Trãi được tổ chức vào năm 1980. Như vậy Nguyễn Trãi sinh năm nào? Thuộc thế kỉ nào?</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3215B6A0-5748-3938-EC72-09CFC94C176E}"/>
              </a:ext>
            </a:extLst>
          </p:cNvPr>
          <p:cNvSpPr txBox="1"/>
          <p:nvPr/>
        </p:nvSpPr>
        <p:spPr>
          <a:xfrm>
            <a:off x="771525" y="2371725"/>
            <a:ext cx="10553700" cy="2217017"/>
          </a:xfrm>
          <a:prstGeom prst="rect">
            <a:avLst/>
          </a:prstGeom>
          <a:noFill/>
        </p:spPr>
        <p:txBody>
          <a:bodyPr wrap="square" rtlCol="0">
            <a:spAutoFit/>
          </a:bodyPr>
          <a:lstStyle/>
          <a:p>
            <a:pPr lvl="0" algn="ctr">
              <a:lnSpc>
                <a:spcPct val="150000"/>
              </a:lnSpc>
            </a:pPr>
            <a:r>
              <a:rPr lang="en-US" sz="3200" b="1" dirty="0" err="1">
                <a:solidFill>
                  <a:srgbClr val="FF0000"/>
                </a:solidFill>
                <a:latin typeface="Cambria" panose="02040503050406030204" pitchFamily="18" charset="0"/>
                <a:ea typeface="Cambria" panose="02040503050406030204" pitchFamily="18" charset="0"/>
              </a:rPr>
              <a:t>Nguyễn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Trãi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sinh</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vào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năm</a:t>
            </a:r>
            <a:r>
              <a:rPr lang="en-US" sz="3200" b="1" dirty="0">
                <a:solidFill>
                  <a:srgbClr val="FF0000"/>
                </a:solidFill>
                <a:latin typeface="Cambria" panose="02040503050406030204" pitchFamily="18" charset="0"/>
                <a:ea typeface="Cambria" panose="02040503050406030204" pitchFamily="18" charset="0"/>
              </a:rPr>
              <a:t>:</a:t>
            </a:r>
          </a:p>
          <a:p>
            <a:pPr lvl="0" algn="ctr">
              <a:lnSpc>
                <a:spcPct val="150000"/>
              </a:lnSpc>
            </a:pPr>
            <a:r>
              <a:rPr lang="en-US" sz="3200" b="1" dirty="0">
                <a:solidFill>
                  <a:srgbClr val="FF0000"/>
                </a:solidFill>
                <a:latin typeface="Cambria" panose="02040503050406030204" pitchFamily="18" charset="0"/>
                <a:ea typeface="Cambria" panose="02040503050406030204" pitchFamily="18" charset="0"/>
              </a:rPr>
              <a:t>         1980 – 600 = 1380</a:t>
            </a:r>
          </a:p>
          <a:p>
            <a:pPr lvl="0" algn="ctr">
              <a:lnSpc>
                <a:spcPct val="150000"/>
              </a:lnSpc>
            </a:pP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Năm</a:t>
            </a:r>
            <a:r>
              <a:rPr lang="en-US" sz="3200" b="1" dirty="0">
                <a:solidFill>
                  <a:srgbClr val="FF0000"/>
                </a:solidFill>
                <a:latin typeface="Cambria" panose="02040503050406030204" pitchFamily="18" charset="0"/>
                <a:ea typeface="Cambria" panose="02040503050406030204" pitchFamily="18" charset="0"/>
              </a:rPr>
              <a:t> 1380 </a:t>
            </a:r>
            <a:r>
              <a:rPr lang="en-US" sz="3200" b="1" dirty="0" err="1">
                <a:solidFill>
                  <a:srgbClr val="FF0000"/>
                </a:solidFill>
                <a:latin typeface="Cambria" panose="02040503050406030204" pitchFamily="18" charset="0"/>
                <a:ea typeface="Cambria" panose="02040503050406030204" pitchFamily="18" charset="0"/>
              </a:rPr>
              <a:t>thuộc</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thế</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kỉ</a:t>
            </a:r>
            <a:r>
              <a:rPr lang="en-US" sz="3200" b="1" dirty="0">
                <a:solidFill>
                  <a:srgbClr val="FF0000"/>
                </a:solidFill>
                <a:latin typeface="Cambria" panose="02040503050406030204" pitchFamily="18" charset="0"/>
                <a:ea typeface="Cambria" panose="02040503050406030204" pitchFamily="18" charset="0"/>
              </a:rPr>
              <a:t> XIV.</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7671165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1000"/>
                                        <p:tgtEl>
                                          <p:spTgt spid="5">
                                            <p:txEl>
                                              <p:pRg st="1" end="1"/>
                                            </p:txEl>
                                          </p:spTgt>
                                        </p:tgtEl>
                                      </p:cBhvr>
                                    </p:animEffect>
                                    <p:anim calcmode="lin" valueType="num">
                                      <p:cBhvr>
                                        <p:cTn id="2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1000"/>
                                        <p:tgtEl>
                                          <p:spTgt spid="5">
                                            <p:txEl>
                                              <p:pRg st="2" end="2"/>
                                            </p:txEl>
                                          </p:spTgt>
                                        </p:tgtEl>
                                      </p:cBhvr>
                                    </p:animEffect>
                                    <p:anim calcmode="lin" valueType="num">
                                      <p:cBhvr>
                                        <p:cTn id="3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50657" y="247650"/>
            <a:ext cx="11690971" cy="6477000"/>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 name="Rectangle: Rounded Corners 2">
            <a:extLst>
              <a:ext uri="{FF2B5EF4-FFF2-40B4-BE49-F238E27FC236}">
                <a16:creationId xmlns:a16="http://schemas.microsoft.com/office/drawing/2014/main" id="{97C6A3F4-941B-AD40-5B7A-E728696906C1}"/>
              </a:ext>
            </a:extLst>
          </p:cNvPr>
          <p:cNvSpPr/>
          <p:nvPr/>
        </p:nvSpPr>
        <p:spPr>
          <a:xfrm>
            <a:off x="1295401" y="4952999"/>
            <a:ext cx="9210674" cy="13239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002060"/>
                </a:solidFill>
                <a:latin typeface="Cambria" panose="02040503050406030204" pitchFamily="18" charset="0"/>
                <a:ea typeface="Cambria" panose="02040503050406030204" pitchFamily="18" charset="0"/>
              </a:rPr>
              <a:t>Nguyễn Trãi, hiệu là Ức Trai, là một nhà chính trị, nhà văn, người đã tham gia tích cực Khởi nghĩa Lam Sơn do Lê Lợi lãnh đạo chống lại sự xâm lược của nhà Minh với Đại Việt.</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2" descr="Trà với Nguyễn Trãi - Xuất bản thông tin">
            <a:extLst>
              <a:ext uri="{FF2B5EF4-FFF2-40B4-BE49-F238E27FC236}">
                <a16:creationId xmlns:a16="http://schemas.microsoft.com/office/drawing/2014/main" id="{7BB4E862-F14A-316F-F02C-E8B3B81FF2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5099" y="748189"/>
            <a:ext cx="6910277" cy="3890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7601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50657" y="247650"/>
            <a:ext cx="11690971" cy="6477000"/>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等线" panose="020F0502020204030204"/>
                <a:ea typeface="+mn-ea"/>
                <a:cs typeface="+mn-cs"/>
              </a:rPr>
              <a:t>Bác Hồ sinh năm 1890. Như vậy Bác Hồ sinh vào thế kỉ XIX.</a:t>
            </a: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3" name="Picture 2">
            <a:extLst>
              <a:ext uri="{FF2B5EF4-FFF2-40B4-BE49-F238E27FC236}">
                <a16:creationId xmlns:a16="http://schemas.microsoft.com/office/drawing/2014/main" id="{CCBA2822-CDB2-0E2F-1FCF-D047B69944B7}"/>
              </a:ext>
            </a:extLst>
          </p:cNvPr>
          <p:cNvPicPr>
            <a:picLocks noChangeAspect="1"/>
          </p:cNvPicPr>
          <p:nvPr/>
        </p:nvPicPr>
        <p:blipFill>
          <a:blip r:embed="rId5"/>
          <a:stretch>
            <a:fillRect/>
          </a:stretch>
        </p:blipFill>
        <p:spPr>
          <a:xfrm>
            <a:off x="423862" y="385762"/>
            <a:ext cx="923925" cy="923925"/>
          </a:xfrm>
          <a:prstGeom prst="rect">
            <a:avLst/>
          </a:prstGeom>
        </p:spPr>
      </p:pic>
      <p:sp>
        <p:nvSpPr>
          <p:cNvPr id="4" name="TextBox 3">
            <a:extLst>
              <a:ext uri="{FF2B5EF4-FFF2-40B4-BE49-F238E27FC236}">
                <a16:creationId xmlns:a16="http://schemas.microsoft.com/office/drawing/2014/main" id="{84AAF559-3A6E-BE12-D91D-322A85B6E6BE}"/>
              </a:ext>
            </a:extLst>
          </p:cNvPr>
          <p:cNvSpPr txBox="1"/>
          <p:nvPr/>
        </p:nvSpPr>
        <p:spPr>
          <a:xfrm>
            <a:off x="1476375" y="428625"/>
            <a:ext cx="10191750" cy="1323439"/>
          </a:xfrm>
          <a:prstGeom prst="rect">
            <a:avLst/>
          </a:prstGeom>
          <a:noFill/>
        </p:spPr>
        <p:txBody>
          <a:bodyPr wrap="square" rtlCol="0">
            <a:spAutoFit/>
          </a:bodyPr>
          <a:lstStyle/>
          <a:p>
            <a:pPr lvl="0" algn="just"/>
            <a:r>
              <a:rPr lang="vi-VN" sz="4000" b="1" dirty="0">
                <a:solidFill>
                  <a:srgbClr val="000000"/>
                </a:solidFill>
                <a:latin typeface="Cambria" panose="02040503050406030204" pitchFamily="18" charset="0"/>
                <a:ea typeface="Cambria" panose="02040503050406030204" pitchFamily="18" charset="0"/>
              </a:rPr>
              <a:t>c) Bác Hồ sinh năm 1890. Như vậy Bác Hồ sinh vào thế kỉ nào?</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3215B6A0-5748-3938-EC72-09CFC94C176E}"/>
              </a:ext>
            </a:extLst>
          </p:cNvPr>
          <p:cNvSpPr txBox="1"/>
          <p:nvPr/>
        </p:nvSpPr>
        <p:spPr>
          <a:xfrm>
            <a:off x="771525" y="2371725"/>
            <a:ext cx="10553700" cy="1824795"/>
          </a:xfrm>
          <a:prstGeom prst="rect">
            <a:avLst/>
          </a:prstGeom>
          <a:noFill/>
        </p:spPr>
        <p:txBody>
          <a:bodyPr wrap="square" rtlCol="0">
            <a:spAutoFit/>
          </a:bodyPr>
          <a:lstStyle/>
          <a:p>
            <a:pPr lvl="0" algn="ctr">
              <a:lnSpc>
                <a:spcPct val="150000"/>
              </a:lnSpc>
            </a:pPr>
            <a:r>
              <a:rPr lang="vi-VN" sz="4000" b="1" dirty="0">
                <a:solidFill>
                  <a:srgbClr val="FF0000"/>
                </a:solidFill>
                <a:latin typeface="Cambria" panose="02040503050406030204" pitchFamily="18" charset="0"/>
                <a:ea typeface="Cambria" panose="02040503050406030204" pitchFamily="18" charset="0"/>
              </a:rPr>
              <a:t>Bác Hồ sinh năm 1890. </a:t>
            </a:r>
            <a:endParaRPr lang="en-US" sz="4000" b="1" dirty="0">
              <a:solidFill>
                <a:srgbClr val="FF0000"/>
              </a:solidFill>
              <a:latin typeface="Cambria" panose="02040503050406030204" pitchFamily="18" charset="0"/>
              <a:ea typeface="Cambria" panose="02040503050406030204" pitchFamily="18" charset="0"/>
            </a:endParaRPr>
          </a:p>
          <a:p>
            <a:pPr lvl="0" algn="ctr">
              <a:lnSpc>
                <a:spcPct val="150000"/>
              </a:lnSpc>
            </a:pPr>
            <a:r>
              <a:rPr lang="vi-VN" sz="4000" b="1" dirty="0">
                <a:solidFill>
                  <a:srgbClr val="FF0000"/>
                </a:solidFill>
                <a:latin typeface="Cambria" panose="02040503050406030204" pitchFamily="18" charset="0"/>
                <a:ea typeface="Cambria" panose="02040503050406030204" pitchFamily="18" charset="0"/>
              </a:rPr>
              <a:t>Như vậy Bác Hồ sinh vào thế kỉ XIX.</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174504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1000"/>
                                        <p:tgtEl>
                                          <p:spTgt spid="5">
                                            <p:txEl>
                                              <p:pRg st="1" end="1"/>
                                            </p:txEl>
                                          </p:spTgt>
                                        </p:tgtEl>
                                      </p:cBhvr>
                                    </p:animEffect>
                                    <p:anim calcmode="lin" valueType="num">
                                      <p:cBhvr>
                                        <p:cTn id="2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50657" y="247650"/>
            <a:ext cx="11690971" cy="6477000"/>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 name="TextBox 1">
            <a:extLst>
              <a:ext uri="{FF2B5EF4-FFF2-40B4-BE49-F238E27FC236}">
                <a16:creationId xmlns:a16="http://schemas.microsoft.com/office/drawing/2014/main" id="{538F90C1-F1E0-E792-3F92-BF36A196FADB}"/>
              </a:ext>
            </a:extLst>
          </p:cNvPr>
          <p:cNvSpPr txBox="1"/>
          <p:nvPr/>
        </p:nvSpPr>
        <p:spPr>
          <a:xfrm>
            <a:off x="6686550" y="1457325"/>
            <a:ext cx="5124450" cy="3539430"/>
          </a:xfrm>
          <a:prstGeom prst="rect">
            <a:avLst/>
          </a:prstGeom>
          <a:noFill/>
        </p:spPr>
        <p:txBody>
          <a:bodyPr wrap="square" rtlCol="0">
            <a:spAutoFit/>
          </a:bodyPr>
          <a:lstStyle/>
          <a:p>
            <a:pPr lvl="0" algn="just"/>
            <a:r>
              <a:rPr lang="vi-VN" sz="2800" dirty="0">
                <a:solidFill>
                  <a:srgbClr val="002060"/>
                </a:solidFill>
                <a:latin typeface="Cambria" panose="02040503050406030204" pitchFamily="18" charset="0"/>
                <a:ea typeface="Cambria" panose="02040503050406030204" pitchFamily="18" charset="0"/>
              </a:rPr>
              <a:t>Chủ tịch Hồ Chí Minh là người thầy vĩ đại của cách mạng Việt Nam, lãnh tụ kính yêu của giai cấp công nhân và của cả dân tộc Việt Nam, một chiến sĩ xuất sắc, một nhà hoạt động lỗi lạc của phong trào cộng sản quốc tế và phong trào giải phóng dân tộc.</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050" name="Picture 2" descr="Cuộc đời và sự nghiệp cách mạng vẻ vang của Chủ tịch Hồ Chí Minh">
            <a:extLst>
              <a:ext uri="{FF2B5EF4-FFF2-40B4-BE49-F238E27FC236}">
                <a16:creationId xmlns:a16="http://schemas.microsoft.com/office/drawing/2014/main" id="{41885E15-8718-AE66-06BA-67D01CE9C6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 y="1538288"/>
            <a:ext cx="6000750" cy="360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3312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50657" y="247650"/>
            <a:ext cx="11690971" cy="6477000"/>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6" name="Picture 5">
            <a:extLst>
              <a:ext uri="{FF2B5EF4-FFF2-40B4-BE49-F238E27FC236}">
                <a16:creationId xmlns:a16="http://schemas.microsoft.com/office/drawing/2014/main" id="{642CC5C0-BEBA-A17F-7D2E-47AB659BB7C2}"/>
              </a:ext>
            </a:extLst>
          </p:cNvPr>
          <p:cNvPicPr>
            <a:picLocks noChangeAspect="1"/>
          </p:cNvPicPr>
          <p:nvPr/>
        </p:nvPicPr>
        <p:blipFill>
          <a:blip r:embed="rId5"/>
          <a:stretch>
            <a:fillRect/>
          </a:stretch>
        </p:blipFill>
        <p:spPr>
          <a:xfrm>
            <a:off x="571500" y="495300"/>
            <a:ext cx="8096250" cy="781050"/>
          </a:xfrm>
          <a:prstGeom prst="rect">
            <a:avLst/>
          </a:prstGeom>
        </p:spPr>
      </p:pic>
      <p:pic>
        <p:nvPicPr>
          <p:cNvPr id="8" name="Picture 7">
            <a:extLst>
              <a:ext uri="{FF2B5EF4-FFF2-40B4-BE49-F238E27FC236}">
                <a16:creationId xmlns:a16="http://schemas.microsoft.com/office/drawing/2014/main" id="{5A51844A-E0B9-6945-D57A-0EF099AC7103}"/>
              </a:ext>
            </a:extLst>
          </p:cNvPr>
          <p:cNvPicPr>
            <a:picLocks noChangeAspect="1"/>
          </p:cNvPicPr>
          <p:nvPr/>
        </p:nvPicPr>
        <p:blipFill>
          <a:blip r:embed="rId6"/>
          <a:stretch>
            <a:fillRect/>
          </a:stretch>
        </p:blipFill>
        <p:spPr>
          <a:xfrm>
            <a:off x="495300" y="1278127"/>
            <a:ext cx="10701337" cy="5094098"/>
          </a:xfrm>
          <a:prstGeom prst="rect">
            <a:avLst/>
          </a:prstGeom>
        </p:spPr>
      </p:pic>
      <p:sp>
        <p:nvSpPr>
          <p:cNvPr id="9" name="Rectangle 8">
            <a:extLst>
              <a:ext uri="{FF2B5EF4-FFF2-40B4-BE49-F238E27FC236}">
                <a16:creationId xmlns:a16="http://schemas.microsoft.com/office/drawing/2014/main" id="{5450CB5C-D13C-0C6F-6AE0-93118E853180}"/>
              </a:ext>
            </a:extLst>
          </p:cNvPr>
          <p:cNvSpPr/>
          <p:nvPr/>
        </p:nvSpPr>
        <p:spPr>
          <a:xfrm>
            <a:off x="952500" y="5581650"/>
            <a:ext cx="1981200" cy="685800"/>
          </a:xfrm>
          <a:prstGeom prst="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FF0000"/>
                </a:solidFill>
                <a:latin typeface="Cambria" panose="02040503050406030204" pitchFamily="18" charset="0"/>
                <a:ea typeface="Cambria" panose="02040503050406030204" pitchFamily="18" charset="0"/>
              </a:rPr>
              <a:t>Thế</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kỉ</a:t>
            </a:r>
            <a:r>
              <a:rPr lang="en-US" sz="2400" b="1" dirty="0">
                <a:solidFill>
                  <a:srgbClr val="FF0000"/>
                </a:solidFill>
                <a:latin typeface="Cambria" panose="02040503050406030204" pitchFamily="18" charset="0"/>
                <a:ea typeface="Cambria" panose="02040503050406030204" pitchFamily="18" charset="0"/>
              </a:rPr>
              <a:t> XVIII</a:t>
            </a:r>
          </a:p>
        </p:txBody>
      </p:sp>
      <p:sp>
        <p:nvSpPr>
          <p:cNvPr id="10" name="Rectangle 9">
            <a:extLst>
              <a:ext uri="{FF2B5EF4-FFF2-40B4-BE49-F238E27FC236}">
                <a16:creationId xmlns:a16="http://schemas.microsoft.com/office/drawing/2014/main" id="{F512A14E-D252-3ADB-AE11-FA7124498A60}"/>
              </a:ext>
            </a:extLst>
          </p:cNvPr>
          <p:cNvSpPr/>
          <p:nvPr/>
        </p:nvSpPr>
        <p:spPr>
          <a:xfrm>
            <a:off x="3562350" y="5610225"/>
            <a:ext cx="1981200" cy="685800"/>
          </a:xfrm>
          <a:prstGeom prst="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FF0000"/>
                </a:solidFill>
                <a:latin typeface="Cambria" panose="02040503050406030204" pitchFamily="18" charset="0"/>
                <a:ea typeface="Cambria" panose="02040503050406030204" pitchFamily="18" charset="0"/>
              </a:rPr>
              <a:t>Thế</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kỉ</a:t>
            </a:r>
            <a:r>
              <a:rPr lang="en-US" sz="2800" b="1" dirty="0">
                <a:solidFill>
                  <a:srgbClr val="FF0000"/>
                </a:solidFill>
                <a:latin typeface="Cambria" panose="02040503050406030204" pitchFamily="18" charset="0"/>
                <a:ea typeface="Cambria" panose="02040503050406030204" pitchFamily="18" charset="0"/>
              </a:rPr>
              <a:t> XIX</a:t>
            </a:r>
          </a:p>
        </p:txBody>
      </p:sp>
      <p:sp>
        <p:nvSpPr>
          <p:cNvPr id="11" name="Rectangle 10">
            <a:extLst>
              <a:ext uri="{FF2B5EF4-FFF2-40B4-BE49-F238E27FC236}">
                <a16:creationId xmlns:a16="http://schemas.microsoft.com/office/drawing/2014/main" id="{3683CBDF-510D-E836-3DE9-B25F2DB74720}"/>
              </a:ext>
            </a:extLst>
          </p:cNvPr>
          <p:cNvSpPr/>
          <p:nvPr/>
        </p:nvSpPr>
        <p:spPr>
          <a:xfrm>
            <a:off x="6134100" y="5600700"/>
            <a:ext cx="1981200" cy="685800"/>
          </a:xfrm>
          <a:prstGeom prst="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Thế</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kỉ</a:t>
            </a:r>
            <a:r>
              <a:rPr lang="en-US" sz="2800" b="1" dirty="0">
                <a:solidFill>
                  <a:srgbClr val="FF0000"/>
                </a:solidFill>
                <a:latin typeface="Cambria" panose="02040503050406030204" pitchFamily="18" charset="0"/>
                <a:ea typeface="Cambria" panose="02040503050406030204" pitchFamily="18" charset="0"/>
              </a:rPr>
              <a:t> XX</a:t>
            </a:r>
          </a:p>
        </p:txBody>
      </p:sp>
      <p:sp>
        <p:nvSpPr>
          <p:cNvPr id="14" name="Rectangle 13">
            <a:extLst>
              <a:ext uri="{FF2B5EF4-FFF2-40B4-BE49-F238E27FC236}">
                <a16:creationId xmlns:a16="http://schemas.microsoft.com/office/drawing/2014/main" id="{4422BDAA-3955-B4DC-C23D-6AFB6BAF360F}"/>
              </a:ext>
            </a:extLst>
          </p:cNvPr>
          <p:cNvSpPr/>
          <p:nvPr/>
        </p:nvSpPr>
        <p:spPr>
          <a:xfrm>
            <a:off x="8753475" y="5591175"/>
            <a:ext cx="1981200" cy="685800"/>
          </a:xfrm>
          <a:prstGeom prst="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Thế</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kỉ</a:t>
            </a:r>
            <a:r>
              <a:rPr lang="en-US" sz="2800" b="1" dirty="0">
                <a:solidFill>
                  <a:srgbClr val="FF0000"/>
                </a:solidFill>
                <a:latin typeface="Cambria" panose="02040503050406030204" pitchFamily="18" charset="0"/>
                <a:ea typeface="Cambria" panose="02040503050406030204" pitchFamily="18" charset="0"/>
              </a:rPr>
              <a:t> XX</a:t>
            </a:r>
          </a:p>
        </p:txBody>
      </p:sp>
    </p:spTree>
    <p:extLst>
      <p:ext uri="{BB962C8B-B14F-4D97-AF65-F5344CB8AC3E}">
        <p14:creationId xmlns:p14="http://schemas.microsoft.com/office/powerpoint/2010/main" val="994388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50657" y="426394"/>
            <a:ext cx="11690971" cy="6068997"/>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 name="Group 1">
            <a:extLst>
              <a:ext uri="{FF2B5EF4-FFF2-40B4-BE49-F238E27FC236}">
                <a16:creationId xmlns:a16="http://schemas.microsoft.com/office/drawing/2014/main" id="{9F2CCF8E-540B-DA33-CA13-7E82FF16E8A3}"/>
              </a:ext>
            </a:extLst>
          </p:cNvPr>
          <p:cNvGrpSpPr/>
          <p:nvPr/>
        </p:nvGrpSpPr>
        <p:grpSpPr>
          <a:xfrm>
            <a:off x="1331372" y="1568558"/>
            <a:ext cx="10289127" cy="2613644"/>
            <a:chOff x="1604199" y="2492483"/>
            <a:chExt cx="10289127" cy="2613644"/>
          </a:xfrm>
        </p:grpSpPr>
        <p:grpSp>
          <p:nvGrpSpPr>
            <p:cNvPr id="3" name="Group 2">
              <a:extLst>
                <a:ext uri="{FF2B5EF4-FFF2-40B4-BE49-F238E27FC236}">
                  <a16:creationId xmlns:a16="http://schemas.microsoft.com/office/drawing/2014/main" id="{A6B26437-7480-4F7D-4F46-8F6A194EE5E9}"/>
                </a:ext>
              </a:extLst>
            </p:cNvPr>
            <p:cNvGrpSpPr/>
            <p:nvPr/>
          </p:nvGrpSpPr>
          <p:grpSpPr>
            <a:xfrm>
              <a:off x="2341061" y="2492483"/>
              <a:ext cx="9552265" cy="2560596"/>
              <a:chOff x="1586459" y="2182575"/>
              <a:chExt cx="9552265" cy="2560596"/>
            </a:xfrm>
          </p:grpSpPr>
          <p:sp>
            <p:nvSpPr>
              <p:cNvPr id="8" name="TextBox 7">
                <a:extLst>
                  <a:ext uri="{FF2B5EF4-FFF2-40B4-BE49-F238E27FC236}">
                    <a16:creationId xmlns:a16="http://schemas.microsoft.com/office/drawing/2014/main" id="{EA0ECFFE-6F4A-6D02-C2A9-FC84DA98B748}"/>
                  </a:ext>
                </a:extLst>
              </p:cNvPr>
              <p:cNvSpPr txBox="1"/>
              <p:nvPr/>
            </p:nvSpPr>
            <p:spPr>
              <a:xfrm>
                <a:off x="1586459" y="2182575"/>
                <a:ext cx="8592106" cy="1318181"/>
              </a:xfrm>
              <a:prstGeom prst="rect">
                <a:avLst/>
              </a:prstGeom>
              <a:noFill/>
            </p:spPr>
            <p:txBody>
              <a:bodyPr wrap="square" rtlCol="0">
                <a:spAutoFit/>
              </a:bodyPr>
              <a:lstStyle/>
              <a:p>
                <a:pPr marL="0" marR="0" algn="just">
                  <a:lnSpc>
                    <a:spcPct val="150000"/>
                  </a:lnSpc>
                  <a:spcBef>
                    <a:spcPts val="0"/>
                  </a:spcBef>
                  <a:spcAft>
                    <a:spcPts val="0"/>
                  </a:spcAft>
                </a:pPr>
                <a:r>
                  <a:rPr lang="en-US" sz="2800" b="1" dirty="0">
                    <a:solidFill>
                      <a:srgbClr val="000000"/>
                    </a:solidFill>
                    <a:latin typeface="Calibri" panose="020F0502020204030204" pitchFamily="34" charset="0"/>
                    <a:ea typeface="Cambria" panose="02040503050406030204" pitchFamily="18" charset="0"/>
                    <a:cs typeface="Calibri" panose="020F0502020204030204" pitchFamily="34" charset="0"/>
                  </a:rPr>
                  <a:t>N</a:t>
                </a:r>
                <a:r>
                  <a:rPr lang="vi-VN" sz="2800" b="1"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hận biết được thế kỉ cũng là một đơn vị đo thời gian và xác định được một năm thuộc thế kỉ nào.</a:t>
                </a:r>
                <a:endParaRPr lang="en-US" sz="2800" b="1" dirty="0">
                  <a:effectLst/>
                  <a:latin typeface="Calibri" panose="020F0502020204030204" pitchFamily="34" charset="0"/>
                  <a:ea typeface="Cambria" panose="02040503050406030204" pitchFamily="18" charset="0"/>
                  <a:cs typeface="Calibri" panose="020F0502020204030204" pitchFamily="34" charset="0"/>
                </a:endParaRPr>
              </a:p>
            </p:txBody>
          </p:sp>
          <p:sp>
            <p:nvSpPr>
              <p:cNvPr id="10" name="TextBox 9">
                <a:extLst>
                  <a:ext uri="{FF2B5EF4-FFF2-40B4-BE49-F238E27FC236}">
                    <a16:creationId xmlns:a16="http://schemas.microsoft.com/office/drawing/2014/main" id="{8D6573A6-C013-B254-176E-C851CC80E607}"/>
                  </a:ext>
                </a:extLst>
              </p:cNvPr>
              <p:cNvSpPr txBox="1"/>
              <p:nvPr/>
            </p:nvSpPr>
            <p:spPr>
              <a:xfrm>
                <a:off x="1595573" y="4071320"/>
                <a:ext cx="9543151" cy="671851"/>
              </a:xfrm>
              <a:prstGeom prst="rect">
                <a:avLst/>
              </a:prstGeom>
              <a:noFill/>
            </p:spPr>
            <p:txBody>
              <a:bodyPr wrap="square" rtlCol="0">
                <a:spAutoFit/>
              </a:bodyPr>
              <a:lstStyle/>
              <a:p>
                <a:pPr marL="0" marR="0" algn="just">
                  <a:lnSpc>
                    <a:spcPct val="150000"/>
                  </a:lnSpc>
                  <a:spcBef>
                    <a:spcPts val="0"/>
                  </a:spcBef>
                  <a:spcAft>
                    <a:spcPts val="0"/>
                  </a:spcAft>
                </a:pPr>
                <a:r>
                  <a:rPr lang="vi-VN"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Giải quyết được một số vấn đề thực tiễn liên quan đến thế kỉ.</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p:txBody>
          </p:sp>
        </p:grpSp>
        <p:pic>
          <p:nvPicPr>
            <p:cNvPr id="4" name="Picture 4">
              <a:extLst>
                <a:ext uri="{FF2B5EF4-FFF2-40B4-BE49-F238E27FC236}">
                  <a16:creationId xmlns:a16="http://schemas.microsoft.com/office/drawing/2014/main" id="{C2362E0B-7D07-3FFF-BED2-CB73287B1D00}"/>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651824" y="2700713"/>
              <a:ext cx="601181" cy="6011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CF79AAC4-D6D0-A54A-F00C-4A0A03F172D3}"/>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604199" y="4504946"/>
              <a:ext cx="601181" cy="601181"/>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a:extLst>
              <a:ext uri="{FF2B5EF4-FFF2-40B4-BE49-F238E27FC236}">
                <a16:creationId xmlns:a16="http://schemas.microsoft.com/office/drawing/2014/main" id="{2E018B6B-8CDE-C120-A5F0-8EF0F3B459FC}"/>
              </a:ext>
            </a:extLst>
          </p:cNvPr>
          <p:cNvPicPr>
            <a:picLocks noChangeAspect="1"/>
          </p:cNvPicPr>
          <p:nvPr/>
        </p:nvPicPr>
        <p:blipFill>
          <a:blip r:embed="rId6"/>
          <a:stretch>
            <a:fillRect/>
          </a:stretch>
        </p:blipFill>
        <p:spPr>
          <a:xfrm>
            <a:off x="3397126" y="499836"/>
            <a:ext cx="5797798" cy="829128"/>
          </a:xfrm>
          <a:prstGeom prst="rect">
            <a:avLst/>
          </a:prstGeom>
        </p:spPr>
      </p:pic>
    </p:spTree>
    <p:extLst>
      <p:ext uri="{BB962C8B-B14F-4D97-AF65-F5344CB8AC3E}">
        <p14:creationId xmlns:p14="http://schemas.microsoft.com/office/powerpoint/2010/main" val="20538633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50657" y="247650"/>
            <a:ext cx="11690971" cy="6477000"/>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3" name="Picture 2">
            <a:extLst>
              <a:ext uri="{FF2B5EF4-FFF2-40B4-BE49-F238E27FC236}">
                <a16:creationId xmlns:a16="http://schemas.microsoft.com/office/drawing/2014/main" id="{2AE74A9E-5903-5396-892C-0E0ECD185745}"/>
              </a:ext>
            </a:extLst>
          </p:cNvPr>
          <p:cNvPicPr>
            <a:picLocks noChangeAspect="1"/>
          </p:cNvPicPr>
          <p:nvPr/>
        </p:nvPicPr>
        <p:blipFill>
          <a:blip r:embed="rId5"/>
          <a:stretch>
            <a:fillRect/>
          </a:stretch>
        </p:blipFill>
        <p:spPr>
          <a:xfrm>
            <a:off x="438150" y="447675"/>
            <a:ext cx="857250" cy="838200"/>
          </a:xfrm>
          <a:prstGeom prst="rect">
            <a:avLst/>
          </a:prstGeom>
        </p:spPr>
      </p:pic>
      <p:pic>
        <p:nvPicPr>
          <p:cNvPr id="12" name="Graphic 11">
            <a:extLst>
              <a:ext uri="{FF2B5EF4-FFF2-40B4-BE49-F238E27FC236}">
                <a16:creationId xmlns:a16="http://schemas.microsoft.com/office/drawing/2014/main" id="{6ED43975-6A13-AC12-1ECB-8647472FD449}"/>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93733" y="2444182"/>
            <a:ext cx="3657777" cy="3909125"/>
          </a:xfrm>
          <a:prstGeom prst="rect">
            <a:avLst/>
          </a:prstGeom>
        </p:spPr>
      </p:pic>
      <p:sp>
        <p:nvSpPr>
          <p:cNvPr id="13" name="Speech Bubble: Rectangle with Corners Rounded 12">
            <a:extLst>
              <a:ext uri="{FF2B5EF4-FFF2-40B4-BE49-F238E27FC236}">
                <a16:creationId xmlns:a16="http://schemas.microsoft.com/office/drawing/2014/main" id="{1A443705-9854-0823-F4EB-5DBAD2D6BDE7}"/>
              </a:ext>
            </a:extLst>
          </p:cNvPr>
          <p:cNvSpPr/>
          <p:nvPr/>
        </p:nvSpPr>
        <p:spPr>
          <a:xfrm>
            <a:off x="3686175" y="1333500"/>
            <a:ext cx="8096250" cy="1524000"/>
          </a:xfrm>
          <a:prstGeom prst="wedgeRoundRectCallout">
            <a:avLst>
              <a:gd name="adj1" fmla="val -39856"/>
              <a:gd name="adj2" fmla="val 76059"/>
              <a:gd name="adj3" fmla="val 16667"/>
            </a:avLst>
          </a:prstGeom>
          <a:solidFill>
            <a:schemeClr val="accent4">
              <a:lumMod val="20000"/>
              <a:lumOff val="80000"/>
            </a:schemeClr>
          </a:solidFill>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dirty="0">
                <a:solidFill>
                  <a:prstClr val="black"/>
                </a:solidFill>
                <a:latin typeface="Cambria" panose="02040503050406030204" pitchFamily="18" charset="0"/>
                <a:ea typeface="Cambria" panose="02040503050406030204" pitchFamily="18" charset="0"/>
              </a:rPr>
              <a:t>a) </a:t>
            </a:r>
            <a:r>
              <a:rPr lang="en-US" sz="4000" b="1" dirty="0" err="1">
                <a:solidFill>
                  <a:prstClr val="black"/>
                </a:solidFill>
                <a:latin typeface="Cambria" panose="02040503050406030204" pitchFamily="18" charset="0"/>
                <a:ea typeface="Cambria" panose="02040503050406030204" pitchFamily="18" charset="0"/>
              </a:rPr>
              <a:t>Nêu</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năm</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sinh</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của</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em</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và</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xác</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định</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năm</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đó</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thuộc</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thế</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kỉ</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nào</a:t>
            </a:r>
            <a:r>
              <a:rPr lang="en-US" sz="4000" b="1" dirty="0">
                <a:solidFill>
                  <a:prstClr val="black"/>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4437183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50657" y="247650"/>
            <a:ext cx="11690971" cy="6477000"/>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 name="Group 1">
            <a:extLst>
              <a:ext uri="{FF2B5EF4-FFF2-40B4-BE49-F238E27FC236}">
                <a16:creationId xmlns:a16="http://schemas.microsoft.com/office/drawing/2014/main" id="{D728E167-BEA3-F69D-9F29-4165E75AF30D}"/>
              </a:ext>
            </a:extLst>
          </p:cNvPr>
          <p:cNvGrpSpPr/>
          <p:nvPr/>
        </p:nvGrpSpPr>
        <p:grpSpPr>
          <a:xfrm>
            <a:off x="8142960" y="2782069"/>
            <a:ext cx="3614082" cy="3799866"/>
            <a:chOff x="8001897" y="2517912"/>
            <a:chExt cx="3807499" cy="4003226"/>
          </a:xfrm>
        </p:grpSpPr>
        <p:sp>
          <p:nvSpPr>
            <p:cNvPr id="5" name="Rectangle: Rounded Corners 4">
              <a:extLst>
                <a:ext uri="{FF2B5EF4-FFF2-40B4-BE49-F238E27FC236}">
                  <a16:creationId xmlns:a16="http://schemas.microsoft.com/office/drawing/2014/main" id="{BD1956AA-9980-F86A-B02A-62AA0F050A3D}"/>
                </a:ext>
              </a:extLst>
            </p:cNvPr>
            <p:cNvSpPr/>
            <p:nvPr/>
          </p:nvSpPr>
          <p:spPr>
            <a:xfrm>
              <a:off x="8519278" y="2517912"/>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E88651">
                        <a:lumMod val="60000"/>
                        <a:lumOff val="40000"/>
                      </a:srgbClr>
                    </a:outerShdw>
                  </a:effectLst>
                  <a:uLnTx/>
                  <a:uFillTx/>
                  <a:latin typeface="Cambria" panose="02040503050406030204" pitchFamily="18" charset="0"/>
                  <a:ea typeface="Cambria" panose="02040503050406030204" pitchFamily="18" charset="0"/>
                  <a:cs typeface="Calibri" panose="020F0502020204030204" pitchFamily="34" charset="0"/>
                </a:rPr>
                <a:t>LÀM VIỆC NHÓM ĐÔI</a:t>
              </a:r>
            </a:p>
          </p:txBody>
        </p:sp>
        <p:grpSp>
          <p:nvGrpSpPr>
            <p:cNvPr id="6" name="Group 5">
              <a:extLst>
                <a:ext uri="{FF2B5EF4-FFF2-40B4-BE49-F238E27FC236}">
                  <a16:creationId xmlns:a16="http://schemas.microsoft.com/office/drawing/2014/main" id="{F200DF81-6422-7948-F360-0FB59BCDD89B}"/>
                </a:ext>
              </a:extLst>
            </p:cNvPr>
            <p:cNvGrpSpPr/>
            <p:nvPr/>
          </p:nvGrpSpPr>
          <p:grpSpPr>
            <a:xfrm>
              <a:off x="8001897" y="3789019"/>
              <a:ext cx="3807499" cy="2732119"/>
              <a:chOff x="1197026" y="4232126"/>
              <a:chExt cx="3751815" cy="2630711"/>
            </a:xfrm>
          </p:grpSpPr>
          <p:pic>
            <p:nvPicPr>
              <p:cNvPr id="8" name="Picture 7">
                <a:extLst>
                  <a:ext uri="{FF2B5EF4-FFF2-40B4-BE49-F238E27FC236}">
                    <a16:creationId xmlns:a16="http://schemas.microsoft.com/office/drawing/2014/main" id="{4B7D7DF3-E878-88F8-7EE1-0C9A371BB9C8}"/>
                  </a:ext>
                </a:extLst>
              </p:cNvPr>
              <p:cNvPicPr>
                <a:picLocks noChangeAspect="1"/>
              </p:cNvPicPr>
              <p:nvPr/>
            </p:nvPicPr>
            <p:blipFill>
              <a:blip r:embed="rId6"/>
              <a:stretch>
                <a:fillRect/>
              </a:stretch>
            </p:blipFill>
            <p:spPr>
              <a:xfrm>
                <a:off x="2901180" y="4246637"/>
                <a:ext cx="2047661" cy="2616200"/>
              </a:xfrm>
              <a:prstGeom prst="rect">
                <a:avLst/>
              </a:prstGeom>
            </p:spPr>
          </p:pic>
          <p:pic>
            <p:nvPicPr>
              <p:cNvPr id="9" name="Picture 8">
                <a:extLst>
                  <a:ext uri="{FF2B5EF4-FFF2-40B4-BE49-F238E27FC236}">
                    <a16:creationId xmlns:a16="http://schemas.microsoft.com/office/drawing/2014/main" id="{DA3E5FAD-DBE5-BAA1-524D-681B900C0EFF}"/>
                  </a:ext>
                </a:extLst>
              </p:cNvPr>
              <p:cNvPicPr>
                <a:picLocks noChangeAspect="1"/>
              </p:cNvPicPr>
              <p:nvPr/>
            </p:nvPicPr>
            <p:blipFill>
              <a:blip r:embed="rId7"/>
              <a:stretch>
                <a:fillRect/>
              </a:stretch>
            </p:blipFill>
            <p:spPr>
              <a:xfrm>
                <a:off x="1197026" y="4232126"/>
                <a:ext cx="1811038" cy="2616200"/>
              </a:xfrm>
              <a:prstGeom prst="rect">
                <a:avLst/>
              </a:prstGeom>
            </p:spPr>
          </p:pic>
        </p:grpSp>
      </p:grpSp>
      <p:sp>
        <p:nvSpPr>
          <p:cNvPr id="10" name="TextBox 9">
            <a:extLst>
              <a:ext uri="{FF2B5EF4-FFF2-40B4-BE49-F238E27FC236}">
                <a16:creationId xmlns:a16="http://schemas.microsoft.com/office/drawing/2014/main" id="{08B2578C-5CBF-C952-B361-837E907C3F6F}"/>
              </a:ext>
            </a:extLst>
          </p:cNvPr>
          <p:cNvSpPr txBox="1"/>
          <p:nvPr/>
        </p:nvSpPr>
        <p:spPr>
          <a:xfrm>
            <a:off x="1183095" y="806413"/>
            <a:ext cx="7176976" cy="1387435"/>
          </a:xfrm>
          <a:custGeom>
            <a:avLst/>
            <a:gdLst>
              <a:gd name="connsiteX0" fmla="*/ 0 w 7176976"/>
              <a:gd name="connsiteY0" fmla="*/ 128116 h 1387435"/>
              <a:gd name="connsiteX1" fmla="*/ 128116 w 7176976"/>
              <a:gd name="connsiteY1" fmla="*/ 0 h 1387435"/>
              <a:gd name="connsiteX2" fmla="*/ 7048860 w 7176976"/>
              <a:gd name="connsiteY2" fmla="*/ 0 h 1387435"/>
              <a:gd name="connsiteX3" fmla="*/ 7176976 w 7176976"/>
              <a:gd name="connsiteY3" fmla="*/ 128116 h 1387435"/>
              <a:gd name="connsiteX4" fmla="*/ 7176976 w 7176976"/>
              <a:gd name="connsiteY4" fmla="*/ 1259319 h 1387435"/>
              <a:gd name="connsiteX5" fmla="*/ 7048860 w 7176976"/>
              <a:gd name="connsiteY5" fmla="*/ 1387435 h 1387435"/>
              <a:gd name="connsiteX6" fmla="*/ 128116 w 7176976"/>
              <a:gd name="connsiteY6" fmla="*/ 1387435 h 1387435"/>
              <a:gd name="connsiteX7" fmla="*/ 0 w 7176976"/>
              <a:gd name="connsiteY7" fmla="*/ 1259319 h 1387435"/>
              <a:gd name="connsiteX8" fmla="*/ 0 w 7176976"/>
              <a:gd name="connsiteY8" fmla="*/ 128116 h 138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6976" h="1387435" fill="none" extrusionOk="0">
                <a:moveTo>
                  <a:pt x="0" y="128116"/>
                </a:moveTo>
                <a:cubicBezTo>
                  <a:pt x="140" y="61161"/>
                  <a:pt x="59327" y="3303"/>
                  <a:pt x="128116" y="0"/>
                </a:cubicBezTo>
                <a:cubicBezTo>
                  <a:pt x="3011349" y="72427"/>
                  <a:pt x="3658084" y="61419"/>
                  <a:pt x="7048860" y="0"/>
                </a:cubicBezTo>
                <a:cubicBezTo>
                  <a:pt x="7119102" y="-3545"/>
                  <a:pt x="7166257" y="54117"/>
                  <a:pt x="7176976" y="128116"/>
                </a:cubicBezTo>
                <a:cubicBezTo>
                  <a:pt x="7162872" y="287811"/>
                  <a:pt x="7249179" y="1049503"/>
                  <a:pt x="7176976" y="1259319"/>
                </a:cubicBezTo>
                <a:cubicBezTo>
                  <a:pt x="7178651" y="1321573"/>
                  <a:pt x="7111199" y="1377998"/>
                  <a:pt x="7048860" y="1387435"/>
                </a:cubicBezTo>
                <a:cubicBezTo>
                  <a:pt x="4166178" y="1417262"/>
                  <a:pt x="2864862" y="1308129"/>
                  <a:pt x="128116" y="1387435"/>
                </a:cubicBezTo>
                <a:cubicBezTo>
                  <a:pt x="63110" y="1386785"/>
                  <a:pt x="-9168" y="1331889"/>
                  <a:pt x="0" y="1259319"/>
                </a:cubicBezTo>
                <a:cubicBezTo>
                  <a:pt x="-88071" y="1081829"/>
                  <a:pt x="91714" y="307259"/>
                  <a:pt x="0" y="128116"/>
                </a:cubicBezTo>
                <a:close/>
              </a:path>
              <a:path w="7176976" h="1387435" stroke="0" extrusionOk="0">
                <a:moveTo>
                  <a:pt x="0" y="128116"/>
                </a:moveTo>
                <a:cubicBezTo>
                  <a:pt x="2479" y="58035"/>
                  <a:pt x="59278" y="3999"/>
                  <a:pt x="128116" y="0"/>
                </a:cubicBezTo>
                <a:cubicBezTo>
                  <a:pt x="3332322" y="123000"/>
                  <a:pt x="4358974" y="-96860"/>
                  <a:pt x="7048860" y="0"/>
                </a:cubicBezTo>
                <a:cubicBezTo>
                  <a:pt x="7110464" y="-6976"/>
                  <a:pt x="7181057" y="49132"/>
                  <a:pt x="7176976" y="128116"/>
                </a:cubicBezTo>
                <a:cubicBezTo>
                  <a:pt x="7215222" y="425391"/>
                  <a:pt x="7274753" y="1022769"/>
                  <a:pt x="7176976" y="1259319"/>
                </a:cubicBezTo>
                <a:cubicBezTo>
                  <a:pt x="7164548" y="1334579"/>
                  <a:pt x="7111777" y="1386152"/>
                  <a:pt x="7048860" y="1387435"/>
                </a:cubicBezTo>
                <a:cubicBezTo>
                  <a:pt x="4060328" y="1226728"/>
                  <a:pt x="3479434" y="1427102"/>
                  <a:pt x="128116" y="1387435"/>
                </a:cubicBezTo>
                <a:cubicBezTo>
                  <a:pt x="50922" y="1386135"/>
                  <a:pt x="-1335" y="1329471"/>
                  <a:pt x="0" y="1259319"/>
                </a:cubicBezTo>
                <a:cubicBezTo>
                  <a:pt x="49686" y="902437"/>
                  <a:pt x="-52893" y="435740"/>
                  <a:pt x="0" y="128116"/>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852854689">
                  <a:prstGeom prst="roundRect">
                    <a:avLst>
                      <a:gd name="adj" fmla="val 9234"/>
                    </a:avLst>
                  </a:prstGeom>
                  <ask:type>
                    <ask:lineSketchCurved/>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Một</a:t>
            </a:r>
            <a:r>
              <a:rPr kumimoji="0" lang="en-US" sz="4000" b="1"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bạn</a:t>
            </a:r>
            <a:r>
              <a:rPr kumimoji="0" lang="en-US" sz="4000" b="1"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hỏi</a:t>
            </a:r>
            <a:r>
              <a:rPr kumimoji="0" lang="en-US" sz="4000" b="1"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một</a:t>
            </a:r>
            <a:r>
              <a:rPr kumimoji="0" lang="en-US" sz="4000" b="1"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bạn</a:t>
            </a:r>
            <a:r>
              <a:rPr kumimoji="0" lang="en-US" sz="4000" b="1"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trả</a:t>
            </a:r>
            <a:r>
              <a:rPr kumimoji="0" lang="en-US" sz="4000" b="1"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lời</a:t>
            </a:r>
            <a:r>
              <a:rPr kumimoji="0" lang="en-US" sz="4000" b="1"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xem</a:t>
            </a:r>
            <a:r>
              <a:rPr kumimoji="0" lang="en-US" sz="4000" b="1"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năm</a:t>
            </a:r>
            <a:r>
              <a:rPr kumimoji="0" lang="en-US" sz="4000" b="1"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đó</a:t>
            </a:r>
            <a:r>
              <a:rPr kumimoji="0" lang="en-US" sz="4000" b="1"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thuộc</a:t>
            </a:r>
            <a:r>
              <a:rPr kumimoji="0" lang="en-US" sz="4000" b="1"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thế</a:t>
            </a:r>
            <a:r>
              <a:rPr kumimoji="0" lang="en-US" sz="4000" b="1"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kỉ</a:t>
            </a:r>
            <a:r>
              <a:rPr kumimoji="0" lang="en-US" sz="4000" b="1"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nào</a:t>
            </a:r>
            <a:endPar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6E1DA65B-6027-AA5A-5E98-E84CC75FD52C}"/>
              </a:ext>
            </a:extLst>
          </p:cNvPr>
          <p:cNvSpPr txBox="1"/>
          <p:nvPr/>
        </p:nvSpPr>
        <p:spPr>
          <a:xfrm>
            <a:off x="504825" y="409575"/>
            <a:ext cx="108585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b)</a:t>
            </a:r>
          </a:p>
        </p:txBody>
      </p:sp>
      <p:pic>
        <p:nvPicPr>
          <p:cNvPr id="12" name="Picture 11">
            <a:extLst>
              <a:ext uri="{FF2B5EF4-FFF2-40B4-BE49-F238E27FC236}">
                <a16:creationId xmlns:a16="http://schemas.microsoft.com/office/drawing/2014/main" id="{957F9ED9-0B1F-0B79-9E51-AF3D068DE083}"/>
              </a:ext>
            </a:extLst>
          </p:cNvPr>
          <p:cNvPicPr>
            <a:picLocks noChangeAspect="1"/>
          </p:cNvPicPr>
          <p:nvPr/>
        </p:nvPicPr>
        <p:blipFill>
          <a:blip r:embed="rId8"/>
          <a:stretch>
            <a:fillRect/>
          </a:stretch>
        </p:blipFill>
        <p:spPr>
          <a:xfrm>
            <a:off x="1009650" y="2252168"/>
            <a:ext cx="7005637" cy="3996231"/>
          </a:xfrm>
          <a:prstGeom prst="rect">
            <a:avLst/>
          </a:prstGeom>
        </p:spPr>
      </p:pic>
    </p:spTree>
    <p:extLst>
      <p:ext uri="{BB962C8B-B14F-4D97-AF65-F5344CB8AC3E}">
        <p14:creationId xmlns:p14="http://schemas.microsoft.com/office/powerpoint/2010/main" val="38434013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2"/>
                                        </p:tgtEl>
                                        <p:attrNameLst>
                                          <p:attrName>r</p:attrName>
                                        </p:attrNameLst>
                                      </p:cBhvr>
                                    </p:animRot>
                                    <p:animRot by="-240000">
                                      <p:cBhvr>
                                        <p:cTn id="12" dur="200" fill="hold">
                                          <p:stCondLst>
                                            <p:cond delay="200"/>
                                          </p:stCondLst>
                                        </p:cTn>
                                        <p:tgtEl>
                                          <p:spTgt spid="2"/>
                                        </p:tgtEl>
                                        <p:attrNameLst>
                                          <p:attrName>r</p:attrName>
                                        </p:attrNameLst>
                                      </p:cBhvr>
                                    </p:animRot>
                                    <p:animRot by="240000">
                                      <p:cBhvr>
                                        <p:cTn id="13" dur="200" fill="hold">
                                          <p:stCondLst>
                                            <p:cond delay="400"/>
                                          </p:stCondLst>
                                        </p:cTn>
                                        <p:tgtEl>
                                          <p:spTgt spid="2"/>
                                        </p:tgtEl>
                                        <p:attrNameLst>
                                          <p:attrName>r</p:attrName>
                                        </p:attrNameLst>
                                      </p:cBhvr>
                                    </p:animRot>
                                    <p:animRot by="-240000">
                                      <p:cBhvr>
                                        <p:cTn id="14" dur="200" fill="hold">
                                          <p:stCondLst>
                                            <p:cond delay="600"/>
                                          </p:stCondLst>
                                        </p:cTn>
                                        <p:tgtEl>
                                          <p:spTgt spid="2"/>
                                        </p:tgtEl>
                                        <p:attrNameLst>
                                          <p:attrName>r</p:attrName>
                                        </p:attrNameLst>
                                      </p:cBhvr>
                                    </p:animRot>
                                    <p:animRot by="120000">
                                      <p:cBhvr>
                                        <p:cTn id="15" dur="200" fill="hold">
                                          <p:stCondLst>
                                            <p:cond delay="800"/>
                                          </p:stCondLst>
                                        </p:cTn>
                                        <p:tgtEl>
                                          <p:spTgt spid="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50657" y="247650"/>
            <a:ext cx="11690971" cy="6477000"/>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 name="Rectangle: Rounded Corners 2">
            <a:extLst>
              <a:ext uri="{FF2B5EF4-FFF2-40B4-BE49-F238E27FC236}">
                <a16:creationId xmlns:a16="http://schemas.microsoft.com/office/drawing/2014/main" id="{F333B60E-EA22-6D9E-7ED3-58F0B107BE70}"/>
              </a:ext>
            </a:extLst>
          </p:cNvPr>
          <p:cNvSpPr/>
          <p:nvPr/>
        </p:nvSpPr>
        <p:spPr>
          <a:xfrm>
            <a:off x="2470709" y="2874392"/>
            <a:ext cx="7306622"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Rounded Corners 3">
            <a:extLst>
              <a:ext uri="{FF2B5EF4-FFF2-40B4-BE49-F238E27FC236}">
                <a16:creationId xmlns:a16="http://schemas.microsoft.com/office/drawing/2014/main" id="{5B851C12-3428-B523-8E3E-38B51299AF09}"/>
              </a:ext>
            </a:extLst>
          </p:cNvPr>
          <p:cNvSpPr/>
          <p:nvPr/>
        </p:nvSpPr>
        <p:spPr>
          <a:xfrm>
            <a:off x="2470709" y="1636141"/>
            <a:ext cx="7306622"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Rounded Corners 6">
            <a:extLst>
              <a:ext uri="{FF2B5EF4-FFF2-40B4-BE49-F238E27FC236}">
                <a16:creationId xmlns:a16="http://schemas.microsoft.com/office/drawing/2014/main" id="{CAC49A79-9A60-686B-C3CE-5EB7B58FF77B}"/>
              </a:ext>
            </a:extLst>
          </p:cNvPr>
          <p:cNvSpPr/>
          <p:nvPr/>
        </p:nvSpPr>
        <p:spPr>
          <a:xfrm>
            <a:off x="2470709" y="5459294"/>
            <a:ext cx="7306622"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Rectangle: Rounded Corners 12">
            <a:extLst>
              <a:ext uri="{FF2B5EF4-FFF2-40B4-BE49-F238E27FC236}">
                <a16:creationId xmlns:a16="http://schemas.microsoft.com/office/drawing/2014/main" id="{E15A60C3-8134-FA41-5D0C-3FEC986544D2}"/>
              </a:ext>
            </a:extLst>
          </p:cNvPr>
          <p:cNvSpPr/>
          <p:nvPr/>
        </p:nvSpPr>
        <p:spPr>
          <a:xfrm>
            <a:off x="2470709" y="4112643"/>
            <a:ext cx="7306622"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4" name="Picture 13">
            <a:extLst>
              <a:ext uri="{FF2B5EF4-FFF2-40B4-BE49-F238E27FC236}">
                <a16:creationId xmlns:a16="http://schemas.microsoft.com/office/drawing/2014/main" id="{B9011023-9D85-AE9D-182C-2B3F642D3C4F}"/>
              </a:ext>
            </a:extLst>
          </p:cNvPr>
          <p:cNvPicPr>
            <a:picLocks noChangeAspect="1"/>
          </p:cNvPicPr>
          <p:nvPr/>
        </p:nvPicPr>
        <p:blipFill>
          <a:blip r:embed="rId5"/>
          <a:stretch>
            <a:fillRect/>
          </a:stretch>
        </p:blipFill>
        <p:spPr>
          <a:xfrm>
            <a:off x="3996834" y="281495"/>
            <a:ext cx="5474682" cy="1475360"/>
          </a:xfrm>
          <a:prstGeom prst="rect">
            <a:avLst/>
          </a:prstGeom>
        </p:spPr>
      </p:pic>
    </p:spTree>
    <p:extLst>
      <p:ext uri="{BB962C8B-B14F-4D97-AF65-F5344CB8AC3E}">
        <p14:creationId xmlns:p14="http://schemas.microsoft.com/office/powerpoint/2010/main" val="8772741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10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10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A17EC5-388C-40DF-80FA-6E471C595919}"/>
              </a:ext>
            </a:extLst>
          </p:cNvPr>
          <p:cNvSpPr/>
          <p:nvPr/>
        </p:nvSpPr>
        <p:spPr>
          <a:xfrm>
            <a:off x="2523988" y="1090369"/>
            <a:ext cx="9390595" cy="3964233"/>
          </a:xfrm>
          <a:prstGeom prst="rect">
            <a:avLst/>
          </a:prstGeom>
          <a:solidFill>
            <a:schemeClr val="bg1"/>
          </a:solidFill>
          <a:ln w="57150">
            <a:solidFill>
              <a:schemeClr val="bg1"/>
            </a:solidFill>
            <a:prstDash val="lgDashDot"/>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pic>
        <p:nvPicPr>
          <p:cNvPr id="71" name="图片 70">
            <a:extLst>
              <a:ext uri="{FF2B5EF4-FFF2-40B4-BE49-F238E27FC236}">
                <a16:creationId xmlns:a16="http://schemas.microsoft.com/office/drawing/2014/main" id="{95B53AC9-28A1-4376-88D0-72EA2765CE44}"/>
              </a:ext>
            </a:extLst>
          </p:cNvPr>
          <p:cNvPicPr>
            <a:picLocks noChangeAspect="1"/>
          </p:cNvPicPr>
          <p:nvPr/>
        </p:nvPicPr>
        <p:blipFill>
          <a:blip r:embed="rId5"/>
          <a:stretch>
            <a:fillRect/>
          </a:stretch>
        </p:blipFill>
        <p:spPr>
          <a:xfrm>
            <a:off x="-771430" y="1790701"/>
            <a:ext cx="5180145" cy="5067299"/>
          </a:xfrm>
          <a:prstGeom prst="rect">
            <a:avLst/>
          </a:prstGeom>
          <a:effectLst>
            <a:outerShdw blurRad="25400" dist="25400" algn="l" rotWithShape="0">
              <a:prstClr val="black">
                <a:alpha val="40000"/>
              </a:prstClr>
            </a:outerShdw>
          </a:effectLst>
        </p:spPr>
      </p:pic>
      <p:pic>
        <p:nvPicPr>
          <p:cNvPr id="1026" name="Picture 2" descr="Watermelon Summer Fruit Cute - Free vector graphic on Pixabay"/>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3906" b="72891" l="20625" r="85391">
                        <a14:foregroundMark x1="47266" y1="30078" x2="48047" y2="52734"/>
                        <a14:foregroundMark x1="32578" y1="46484" x2="64219" y2="35547"/>
                        <a14:foregroundMark x1="36563" y1="52734" x2="65234" y2="53984"/>
                        <a14:foregroundMark x1="50156" y1="48359" x2="51016" y2="46250"/>
                        <a14:foregroundMark x1="56641" y1="50625" x2="69844" y2="48516"/>
                        <a14:foregroundMark x1="52656" y1="22734" x2="73438" y2="48359"/>
                        <a14:foregroundMark x1="49297" y1="23203" x2="28984" y2="49609"/>
                        <a14:foregroundMark x1="31328" y1="50234" x2="62344" y2="56328"/>
                        <a14:foregroundMark x1="31484" y1="51875" x2="53906" y2="59062"/>
                        <a14:foregroundMark x1="59375" y1="40391" x2="57891" y2="42500"/>
                      </a14:backgroundRemoval>
                    </a14:imgEffect>
                  </a14:imgLayer>
                </a14:imgProps>
              </a:ext>
              <a:ext uri="{28A0092B-C50C-407E-A947-70E740481C1C}">
                <a14:useLocalDpi xmlns:a14="http://schemas.microsoft.com/office/drawing/2010/main" val="0"/>
              </a:ext>
            </a:extLst>
          </a:blip>
          <a:srcRect l="15776" t="14373" r="6853" b="26918"/>
          <a:stretch/>
        </p:blipFill>
        <p:spPr bwMode="auto">
          <a:xfrm rot="20188447">
            <a:off x="9777372" y="4634380"/>
            <a:ext cx="2362121" cy="17923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959194">
            <a:off x="1249636" y="4649863"/>
            <a:ext cx="1799285" cy="369332"/>
          </a:xfrm>
          <a:prstGeom prst="rect">
            <a:avLst/>
          </a:prstGeom>
          <a:noFill/>
        </p:spPr>
        <p:txBody>
          <a:bodyPr wrap="square" rtlCol="0">
            <a:prstTxWarp prst="textArchDown">
              <a:avLst/>
            </a:prstTxWarp>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lumMod val="20000"/>
                    <a:lumOff val="80000"/>
                  </a:srgbClr>
                </a:solidFill>
                <a:effectLst/>
                <a:uLnTx/>
                <a:uFillTx/>
                <a:latin typeface="#9Slide05 ButterScotch" pitchFamily="2" charset="0"/>
                <a:ea typeface="+mn-ea"/>
                <a:cs typeface="+mn-cs"/>
              </a:rPr>
              <a:t>Hồng Linh</a:t>
            </a:r>
          </a:p>
        </p:txBody>
      </p:sp>
      <p:sp>
        <p:nvSpPr>
          <p:cNvPr id="3" name="Rectangle 2">
            <a:extLst>
              <a:ext uri="{FF2B5EF4-FFF2-40B4-BE49-F238E27FC236}">
                <a16:creationId xmlns:a16="http://schemas.microsoft.com/office/drawing/2014/main" id="{CEAB24F2-A23C-4BAE-95B3-3A9AEB9C24F4}"/>
              </a:ext>
            </a:extLst>
          </p:cNvPr>
          <p:cNvSpPr/>
          <p:nvPr/>
        </p:nvSpPr>
        <p:spPr>
          <a:xfrm>
            <a:off x="9782606" y="3922948"/>
            <a:ext cx="1693356" cy="179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Rectangle 14">
            <a:extLst>
              <a:ext uri="{FF2B5EF4-FFF2-40B4-BE49-F238E27FC236}">
                <a16:creationId xmlns:a16="http://schemas.microsoft.com/office/drawing/2014/main" id="{361ECF66-9ED2-4743-9185-E9273DBE938F}"/>
              </a:ext>
            </a:extLst>
          </p:cNvPr>
          <p:cNvSpPr/>
          <p:nvPr/>
        </p:nvSpPr>
        <p:spPr>
          <a:xfrm>
            <a:off x="6372607" y="2097046"/>
            <a:ext cx="1693356" cy="631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4" name="Picture 3">
            <a:extLst>
              <a:ext uri="{FF2B5EF4-FFF2-40B4-BE49-F238E27FC236}">
                <a16:creationId xmlns:a16="http://schemas.microsoft.com/office/drawing/2014/main" id="{107B94A2-99CA-45A3-2B07-C42A55BBF810}"/>
              </a:ext>
            </a:extLst>
          </p:cNvPr>
          <p:cNvPicPr>
            <a:picLocks noChangeAspect="1"/>
          </p:cNvPicPr>
          <p:nvPr/>
        </p:nvPicPr>
        <p:blipFill>
          <a:blip r:embed="rId8"/>
          <a:stretch>
            <a:fillRect/>
          </a:stretch>
        </p:blipFill>
        <p:spPr>
          <a:xfrm>
            <a:off x="3811878" y="1347062"/>
            <a:ext cx="6919560" cy="3554276"/>
          </a:xfrm>
          <a:prstGeom prst="rect">
            <a:avLst/>
          </a:prstGeom>
        </p:spPr>
      </p:pic>
    </p:spTree>
    <p:extLst>
      <p:ext uri="{BB962C8B-B14F-4D97-AF65-F5344CB8AC3E}">
        <p14:creationId xmlns:p14="http://schemas.microsoft.com/office/powerpoint/2010/main" val="40686660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0-#ppt_w/2"/>
                                          </p:val>
                                        </p:tav>
                                        <p:tav tm="100000">
                                          <p:val>
                                            <p:strVal val="#ppt_x"/>
                                          </p:val>
                                        </p:tav>
                                      </p:tavLst>
                                    </p:anim>
                                    <p:anim calcmode="lin" valueType="num">
                                      <p:cBhvr additive="base">
                                        <p:cTn id="12" dur="500" fill="hold"/>
                                        <p:tgtEl>
                                          <p:spTgt spid="62"/>
                                        </p:tgtEl>
                                        <p:attrNameLst>
                                          <p:attrName>ppt_y</p:attrName>
                                        </p:attrNameLst>
                                      </p:cBhvr>
                                      <p:tavLst>
                                        <p:tav tm="0">
                                          <p:val>
                                            <p:strVal val="1+#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图片 3">
            <a:extLst>
              <a:ext uri="{FF2B5EF4-FFF2-40B4-BE49-F238E27FC236}">
                <a16:creationId xmlns:a16="http://schemas.microsoft.com/office/drawing/2014/main" id="{61E66235-BD22-4B11-A1C2-CABD25165A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304736" y="3937544"/>
            <a:ext cx="2483663" cy="2483663"/>
          </a:xfrm>
          <a:prstGeom prst="rect">
            <a:avLst/>
          </a:prstGeom>
          <a:effectLst>
            <a:outerShdw blurRad="12700" dist="12700" dir="2700000" algn="tl" rotWithShape="0">
              <a:prstClr val="black">
                <a:alpha val="40000"/>
              </a:prstClr>
            </a:outerShdw>
          </a:effectLst>
        </p:spPr>
      </p:pic>
      <p:pic>
        <p:nvPicPr>
          <p:cNvPr id="4" name="Picture 3">
            <a:extLst>
              <a:ext uri="{FF2B5EF4-FFF2-40B4-BE49-F238E27FC236}">
                <a16:creationId xmlns:a16="http://schemas.microsoft.com/office/drawing/2014/main" id="{4E56493B-A2E4-B8CF-767F-2629B8D168E3}"/>
              </a:ext>
            </a:extLst>
          </p:cNvPr>
          <p:cNvPicPr>
            <a:picLocks noChangeAspect="1"/>
          </p:cNvPicPr>
          <p:nvPr/>
        </p:nvPicPr>
        <p:blipFill>
          <a:blip r:embed="rId5"/>
          <a:stretch>
            <a:fillRect/>
          </a:stretch>
        </p:blipFill>
        <p:spPr>
          <a:xfrm>
            <a:off x="1497657" y="1874805"/>
            <a:ext cx="10034886" cy="2213040"/>
          </a:xfrm>
          <a:prstGeom prst="rect">
            <a:avLst/>
          </a:prstGeom>
        </p:spPr>
      </p:pic>
    </p:spTree>
    <p:extLst>
      <p:ext uri="{BB962C8B-B14F-4D97-AF65-F5344CB8AC3E}">
        <p14:creationId xmlns:p14="http://schemas.microsoft.com/office/powerpoint/2010/main" val="15992449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50657" y="426394"/>
            <a:ext cx="11690971" cy="6068997"/>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25" name="Picture 24">
            <a:extLst>
              <a:ext uri="{FF2B5EF4-FFF2-40B4-BE49-F238E27FC236}">
                <a16:creationId xmlns:a16="http://schemas.microsoft.com/office/drawing/2014/main" id="{F084088D-A06B-6EE3-6D43-7779493E3173}"/>
              </a:ext>
            </a:extLst>
          </p:cNvPr>
          <p:cNvPicPr>
            <a:picLocks noChangeAspect="1"/>
          </p:cNvPicPr>
          <p:nvPr/>
        </p:nvPicPr>
        <p:blipFill>
          <a:blip r:embed="rId5"/>
          <a:stretch>
            <a:fillRect/>
          </a:stretch>
        </p:blipFill>
        <p:spPr>
          <a:xfrm>
            <a:off x="1866900" y="914401"/>
            <a:ext cx="9649000" cy="4995862"/>
          </a:xfrm>
          <a:prstGeom prst="rect">
            <a:avLst/>
          </a:prstGeom>
        </p:spPr>
      </p:pic>
    </p:spTree>
    <p:extLst>
      <p:ext uri="{BB962C8B-B14F-4D97-AF65-F5344CB8AC3E}">
        <p14:creationId xmlns:p14="http://schemas.microsoft.com/office/powerpoint/2010/main" val="33157958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50657" y="180976"/>
            <a:ext cx="11690971" cy="6600824"/>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3" name="Picture 2">
            <a:extLst>
              <a:ext uri="{FF2B5EF4-FFF2-40B4-BE49-F238E27FC236}">
                <a16:creationId xmlns:a16="http://schemas.microsoft.com/office/drawing/2014/main" id="{B8CE2851-8714-EB65-59CA-DAC27FBD226F}"/>
              </a:ext>
            </a:extLst>
          </p:cNvPr>
          <p:cNvPicPr>
            <a:picLocks noChangeAspect="1"/>
          </p:cNvPicPr>
          <p:nvPr/>
        </p:nvPicPr>
        <p:blipFill>
          <a:blip r:embed="rId5"/>
          <a:stretch>
            <a:fillRect/>
          </a:stretch>
        </p:blipFill>
        <p:spPr>
          <a:xfrm>
            <a:off x="8653462" y="266700"/>
            <a:ext cx="2390775" cy="6305550"/>
          </a:xfrm>
          <a:prstGeom prst="rect">
            <a:avLst/>
          </a:prstGeom>
        </p:spPr>
      </p:pic>
      <p:sp>
        <p:nvSpPr>
          <p:cNvPr id="4" name="Rectangle: Rounded Corners 3">
            <a:extLst>
              <a:ext uri="{FF2B5EF4-FFF2-40B4-BE49-F238E27FC236}">
                <a16:creationId xmlns:a16="http://schemas.microsoft.com/office/drawing/2014/main" id="{2E3699D9-EEBA-72F0-3F22-786DEC26F5DE}"/>
              </a:ext>
            </a:extLst>
          </p:cNvPr>
          <p:cNvSpPr/>
          <p:nvPr/>
        </p:nvSpPr>
        <p:spPr>
          <a:xfrm>
            <a:off x="1343025" y="619125"/>
            <a:ext cx="6991350" cy="1038225"/>
          </a:xfrm>
          <a:prstGeom prst="roundRect">
            <a:avLst/>
          </a:prstGeom>
          <a:solidFill>
            <a:schemeClr val="accent4">
              <a:lumMod val="20000"/>
              <a:lumOff val="80000"/>
            </a:schemeClr>
          </a:solidFill>
          <a:ln w="5715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latin typeface="Calibri" panose="020F0502020204030204" pitchFamily="34" charset="0"/>
                <a:cs typeface="Calibri" panose="020F0502020204030204" pitchFamily="34" charset="0"/>
              </a:rPr>
              <a:t>Trục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thời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gian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cho</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biết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bố</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mẹ</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anh</a:t>
            </a:r>
            <a:r>
              <a:rPr lang="en-US" sz="3200" b="1" dirty="0">
                <a:latin typeface="Calibri" panose="020F0502020204030204" pitchFamily="34" charset="0"/>
                <a:cs typeface="Calibri" panose="020F0502020204030204" pitchFamily="34" charset="0"/>
              </a:rPr>
              <a:t> Hà, Dung </a:t>
            </a:r>
            <a:r>
              <a:rPr lang="en-US" sz="3200" b="1" dirty="0" err="1">
                <a:latin typeface="Calibri" panose="020F0502020204030204" pitchFamily="34" charset="0"/>
                <a:cs typeface="Calibri" panose="020F0502020204030204" pitchFamily="34" charset="0"/>
              </a:rPr>
              <a:t>sinh</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năm</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nào</a:t>
            </a:r>
            <a:r>
              <a:rPr lang="en-US" sz="3200" b="1" dirty="0">
                <a:latin typeface="Calibri" panose="020F0502020204030204" pitchFamily="34" charset="0"/>
                <a:cs typeface="Calibri" panose="020F0502020204030204" pitchFamily="34" charset="0"/>
              </a:rPr>
              <a:t> ?</a:t>
            </a:r>
          </a:p>
        </p:txBody>
      </p:sp>
      <p:sp>
        <p:nvSpPr>
          <p:cNvPr id="5" name="TextBox 4">
            <a:extLst>
              <a:ext uri="{FF2B5EF4-FFF2-40B4-BE49-F238E27FC236}">
                <a16:creationId xmlns:a16="http://schemas.microsoft.com/office/drawing/2014/main" id="{6E6185AB-0110-CFE7-DC09-7714C2581A3D}"/>
              </a:ext>
            </a:extLst>
          </p:cNvPr>
          <p:cNvSpPr txBox="1"/>
          <p:nvPr/>
        </p:nvSpPr>
        <p:spPr>
          <a:xfrm>
            <a:off x="10810875" y="5648325"/>
            <a:ext cx="1114425" cy="523220"/>
          </a:xfrm>
          <a:prstGeom prst="rect">
            <a:avLst/>
          </a:prstGeom>
          <a:noFill/>
        </p:spPr>
        <p:txBody>
          <a:bodyPr wrap="square" rtlCol="0">
            <a:spAutoFit/>
          </a:bodyPr>
          <a:lstStyle/>
          <a:p>
            <a:r>
              <a:rPr lang="en-US" sz="2800" b="1" dirty="0">
                <a:solidFill>
                  <a:srgbClr val="FF0000"/>
                </a:solidFill>
                <a:latin typeface="Calibri" panose="020F0502020204030204" pitchFamily="34" charset="0"/>
                <a:cs typeface="Calibri" panose="020F0502020204030204" pitchFamily="34" charset="0"/>
              </a:rPr>
              <a:t>1983</a:t>
            </a:r>
          </a:p>
        </p:txBody>
      </p:sp>
      <p:sp>
        <p:nvSpPr>
          <p:cNvPr id="6" name="TextBox 5">
            <a:extLst>
              <a:ext uri="{FF2B5EF4-FFF2-40B4-BE49-F238E27FC236}">
                <a16:creationId xmlns:a16="http://schemas.microsoft.com/office/drawing/2014/main" id="{700DEB4A-2104-8713-B40C-23D2332D1FAF}"/>
              </a:ext>
            </a:extLst>
          </p:cNvPr>
          <p:cNvSpPr txBox="1"/>
          <p:nvPr/>
        </p:nvSpPr>
        <p:spPr>
          <a:xfrm>
            <a:off x="10744200" y="4829175"/>
            <a:ext cx="1114425" cy="523220"/>
          </a:xfrm>
          <a:prstGeom prst="rect">
            <a:avLst/>
          </a:prstGeom>
          <a:noFill/>
        </p:spPr>
        <p:txBody>
          <a:bodyPr wrap="square" rtlCol="0">
            <a:spAutoFit/>
          </a:bodyPr>
          <a:lstStyle/>
          <a:p>
            <a:r>
              <a:rPr lang="en-US" sz="2800" b="1" dirty="0">
                <a:solidFill>
                  <a:srgbClr val="FF0000"/>
                </a:solidFill>
                <a:latin typeface="Calibri" panose="020F0502020204030204" pitchFamily="34" charset="0"/>
                <a:cs typeface="Calibri" panose="020F0502020204030204" pitchFamily="34" charset="0"/>
              </a:rPr>
              <a:t>1986</a:t>
            </a:r>
          </a:p>
        </p:txBody>
      </p:sp>
      <p:sp>
        <p:nvSpPr>
          <p:cNvPr id="7" name="TextBox 6">
            <a:extLst>
              <a:ext uri="{FF2B5EF4-FFF2-40B4-BE49-F238E27FC236}">
                <a16:creationId xmlns:a16="http://schemas.microsoft.com/office/drawing/2014/main" id="{F2697CAB-908B-56E1-B5C3-7ADABBEFF0CB}"/>
              </a:ext>
            </a:extLst>
          </p:cNvPr>
          <p:cNvSpPr txBox="1"/>
          <p:nvPr/>
        </p:nvSpPr>
        <p:spPr>
          <a:xfrm>
            <a:off x="10763250" y="1981200"/>
            <a:ext cx="1114425" cy="523220"/>
          </a:xfrm>
          <a:prstGeom prst="rect">
            <a:avLst/>
          </a:prstGeom>
          <a:noFill/>
        </p:spPr>
        <p:txBody>
          <a:bodyPr wrap="square" rtlCol="0">
            <a:spAutoFit/>
          </a:bodyPr>
          <a:lstStyle/>
          <a:p>
            <a:r>
              <a:rPr lang="en-US" sz="2800" b="1" dirty="0">
                <a:solidFill>
                  <a:srgbClr val="FF0000"/>
                </a:solidFill>
                <a:latin typeface="Calibri" panose="020F0502020204030204" pitchFamily="34" charset="0"/>
                <a:cs typeface="Calibri" panose="020F0502020204030204" pitchFamily="34" charset="0"/>
              </a:rPr>
              <a:t>2009</a:t>
            </a:r>
          </a:p>
        </p:txBody>
      </p:sp>
      <p:sp>
        <p:nvSpPr>
          <p:cNvPr id="8" name="TextBox 7">
            <a:extLst>
              <a:ext uri="{FF2B5EF4-FFF2-40B4-BE49-F238E27FC236}">
                <a16:creationId xmlns:a16="http://schemas.microsoft.com/office/drawing/2014/main" id="{444BD723-644F-C30D-391B-622EC9514F36}"/>
              </a:ext>
            </a:extLst>
          </p:cNvPr>
          <p:cNvSpPr txBox="1"/>
          <p:nvPr/>
        </p:nvSpPr>
        <p:spPr>
          <a:xfrm>
            <a:off x="10753725" y="981075"/>
            <a:ext cx="1114425" cy="523220"/>
          </a:xfrm>
          <a:prstGeom prst="rect">
            <a:avLst/>
          </a:prstGeom>
          <a:noFill/>
        </p:spPr>
        <p:txBody>
          <a:bodyPr wrap="square" rtlCol="0">
            <a:spAutoFit/>
          </a:bodyPr>
          <a:lstStyle/>
          <a:p>
            <a:r>
              <a:rPr lang="en-US" sz="2800" b="1" dirty="0">
                <a:solidFill>
                  <a:srgbClr val="FF0000"/>
                </a:solidFill>
                <a:latin typeface="Calibri" panose="020F0502020204030204" pitchFamily="34" charset="0"/>
                <a:cs typeface="Calibri" panose="020F0502020204030204" pitchFamily="34" charset="0"/>
              </a:rPr>
              <a:t>2014</a:t>
            </a:r>
          </a:p>
        </p:txBody>
      </p:sp>
      <p:sp>
        <p:nvSpPr>
          <p:cNvPr id="11" name="Rectangle: Rounded Corners 10">
            <a:extLst>
              <a:ext uri="{FF2B5EF4-FFF2-40B4-BE49-F238E27FC236}">
                <a16:creationId xmlns:a16="http://schemas.microsoft.com/office/drawing/2014/main" id="{F76BE0A4-4B5F-3DE2-D98F-0BE0AE1B064A}"/>
              </a:ext>
            </a:extLst>
          </p:cNvPr>
          <p:cNvSpPr/>
          <p:nvPr/>
        </p:nvSpPr>
        <p:spPr>
          <a:xfrm>
            <a:off x="1304925" y="2600325"/>
            <a:ext cx="6991350" cy="1038225"/>
          </a:xfrm>
          <a:prstGeom prst="roundRect">
            <a:avLst/>
          </a:prstGeom>
          <a:solidFill>
            <a:schemeClr val="accent4">
              <a:lumMod val="20000"/>
              <a:lumOff val="80000"/>
            </a:schemeClr>
          </a:solidFill>
          <a:ln w="5715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latin typeface="Calibri" panose="020F0502020204030204" pitchFamily="34" charset="0"/>
                <a:cs typeface="Calibri" panose="020F0502020204030204" pitchFamily="34" charset="0"/>
              </a:rPr>
              <a:t>Các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thành</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viên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trong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gia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đình</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bạn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sinh</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năm</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nào</a:t>
            </a:r>
            <a:r>
              <a:rPr lang="en-US" sz="3200" b="1" dirty="0">
                <a:latin typeface="Calibri" panose="020F0502020204030204" pitchFamily="34" charset="0"/>
                <a:cs typeface="Calibri" panose="020F0502020204030204" pitchFamily="34" charset="0"/>
              </a:rPr>
              <a:t> ?</a:t>
            </a:r>
          </a:p>
        </p:txBody>
      </p:sp>
      <p:sp>
        <p:nvSpPr>
          <p:cNvPr id="12" name="Rectangle: Rounded Corners 11">
            <a:extLst>
              <a:ext uri="{FF2B5EF4-FFF2-40B4-BE49-F238E27FC236}">
                <a16:creationId xmlns:a16="http://schemas.microsoft.com/office/drawing/2014/main" id="{B7EFC9EE-6541-0599-322F-C802F8DBAA82}"/>
              </a:ext>
            </a:extLst>
          </p:cNvPr>
          <p:cNvSpPr/>
          <p:nvPr/>
        </p:nvSpPr>
        <p:spPr>
          <a:xfrm>
            <a:off x="1343025" y="4362450"/>
            <a:ext cx="6991350" cy="1038225"/>
          </a:xfrm>
          <a:prstGeom prst="roundRect">
            <a:avLst/>
          </a:prstGeom>
          <a:solidFill>
            <a:schemeClr val="accent4">
              <a:lumMod val="20000"/>
              <a:lumOff val="80000"/>
            </a:schemeClr>
          </a:solidFill>
          <a:ln w="5715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latin typeface="Calibri" panose="020F0502020204030204" pitchFamily="34" charset="0"/>
                <a:cs typeface="Calibri" panose="020F0502020204030204" pitchFamily="34" charset="0"/>
              </a:rPr>
              <a:t>Năm</a:t>
            </a:r>
            <a:r>
              <a:rPr lang="en-US" sz="4000" b="1" dirty="0">
                <a:latin typeface="Calibri" panose="020F0502020204030204" pitchFamily="34" charset="0"/>
                <a:cs typeface="Calibri" panose="020F0502020204030204" pitchFamily="34" charset="0"/>
              </a:rPr>
              <a:t> nay </a:t>
            </a:r>
            <a:r>
              <a:rPr lang="en-US" sz="4000" b="1" dirty="0" err="1">
                <a:latin typeface="Calibri" panose="020F0502020204030204" pitchFamily="34" charset="0"/>
                <a:cs typeface="Calibri" panose="020F0502020204030204" pitchFamily="34" charset="0"/>
              </a:rPr>
              <a:t>là</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năm</a:t>
            </a:r>
            <a:r>
              <a:rPr lang="en-US" sz="4000" b="1" dirty="0">
                <a:latin typeface="Calibri" panose="020F0502020204030204" pitchFamily="34" charset="0"/>
                <a:cs typeface="Calibri" panose="020F0502020204030204" pitchFamily="34" charset="0"/>
              </a:rPr>
              <a:t> bao </a:t>
            </a:r>
            <a:r>
              <a:rPr lang="en-US" sz="4000" b="1" dirty="0" err="1">
                <a:latin typeface="Calibri" panose="020F0502020204030204" pitchFamily="34" charset="0"/>
                <a:cs typeface="Calibri" panose="020F0502020204030204" pitchFamily="34" charset="0"/>
              </a:rPr>
              <a:t>nhiêu</a:t>
            </a:r>
            <a:r>
              <a:rPr lang="en-US" sz="4000" b="1" dirty="0">
                <a:latin typeface="Calibri" panose="020F0502020204030204" pitchFamily="34" charset="0"/>
                <a:cs typeface="Calibri" panose="020F0502020204030204" pitchFamily="34" charset="0"/>
              </a:rPr>
              <a:t> ?</a:t>
            </a:r>
          </a:p>
        </p:txBody>
      </p:sp>
      <p:sp>
        <p:nvSpPr>
          <p:cNvPr id="13" name="TextBox 12">
            <a:extLst>
              <a:ext uri="{FF2B5EF4-FFF2-40B4-BE49-F238E27FC236}">
                <a16:creationId xmlns:a16="http://schemas.microsoft.com/office/drawing/2014/main" id="{55D5CDBA-0736-F83F-D581-591071E0C082}"/>
              </a:ext>
            </a:extLst>
          </p:cNvPr>
          <p:cNvSpPr txBox="1"/>
          <p:nvPr/>
        </p:nvSpPr>
        <p:spPr>
          <a:xfrm>
            <a:off x="4105275" y="5572125"/>
            <a:ext cx="1657350" cy="707886"/>
          </a:xfrm>
          <a:prstGeom prst="rect">
            <a:avLst/>
          </a:prstGeom>
          <a:noFill/>
        </p:spPr>
        <p:txBody>
          <a:bodyPr wrap="square" rtlCol="0">
            <a:spAutoFit/>
          </a:bodyPr>
          <a:lstStyle/>
          <a:p>
            <a:r>
              <a:rPr lang="en-US" sz="4000" b="1" dirty="0">
                <a:solidFill>
                  <a:srgbClr val="FF0000"/>
                </a:solidFill>
                <a:latin typeface="Calibri" panose="020F0502020204030204" pitchFamily="34" charset="0"/>
                <a:cs typeface="Calibri" panose="020F0502020204030204" pitchFamily="34" charset="0"/>
              </a:rPr>
              <a:t>2013</a:t>
            </a:r>
          </a:p>
        </p:txBody>
      </p:sp>
    </p:spTree>
    <p:extLst>
      <p:ext uri="{BB962C8B-B14F-4D97-AF65-F5344CB8AC3E}">
        <p14:creationId xmlns:p14="http://schemas.microsoft.com/office/powerpoint/2010/main" val="11454936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down)">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wipe(down)">
                                      <p:cBhvr>
                                        <p:cTn id="4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50657" y="180976"/>
            <a:ext cx="11690971" cy="6600824"/>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9" name="Picture 8">
            <a:extLst>
              <a:ext uri="{FF2B5EF4-FFF2-40B4-BE49-F238E27FC236}">
                <a16:creationId xmlns:a16="http://schemas.microsoft.com/office/drawing/2014/main" id="{B84CAFB8-09D7-CA8B-281B-358712C3C82F}"/>
              </a:ext>
            </a:extLst>
          </p:cNvPr>
          <p:cNvPicPr>
            <a:picLocks noChangeAspect="1"/>
          </p:cNvPicPr>
          <p:nvPr/>
        </p:nvPicPr>
        <p:blipFill>
          <a:blip r:embed="rId5"/>
          <a:stretch>
            <a:fillRect/>
          </a:stretch>
        </p:blipFill>
        <p:spPr>
          <a:xfrm>
            <a:off x="2414587" y="319087"/>
            <a:ext cx="7800975" cy="6181725"/>
          </a:xfrm>
          <a:prstGeom prst="rect">
            <a:avLst/>
          </a:prstGeom>
        </p:spPr>
      </p:pic>
    </p:spTree>
    <p:extLst>
      <p:ext uri="{BB962C8B-B14F-4D97-AF65-F5344CB8AC3E}">
        <p14:creationId xmlns:p14="http://schemas.microsoft.com/office/powerpoint/2010/main" val="24072040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41132" y="114301"/>
            <a:ext cx="11690971" cy="6600824"/>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3CB3240C-283A-9A10-AD12-BAF1A7FE6812}"/>
              </a:ext>
            </a:extLst>
          </p:cNvPr>
          <p:cNvSpPr/>
          <p:nvPr/>
        </p:nvSpPr>
        <p:spPr>
          <a:xfrm>
            <a:off x="2495550" y="419101"/>
            <a:ext cx="7296150" cy="704850"/>
          </a:xfrm>
          <a:prstGeom prst="roundRect">
            <a:avLst/>
          </a:prstGeom>
          <a:solidFill>
            <a:schemeClr val="accent4">
              <a:lumMod val="20000"/>
              <a:lumOff val="80000"/>
            </a:schemeClr>
          </a:solidFill>
          <a:ln w="5715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latin typeface="Calibri" panose="020F0502020204030204" pitchFamily="34" charset="0"/>
                <a:cs typeface="Calibri" panose="020F0502020204030204" pitchFamily="34" charset="0"/>
              </a:rPr>
              <a:t>Năm</a:t>
            </a:r>
            <a:r>
              <a:rPr lang="en-US" sz="4000" b="1" dirty="0">
                <a:latin typeface="Calibri" panose="020F0502020204030204" pitchFamily="34" charset="0"/>
                <a:cs typeface="Calibri" panose="020F0502020204030204" pitchFamily="34" charset="0"/>
              </a:rPr>
              <a:t> 101 </a:t>
            </a:r>
            <a:r>
              <a:rPr lang="en-US" sz="4000" b="1" dirty="0" err="1">
                <a:latin typeface="Calibri" panose="020F0502020204030204" pitchFamily="34" charset="0"/>
                <a:cs typeface="Calibri" panose="020F0502020204030204" pitchFamily="34" charset="0"/>
              </a:rPr>
              <a:t>thuộc</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thế</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kỉ</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thứ</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mấy</a:t>
            </a:r>
            <a:r>
              <a:rPr lang="en-US" sz="4000" b="1" dirty="0">
                <a:latin typeface="Calibri" panose="020F0502020204030204" pitchFamily="34" charset="0"/>
                <a:cs typeface="Calibri" panose="020F0502020204030204" pitchFamily="34" charset="0"/>
              </a:rPr>
              <a:t> ?</a:t>
            </a:r>
          </a:p>
        </p:txBody>
      </p:sp>
      <p:sp>
        <p:nvSpPr>
          <p:cNvPr id="10" name="TextBox 9">
            <a:extLst>
              <a:ext uri="{FF2B5EF4-FFF2-40B4-BE49-F238E27FC236}">
                <a16:creationId xmlns:a16="http://schemas.microsoft.com/office/drawing/2014/main" id="{3F6C6B3E-4498-6F13-DCF7-CD01FDF78B7B}"/>
              </a:ext>
            </a:extLst>
          </p:cNvPr>
          <p:cNvSpPr txBox="1"/>
          <p:nvPr/>
        </p:nvSpPr>
        <p:spPr>
          <a:xfrm>
            <a:off x="3448050" y="1247775"/>
            <a:ext cx="6362700" cy="584775"/>
          </a:xfrm>
          <a:prstGeom prst="rect">
            <a:avLst/>
          </a:prstGeom>
          <a:noFill/>
        </p:spPr>
        <p:txBody>
          <a:bodyPr wrap="square" rtlCol="0">
            <a:spAutoFit/>
          </a:bodyPr>
          <a:lstStyle/>
          <a:p>
            <a:r>
              <a:rPr lang="en-US" sz="3200" b="1" dirty="0" err="1">
                <a:solidFill>
                  <a:srgbClr val="FF0000"/>
                </a:solidFill>
                <a:latin typeface="Calibri" panose="020F0502020204030204" pitchFamily="34" charset="0"/>
                <a:cs typeface="Calibri" panose="020F0502020204030204" pitchFamily="34" charset="0"/>
              </a:rPr>
              <a:t>Năm</a:t>
            </a:r>
            <a:r>
              <a:rPr lang="en-US" sz="3200" b="1" dirty="0">
                <a:solidFill>
                  <a:srgbClr val="FF0000"/>
                </a:solidFill>
                <a:latin typeface="Calibri" panose="020F0502020204030204" pitchFamily="34" charset="0"/>
                <a:cs typeface="Calibri" panose="020F0502020204030204" pitchFamily="34" charset="0"/>
              </a:rPr>
              <a:t> 101 </a:t>
            </a:r>
            <a:r>
              <a:rPr lang="en-US" sz="3200" b="1" dirty="0" err="1">
                <a:solidFill>
                  <a:srgbClr val="FF0000"/>
                </a:solidFill>
                <a:latin typeface="Calibri" panose="020F0502020204030204" pitchFamily="34" charset="0"/>
                <a:cs typeface="Calibri" panose="020F0502020204030204" pitchFamily="34" charset="0"/>
              </a:rPr>
              <a:t>thuộc</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thế</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kỷ</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thứ</a:t>
            </a:r>
            <a:r>
              <a:rPr lang="en-US" sz="3200" b="1" dirty="0">
                <a:solidFill>
                  <a:srgbClr val="FF0000"/>
                </a:solidFill>
                <a:latin typeface="Calibri" panose="020F0502020204030204" pitchFamily="34" charset="0"/>
                <a:cs typeface="Calibri" panose="020F0502020204030204" pitchFamily="34" charset="0"/>
              </a:rPr>
              <a:t> II</a:t>
            </a:r>
          </a:p>
        </p:txBody>
      </p:sp>
      <p:sp>
        <p:nvSpPr>
          <p:cNvPr id="14" name="Rectangle: Rounded Corners 13">
            <a:extLst>
              <a:ext uri="{FF2B5EF4-FFF2-40B4-BE49-F238E27FC236}">
                <a16:creationId xmlns:a16="http://schemas.microsoft.com/office/drawing/2014/main" id="{ADDE2D82-D912-4CFA-10E4-E9D21893DF96}"/>
              </a:ext>
            </a:extLst>
          </p:cNvPr>
          <p:cNvSpPr/>
          <p:nvPr/>
        </p:nvSpPr>
        <p:spPr>
          <a:xfrm>
            <a:off x="1457326" y="1943101"/>
            <a:ext cx="9305924" cy="704850"/>
          </a:xfrm>
          <a:prstGeom prst="roundRect">
            <a:avLst/>
          </a:prstGeom>
          <a:solidFill>
            <a:schemeClr val="accent4">
              <a:lumMod val="20000"/>
              <a:lumOff val="80000"/>
            </a:schemeClr>
          </a:solidFill>
          <a:ln w="5715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latin typeface="Calibri" panose="020F0502020204030204" pitchFamily="34" charset="0"/>
                <a:cs typeface="Calibri" panose="020F0502020204030204" pitchFamily="34" charset="0"/>
              </a:rPr>
              <a:t>Năm</a:t>
            </a:r>
            <a:r>
              <a:rPr lang="en-US" sz="4000" b="1" dirty="0">
                <a:latin typeface="Calibri" panose="020F0502020204030204" pitchFamily="34" charset="0"/>
                <a:cs typeface="Calibri" panose="020F0502020204030204" pitchFamily="34" charset="0"/>
              </a:rPr>
              <a:t> 2023 </a:t>
            </a:r>
            <a:r>
              <a:rPr lang="en-US" sz="4000" b="1" dirty="0" err="1">
                <a:latin typeface="Calibri" panose="020F0502020204030204" pitchFamily="34" charset="0"/>
                <a:cs typeface="Calibri" panose="020F0502020204030204" pitchFamily="34" charset="0"/>
              </a:rPr>
              <a:t>thuộc</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thế</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kỉ</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thứ</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mấy</a:t>
            </a:r>
            <a:r>
              <a:rPr lang="en-US" sz="4000" b="1" dirty="0">
                <a:latin typeface="Calibri" panose="020F0502020204030204" pitchFamily="34" charset="0"/>
                <a:cs typeface="Calibri" panose="020F0502020204030204" pitchFamily="34" charset="0"/>
              </a:rPr>
              <a:t>?</a:t>
            </a:r>
          </a:p>
        </p:txBody>
      </p:sp>
      <p:sp>
        <p:nvSpPr>
          <p:cNvPr id="15" name="TextBox 14">
            <a:extLst>
              <a:ext uri="{FF2B5EF4-FFF2-40B4-BE49-F238E27FC236}">
                <a16:creationId xmlns:a16="http://schemas.microsoft.com/office/drawing/2014/main" id="{BF26F349-C3B8-1CD7-5372-DB807C38BB76}"/>
              </a:ext>
            </a:extLst>
          </p:cNvPr>
          <p:cNvSpPr txBox="1"/>
          <p:nvPr/>
        </p:nvSpPr>
        <p:spPr>
          <a:xfrm>
            <a:off x="3305175" y="2752725"/>
            <a:ext cx="6362700" cy="584775"/>
          </a:xfrm>
          <a:prstGeom prst="rect">
            <a:avLst/>
          </a:prstGeom>
          <a:noFill/>
        </p:spPr>
        <p:txBody>
          <a:bodyPr wrap="square" rtlCol="0">
            <a:spAutoFit/>
          </a:bodyPr>
          <a:lstStyle/>
          <a:p>
            <a:r>
              <a:rPr lang="en-US" sz="3200" b="1" dirty="0" err="1">
                <a:solidFill>
                  <a:srgbClr val="FF0000"/>
                </a:solidFill>
                <a:latin typeface="Calibri" panose="020F0502020204030204" pitchFamily="34" charset="0"/>
                <a:cs typeface="Calibri" panose="020F0502020204030204" pitchFamily="34" charset="0"/>
              </a:rPr>
              <a:t>Năm</a:t>
            </a:r>
            <a:r>
              <a:rPr lang="en-US" sz="3200" b="1" dirty="0">
                <a:solidFill>
                  <a:srgbClr val="FF0000"/>
                </a:solidFill>
                <a:latin typeface="Calibri" panose="020F0502020204030204" pitchFamily="34" charset="0"/>
                <a:cs typeface="Calibri" panose="020F0502020204030204" pitchFamily="34" charset="0"/>
              </a:rPr>
              <a:t> 2023 </a:t>
            </a:r>
            <a:r>
              <a:rPr lang="en-US" sz="3200" b="1" dirty="0" err="1">
                <a:solidFill>
                  <a:srgbClr val="FF0000"/>
                </a:solidFill>
                <a:latin typeface="Calibri" panose="020F0502020204030204" pitchFamily="34" charset="0"/>
                <a:cs typeface="Calibri" panose="020F0502020204030204" pitchFamily="34" charset="0"/>
              </a:rPr>
              <a:t>thuộc</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thế</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kỷ</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thứ</a:t>
            </a:r>
            <a:r>
              <a:rPr lang="en-US" sz="3200" b="1" dirty="0">
                <a:solidFill>
                  <a:srgbClr val="FF0000"/>
                </a:solidFill>
                <a:latin typeface="Calibri" panose="020F0502020204030204" pitchFamily="34" charset="0"/>
                <a:cs typeface="Calibri" panose="020F0502020204030204" pitchFamily="34" charset="0"/>
              </a:rPr>
              <a:t>  XXI</a:t>
            </a:r>
          </a:p>
        </p:txBody>
      </p:sp>
      <p:sp>
        <p:nvSpPr>
          <p:cNvPr id="19" name="Rectangle: Rounded Corners 18">
            <a:extLst>
              <a:ext uri="{FF2B5EF4-FFF2-40B4-BE49-F238E27FC236}">
                <a16:creationId xmlns:a16="http://schemas.microsoft.com/office/drawing/2014/main" id="{9C9F3BB1-870B-9A79-E2CB-2E1767870AC4}"/>
              </a:ext>
            </a:extLst>
          </p:cNvPr>
          <p:cNvSpPr/>
          <p:nvPr/>
        </p:nvSpPr>
        <p:spPr>
          <a:xfrm>
            <a:off x="1228725" y="3352801"/>
            <a:ext cx="9505950" cy="704850"/>
          </a:xfrm>
          <a:prstGeom prst="roundRect">
            <a:avLst/>
          </a:prstGeom>
          <a:solidFill>
            <a:schemeClr val="accent4">
              <a:lumMod val="20000"/>
              <a:lumOff val="80000"/>
            </a:schemeClr>
          </a:solidFill>
          <a:ln w="5715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latin typeface="Calibri" panose="020F0502020204030204" pitchFamily="34" charset="0"/>
                <a:cs typeface="Calibri" panose="020F0502020204030204" pitchFamily="34" charset="0"/>
              </a:rPr>
              <a:t>Thế</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kỉ</a:t>
            </a:r>
            <a:r>
              <a:rPr lang="en-US" sz="4000" b="1" dirty="0">
                <a:latin typeface="Calibri" panose="020F0502020204030204" pitchFamily="34" charset="0"/>
                <a:cs typeface="Calibri" panose="020F0502020204030204" pitchFamily="34" charset="0"/>
              </a:rPr>
              <a:t> X </a:t>
            </a:r>
            <a:r>
              <a:rPr lang="en-US" sz="4000" b="1" dirty="0" err="1">
                <a:latin typeface="Calibri" panose="020F0502020204030204" pitchFamily="34" charset="0"/>
                <a:cs typeface="Calibri" panose="020F0502020204030204" pitchFamily="34" charset="0"/>
              </a:rPr>
              <a:t>kéo</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dài</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từ</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năm</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nào</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đến</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năm</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nào</a:t>
            </a:r>
            <a:r>
              <a:rPr lang="en-US" sz="4000" b="1" dirty="0">
                <a:latin typeface="Calibri" panose="020F0502020204030204" pitchFamily="34" charset="0"/>
                <a:cs typeface="Calibri" panose="020F0502020204030204" pitchFamily="34" charset="0"/>
              </a:rPr>
              <a:t>? </a:t>
            </a:r>
          </a:p>
        </p:txBody>
      </p:sp>
      <p:sp>
        <p:nvSpPr>
          <p:cNvPr id="20" name="TextBox 19">
            <a:extLst>
              <a:ext uri="{FF2B5EF4-FFF2-40B4-BE49-F238E27FC236}">
                <a16:creationId xmlns:a16="http://schemas.microsoft.com/office/drawing/2014/main" id="{F2BD72C7-ACCB-D575-4477-576CA64FC14C}"/>
              </a:ext>
            </a:extLst>
          </p:cNvPr>
          <p:cNvSpPr txBox="1"/>
          <p:nvPr/>
        </p:nvSpPr>
        <p:spPr>
          <a:xfrm>
            <a:off x="3390900" y="4114800"/>
            <a:ext cx="6362700" cy="584775"/>
          </a:xfrm>
          <a:prstGeom prst="rect">
            <a:avLst/>
          </a:prstGeom>
          <a:noFill/>
        </p:spPr>
        <p:txBody>
          <a:bodyPr wrap="square" rtlCol="0">
            <a:spAutoFit/>
          </a:bodyPr>
          <a:lstStyle/>
          <a:p>
            <a:r>
              <a:rPr lang="en-US" sz="3200" b="1">
                <a:solidFill>
                  <a:srgbClr val="FF0000"/>
                </a:solidFill>
                <a:latin typeface="Calibri" panose="020F0502020204030204" pitchFamily="34" charset="0"/>
                <a:cs typeface="Calibri" panose="020F0502020204030204" pitchFamily="34" charset="0"/>
              </a:rPr>
              <a:t>Thế kỉ  X kéo dài từ năm 901 - 1000</a:t>
            </a:r>
            <a:endParaRPr lang="en-US" sz="3200" b="1" dirty="0">
              <a:solidFill>
                <a:srgbClr val="FF0000"/>
              </a:solidFill>
              <a:latin typeface="Calibri" panose="020F0502020204030204" pitchFamily="34" charset="0"/>
              <a:cs typeface="Calibri" panose="020F0502020204030204" pitchFamily="34" charset="0"/>
            </a:endParaRPr>
          </a:p>
        </p:txBody>
      </p:sp>
      <p:sp>
        <p:nvSpPr>
          <p:cNvPr id="21" name="Rectangle: Rounded Corners 20">
            <a:extLst>
              <a:ext uri="{FF2B5EF4-FFF2-40B4-BE49-F238E27FC236}">
                <a16:creationId xmlns:a16="http://schemas.microsoft.com/office/drawing/2014/main" id="{763B0631-54F5-634A-1F5F-2B3BAC3F3938}"/>
              </a:ext>
            </a:extLst>
          </p:cNvPr>
          <p:cNvSpPr/>
          <p:nvPr/>
        </p:nvSpPr>
        <p:spPr>
          <a:xfrm>
            <a:off x="1323975" y="4705351"/>
            <a:ext cx="9677400" cy="704850"/>
          </a:xfrm>
          <a:prstGeom prst="roundRect">
            <a:avLst/>
          </a:prstGeom>
          <a:solidFill>
            <a:schemeClr val="accent4">
              <a:lumMod val="20000"/>
              <a:lumOff val="80000"/>
            </a:schemeClr>
          </a:solidFill>
          <a:ln w="5715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a:latin typeface="Calibri" panose="020F0502020204030204" pitchFamily="34" charset="0"/>
                <a:cs typeface="Calibri" panose="020F0502020204030204" pitchFamily="34" charset="0"/>
              </a:rPr>
              <a:t>Thế kỉ XV kéo dài từ năm nào đến năm nào?</a:t>
            </a:r>
            <a:endParaRPr lang="en-US" sz="4000" b="1" dirty="0">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BD5C60C0-23DA-35C3-39E4-C56954EDEE0B}"/>
              </a:ext>
            </a:extLst>
          </p:cNvPr>
          <p:cNvSpPr txBox="1"/>
          <p:nvPr/>
        </p:nvSpPr>
        <p:spPr>
          <a:xfrm>
            <a:off x="2581275" y="5495925"/>
            <a:ext cx="7172325" cy="584775"/>
          </a:xfrm>
          <a:prstGeom prst="rect">
            <a:avLst/>
          </a:prstGeom>
          <a:noFill/>
        </p:spPr>
        <p:txBody>
          <a:bodyPr wrap="square" rtlCol="0">
            <a:spAutoFit/>
          </a:bodyPr>
          <a:lstStyle/>
          <a:p>
            <a:r>
              <a:rPr lang="en-US" sz="3200" b="1">
                <a:solidFill>
                  <a:srgbClr val="FF0000"/>
                </a:solidFill>
                <a:latin typeface="Calibri" panose="020F0502020204030204" pitchFamily="34" charset="0"/>
                <a:cs typeface="Calibri" panose="020F0502020204030204" pitchFamily="34" charset="0"/>
              </a:rPr>
              <a:t>Thế kỉ  XV kéo dài từ năm 1501 - 1600</a:t>
            </a:r>
            <a:endParaRPr lang="en-US"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62681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wipe(down)">
                                      <p:cBhvr>
                                        <p:cTn id="32" dur="500"/>
                                        <p:tgtEl>
                                          <p:spTgt spid="2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2">
                                            <p:txEl>
                                              <p:pRg st="0" end="0"/>
                                            </p:txEl>
                                          </p:spTgt>
                                        </p:tgtEl>
                                        <p:attrNameLst>
                                          <p:attrName>style.visibility</p:attrName>
                                        </p:attrNameLst>
                                      </p:cBhvr>
                                      <p:to>
                                        <p:strVal val="visible"/>
                                      </p:to>
                                    </p:set>
                                    <p:animEffect transition="in" filter="wipe(down)">
                                      <p:cBhvr>
                                        <p:cTn id="42"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9"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50657" y="426394"/>
            <a:ext cx="11690971" cy="6068997"/>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2" name="Graphic 1">
            <a:extLst>
              <a:ext uri="{FF2B5EF4-FFF2-40B4-BE49-F238E27FC236}">
                <a16:creationId xmlns:a16="http://schemas.microsoft.com/office/drawing/2014/main" id="{A8FA97AE-0715-3BE5-A0B5-46FC09914D3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174734" y="2823372"/>
            <a:ext cx="3178192" cy="3396585"/>
          </a:xfrm>
          <a:prstGeom prst="rect">
            <a:avLst/>
          </a:prstGeom>
        </p:spPr>
      </p:pic>
      <p:sp>
        <p:nvSpPr>
          <p:cNvPr id="3" name="Speech Bubble: Rectangle with Corners Rounded 2">
            <a:extLst>
              <a:ext uri="{FF2B5EF4-FFF2-40B4-BE49-F238E27FC236}">
                <a16:creationId xmlns:a16="http://schemas.microsoft.com/office/drawing/2014/main" id="{767E04DA-33A0-5BF6-416C-B1A6C386FC44}"/>
              </a:ext>
            </a:extLst>
          </p:cNvPr>
          <p:cNvSpPr/>
          <p:nvPr/>
        </p:nvSpPr>
        <p:spPr>
          <a:xfrm>
            <a:off x="3686175" y="981075"/>
            <a:ext cx="8096250" cy="1876425"/>
          </a:xfrm>
          <a:prstGeom prst="wedgeRoundRectCallout">
            <a:avLst>
              <a:gd name="adj1" fmla="val -39856"/>
              <a:gd name="adj2" fmla="val 76059"/>
              <a:gd name="adj3" fmla="val 16667"/>
            </a:avLst>
          </a:prstGeom>
          <a:solidFill>
            <a:schemeClr val="accent4">
              <a:lumMod val="20000"/>
              <a:lumOff val="80000"/>
            </a:schemeClr>
          </a:solidFill>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Thế kỉ là một đơn vị đo thời gian lớn nhất</a:t>
            </a:r>
            <a:endParaRPr lang="en-US" sz="2800" b="1"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1 thế kỉ =</a:t>
            </a:r>
            <a:r>
              <a:rPr lang="en-US" sz="2800" b="1" dirty="0">
                <a:latin typeface="Cambria" panose="02040503050406030204" pitchFamily="18" charset="0"/>
                <a:ea typeface="Cambria" panose="02040503050406030204" pitchFamily="18" charset="0"/>
              </a:rPr>
              <a:t> </a:t>
            </a:r>
            <a:r>
              <a:rPr lang="vi-VN" sz="2800" b="1" dirty="0">
                <a:latin typeface="Cambria" panose="02040503050406030204" pitchFamily="18" charset="0"/>
                <a:ea typeface="Cambria" panose="02040503050406030204" pitchFamily="18" charset="0"/>
              </a:rPr>
              <a:t>100 năm</a:t>
            </a:r>
            <a:endParaRPr lang="en-US" sz="2800" b="1"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en-US" sz="2800" b="1" dirty="0">
                <a:latin typeface="Cambria" panose="02040503050406030204" pitchFamily="18" charset="0"/>
                <a:ea typeface="Cambria" panose="02040503050406030204" pitchFamily="18" charset="0"/>
              </a:rPr>
              <a:t>N</a:t>
            </a:r>
            <a:r>
              <a:rPr lang="vi-VN" sz="2800" b="1" dirty="0">
                <a:latin typeface="Cambria" panose="02040503050406030204" pitchFamily="18" charset="0"/>
                <a:ea typeface="Cambria" panose="02040503050406030204" pitchFamily="18" charset="0"/>
              </a:rPr>
              <a:t>gười ta dùng chữ số la mã để ghi tên thế kỉ. </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814864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162E00-46E7-B285-719D-8AC0B2555969}"/>
              </a:ext>
            </a:extLst>
          </p:cNvPr>
          <p:cNvPicPr>
            <a:picLocks noChangeAspect="1"/>
          </p:cNvPicPr>
          <p:nvPr/>
        </p:nvPicPr>
        <p:blipFill>
          <a:blip r:embed="rId4"/>
          <a:stretch>
            <a:fillRect/>
          </a:stretch>
        </p:blipFill>
        <p:spPr>
          <a:xfrm>
            <a:off x="2099319" y="1896156"/>
            <a:ext cx="8583912" cy="1865538"/>
          </a:xfrm>
          <a:prstGeom prst="rect">
            <a:avLst/>
          </a:prstGeom>
        </p:spPr>
      </p:pic>
    </p:spTree>
    <p:extLst>
      <p:ext uri="{BB962C8B-B14F-4D97-AF65-F5344CB8AC3E}">
        <p14:creationId xmlns:p14="http://schemas.microsoft.com/office/powerpoint/2010/main" val="14270653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68</TotalTime>
  <Words>1260</Words>
  <Application>Microsoft Office PowerPoint</Application>
  <PresentationFormat>Widescreen</PresentationFormat>
  <Paragraphs>128</Paragraphs>
  <Slides>23</Slides>
  <Notes>21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#9Slide05 ButterScotch</vt:lpstr>
      <vt:lpstr>Arial</vt:lpstr>
      <vt:lpstr>Calibri</vt:lpstr>
      <vt:lpstr>Cambria</vt:lpstr>
      <vt:lpstr>等线</vt:lpstr>
      <vt:lpstr>等线 Light</vt:lpstr>
      <vt:lpstr>Times New Roman</vt:lpstr>
      <vt:lpstr>Office 主题​​</vt:lpstr>
      <vt:lpstr>1_Office 主题​​</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MTC</cp:lastModifiedBy>
  <cp:revision>50</cp:revision>
  <dcterms:created xsi:type="dcterms:W3CDTF">2023-09-07T07:21:13Z</dcterms:created>
  <dcterms:modified xsi:type="dcterms:W3CDTF">2023-10-02T03:12:35Z</dcterms:modified>
</cp:coreProperties>
</file>