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8" r:id="rId3"/>
    <p:sldMasterId id="2147483711" r:id="rId4"/>
  </p:sldMasterIdLst>
  <p:notesMasterIdLst>
    <p:notesMasterId r:id="rId23"/>
  </p:notesMasterIdLst>
  <p:sldIdLst>
    <p:sldId id="508" r:id="rId5"/>
    <p:sldId id="257" r:id="rId6"/>
    <p:sldId id="558" r:id="rId7"/>
    <p:sldId id="261" r:id="rId8"/>
    <p:sldId id="294" r:id="rId9"/>
    <p:sldId id="270" r:id="rId10"/>
    <p:sldId id="289" r:id="rId11"/>
    <p:sldId id="268" r:id="rId12"/>
    <p:sldId id="559" r:id="rId13"/>
    <p:sldId id="278" r:id="rId14"/>
    <p:sldId id="276" r:id="rId15"/>
    <p:sldId id="560" r:id="rId16"/>
    <p:sldId id="299" r:id="rId17"/>
    <p:sldId id="300" r:id="rId18"/>
    <p:sldId id="290" r:id="rId19"/>
    <p:sldId id="291" r:id="rId20"/>
    <p:sldId id="56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C0447-AD2B-4E69-97D8-16437E69D37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FFA88-C947-41CC-8203-9915628A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5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6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949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67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146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4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96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456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604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67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165237"/>
      </p:ext>
    </p:extLst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68469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111299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800922"/>
      </p:ext>
    </p:extLst>
  </p:cSld>
  <p:clrMapOvr>
    <a:masterClrMapping/>
  </p:clrMapOvr>
  <p:transition spd="slow" advClick="0" advTm="2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213160"/>
      </p:ext>
    </p:extLst>
  </p:cSld>
  <p:clrMapOvr>
    <a:masterClrMapping/>
  </p:clrMapOvr>
  <p:transition spd="slow" advClick="0" advTm="2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329342"/>
      </p:ext>
    </p:extLst>
  </p:cSld>
  <p:clrMapOvr>
    <a:masterClrMapping/>
  </p:clrMapOvr>
  <p:transition spd="slow" advClick="0" advTm="2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079563"/>
      </p:ext>
    </p:extLst>
  </p:cSld>
  <p:clrMapOvr>
    <a:masterClrMapping/>
  </p:clrMapOvr>
  <p:transition spd="slow" advClick="0" advTm="2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14254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848589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227123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109810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717358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70485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446265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897620"/>
      </p:ext>
    </p:extLst>
  </p:cSld>
  <p:clrMapOvr>
    <a:masterClrMapping/>
  </p:clrMapOvr>
  <p:transition spd="slow" advClick="0" advTm="2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276398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63011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573716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258374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802968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29944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115419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359627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941363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198584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482553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57835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523756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912211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074854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41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3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47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7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2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1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36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4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95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1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7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41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41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6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4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47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6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312D18B-5035-FA75-DF40-F8A3D43170E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683" y="0"/>
            <a:ext cx="1300273" cy="1300273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7B27439-A89C-53E4-48FA-8D6DC15A0B6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48" y="7400261"/>
            <a:ext cx="1300273" cy="130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0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57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AD8FB38-6B69-BC57-17BC-06985234CBE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9726" y="314325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0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Zalo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0972.115.126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Facebook ạ, CÁC WEB.....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FE1D51-03F6-483A-B84E-BC67744B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264480"/>
            <a:ext cx="1888132" cy="2303850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1CF4858A-2841-4673-8AEA-21FBE8C0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52" y="1158243"/>
            <a:ext cx="3183890" cy="5456316"/>
          </a:xfrm>
          <a:prstGeom prst="rect">
            <a:avLst/>
          </a:prstGeom>
        </p:spPr>
      </p:pic>
      <p:pic>
        <p:nvPicPr>
          <p:cNvPr id="348" name="Graphic 347">
            <a:extLst>
              <a:ext uri="{FF2B5EF4-FFF2-40B4-BE49-F238E27FC236}">
                <a16:creationId xmlns:a16="http://schemas.microsoft.com/office/drawing/2014/main" id="{0B2E7FB3-FD79-44A0-A441-D94E6C4D32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84700"/>
            <a:ext cx="2589498" cy="23038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B83F89-2707-4F88-A65B-F468C244E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93575"/>
            <a:ext cx="2589498" cy="236248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942656" y="667199"/>
            <a:ext cx="6539906" cy="23624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Tuyệt vời!!! Bây giờ chúng ta sẽ cho gà ăn. Các bạn hãy thực hiện các phép tính tiếp theo nhé!</a:t>
            </a:r>
          </a:p>
        </p:txBody>
      </p:sp>
    </p:spTree>
    <p:extLst>
      <p:ext uri="{BB962C8B-B14F-4D97-AF65-F5344CB8AC3E}">
        <p14:creationId xmlns:p14="http://schemas.microsoft.com/office/powerpoint/2010/main" val="24421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AE10C5-0152-4E44-AB77-6F90097043B2}"/>
              </a:ext>
            </a:extLst>
          </p:cNvPr>
          <p:cNvSpPr/>
          <p:nvPr/>
        </p:nvSpPr>
        <p:spPr>
          <a:xfrm>
            <a:off x="367748" y="148857"/>
            <a:ext cx="11529391" cy="6420908"/>
          </a:xfrm>
          <a:prstGeom prst="roundRect">
            <a:avLst>
              <a:gd name="adj" fmla="val 1236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4BBB70B-AD65-4EBF-B1B4-2CCBB6EC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00600"/>
            <a:ext cx="1919260" cy="187427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A52A76A-3B9B-4492-9432-9227C09A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9400">
            <a:off x="1273936" y="5776833"/>
            <a:ext cx="223972" cy="24666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2BDE9D5-7745-4C74-AF5B-D7019984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400" flipH="1">
            <a:off x="1312161" y="5803903"/>
            <a:ext cx="153344" cy="192742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AD17503E-0208-486D-AD6D-A6EB39522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" y="4912242"/>
            <a:ext cx="2600961" cy="1844144"/>
          </a:xfrm>
          <a:prstGeom prst="rect">
            <a:avLst/>
          </a:prstGeom>
        </p:spPr>
      </p:pic>
      <p:grpSp>
        <p:nvGrpSpPr>
          <p:cNvPr id="49" name="Graphic 14">
            <a:extLst>
              <a:ext uri="{FF2B5EF4-FFF2-40B4-BE49-F238E27FC236}">
                <a16:creationId xmlns:a16="http://schemas.microsoft.com/office/drawing/2014/main" id="{0953C081-804B-44FE-A5BE-5796BC659D23}"/>
              </a:ext>
            </a:extLst>
          </p:cNvPr>
          <p:cNvGrpSpPr/>
          <p:nvPr/>
        </p:nvGrpSpPr>
        <p:grpSpPr>
          <a:xfrm>
            <a:off x="10453112" y="5507490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0" name="Graphic 14">
              <a:extLst>
                <a:ext uri="{FF2B5EF4-FFF2-40B4-BE49-F238E27FC236}">
                  <a16:creationId xmlns:a16="http://schemas.microsoft.com/office/drawing/2014/main" id="{2CCF1166-CE80-43D7-B353-FE8DF76EBE2B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348BC5-EE38-44E9-B9DE-11C442B4B950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26C8299-978F-4E8F-A4FA-F79476412161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AAA7FB7-77D6-445E-B1CB-76C58DF6EAE8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EEF1EBA-594A-4A86-A0C0-6A8E1D4F3026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2ACA1C4-A3D6-4584-AEF5-60AA63DD804D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aphic 14">
              <a:extLst>
                <a:ext uri="{FF2B5EF4-FFF2-40B4-BE49-F238E27FC236}">
                  <a16:creationId xmlns:a16="http://schemas.microsoft.com/office/drawing/2014/main" id="{8367F45E-0F0B-4404-962C-A1459233EA12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536469E-1A19-411C-9CB8-674504CFA56A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E119B90-7DC0-4584-B7DE-E2596D140525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A7C5A6D-DE09-4145-ABE2-0EC59F79AB7E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B164A82-E176-4946-9F6E-A9796BEA9CAC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ADFB1C3-83F7-4468-B46B-5BCA840E0B65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aphic 14">
              <a:extLst>
                <a:ext uri="{FF2B5EF4-FFF2-40B4-BE49-F238E27FC236}">
                  <a16:creationId xmlns:a16="http://schemas.microsoft.com/office/drawing/2014/main" id="{53E067F9-D299-42FA-BB1D-01970BA31A9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AD85FA4-B2FB-4927-ADD8-D004F8C102E2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B7A572C-1A78-457A-83BD-1040BC8C2F63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7B590B2-6527-47E5-97F8-EC776DF7EDFE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29AE33E-5B0B-4E67-BDCE-7A6F1DFB7B50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04A26D-FD0F-4766-8924-3DF20EA712EE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87409A5-1ABD-4A4B-BC6A-487E718A5BDA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aphic 14">
              <a:extLst>
                <a:ext uri="{FF2B5EF4-FFF2-40B4-BE49-F238E27FC236}">
                  <a16:creationId xmlns:a16="http://schemas.microsoft.com/office/drawing/2014/main" id="{47DA0CD6-8986-41C6-939D-6C302D9FBD11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04B8262-5033-4F22-B19B-6E6FDA326C52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8E88EDD-11C4-4D4A-8954-4F25329D2AE7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A76315D-B69D-4E6C-9C0A-C7469C48CCAA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EBB3D1-5203-4049-8C3D-20ADE5D71C4D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C5C2AFF-8576-43CE-A272-64D25F6C9539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D069DE0-90FB-4645-B5FB-308609E65F0F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aphic 14">
              <a:extLst>
                <a:ext uri="{FF2B5EF4-FFF2-40B4-BE49-F238E27FC236}">
                  <a16:creationId xmlns:a16="http://schemas.microsoft.com/office/drawing/2014/main" id="{6EC1DF96-923B-4B68-908B-79D392A0EAF2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54141EE-E8C7-4AEC-8676-645EA3A9048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F2438CA-11A5-47A2-9ED2-2C0401509AEB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D4DBADD-AEA1-4B9C-AB89-070E2B7F1EB8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95E0DC2-4D70-4723-8A3D-4F014395304F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480E9F-5642-4081-9A73-F00C0DBE737D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3B4F165-254B-4020-85AA-E9E52A061BCD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14">
              <a:extLst>
                <a:ext uri="{FF2B5EF4-FFF2-40B4-BE49-F238E27FC236}">
                  <a16:creationId xmlns:a16="http://schemas.microsoft.com/office/drawing/2014/main" id="{DB5E70B9-5586-465A-AD27-555C1CE78D3F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6DBE1C4-9481-42CD-892A-BF518830D0B6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9A820FB-84B2-4775-9720-EB33518673A9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F0D0F47-9597-4FE0-9624-9B77F4298D07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31FBB61-DCA8-4E64-9721-EB5FC0BA9A20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8D82EFE-C930-48ED-BCB4-A7BFF80098D3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aphic 14">
              <a:extLst>
                <a:ext uri="{FF2B5EF4-FFF2-40B4-BE49-F238E27FC236}">
                  <a16:creationId xmlns:a16="http://schemas.microsoft.com/office/drawing/2014/main" id="{00D8781B-CFD9-471D-A0D4-A460AD466ECA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1518E2E-F8AF-4DB3-99C4-DC930D7EDC77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A8C500F-0064-45B0-9828-F8452E3C885A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2CA379-73EF-4E26-BB85-77E826C08E89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ECC5B9-3C87-4AD1-A5F8-BB857F320B1E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2829A7-7B8A-4FD7-BBCE-2EAC309E9B02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4905EEA-33C4-4D9E-9704-4376674A6F42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aphic 14">
              <a:extLst>
                <a:ext uri="{FF2B5EF4-FFF2-40B4-BE49-F238E27FC236}">
                  <a16:creationId xmlns:a16="http://schemas.microsoft.com/office/drawing/2014/main" id="{A5B9E862-22A6-4B4F-92A7-4CCD51DCE56E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4B62235-31F1-4D73-B639-C229768EE83E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70169FD-B763-42EF-9F93-AC9B232746EA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9FB1FA-B7AE-4C2D-AC3A-428A9D026FF1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2A0F24E-6488-417F-94DA-42A2CCFD9E34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5E50A44-F71B-451F-9AC2-98F4BE272631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A83A72D-C8F7-4CD4-ABC9-4039030BA47B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aphic 14">
              <a:extLst>
                <a:ext uri="{FF2B5EF4-FFF2-40B4-BE49-F238E27FC236}">
                  <a16:creationId xmlns:a16="http://schemas.microsoft.com/office/drawing/2014/main" id="{6041E084-9AAD-45F3-AB5A-11E766614EF3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DBA429-DD78-4714-AEA6-F04D94FA29A1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0D23A1-9AF7-4B2D-B05C-D1EA16AA2E6B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69458B2-E46E-4876-A2E0-0E260858459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5D4AC84-BC04-4360-9400-FA987E0CFFA6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EBAF706-F740-40CC-91F9-38FF18B05F41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1A58C93-9C4E-468A-847E-5ABAD96F72A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aphic 14">
            <a:extLst>
              <a:ext uri="{FF2B5EF4-FFF2-40B4-BE49-F238E27FC236}">
                <a16:creationId xmlns:a16="http://schemas.microsoft.com/office/drawing/2014/main" id="{CA46D6FB-FB30-4473-887F-C049191C81A3}"/>
              </a:ext>
            </a:extLst>
          </p:cNvPr>
          <p:cNvGrpSpPr/>
          <p:nvPr/>
        </p:nvGrpSpPr>
        <p:grpSpPr>
          <a:xfrm>
            <a:off x="10963351" y="5194349"/>
            <a:ext cx="314272" cy="306886"/>
            <a:chOff x="4129153" y="3755456"/>
            <a:chExt cx="381280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98" name="Graphic 14">
              <a:extLst>
                <a:ext uri="{FF2B5EF4-FFF2-40B4-BE49-F238E27FC236}">
                  <a16:creationId xmlns:a16="http://schemas.microsoft.com/office/drawing/2014/main" id="{2333DA08-3646-43FA-9746-4C6EB06D3C04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5524E96-63A4-42B8-AD84-CB2A0DA5BF9A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BA60983-F2D9-46AB-ABF9-C843DB4D2FC6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02B723C-CCC1-49EE-B909-3B4950551B65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0DAE816-8E69-408F-8A95-7549D19F8B8C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aphic 14">
              <a:extLst>
                <a:ext uri="{FF2B5EF4-FFF2-40B4-BE49-F238E27FC236}">
                  <a16:creationId xmlns:a16="http://schemas.microsoft.com/office/drawing/2014/main" id="{16A47F7F-F9B4-4ADC-99CD-416827BB3BB6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6E3AC83-69AE-406C-A7AD-820B6CC05BC4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378B1C8-2ED1-438D-A48A-FD9813FF0FD6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6FB94BB-7B70-4FBD-A355-9C8FACF6A96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BF1B138-254F-4C1C-8FDD-5661FA2CCFB8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BF3B332-81E8-41E9-9961-CFBC6EE59113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aphic 14">
              <a:extLst>
                <a:ext uri="{FF2B5EF4-FFF2-40B4-BE49-F238E27FC236}">
                  <a16:creationId xmlns:a16="http://schemas.microsoft.com/office/drawing/2014/main" id="{BC64EFD2-168C-4AF2-8EE3-57A36A8B74C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6E72C36-136B-46C6-8549-9DB6D03908BE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1F5A9EB-8BD9-45B1-8499-46E849F34D56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ADA44667-2523-4A18-97ED-BFD6DC40758A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F673DC12-796A-485A-B603-98C5E5A1FA3B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F4829D9-7142-450C-AF69-4C98C413FF6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6D47535-7D94-403D-A488-A50E6305FC31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aphic 14">
              <a:extLst>
                <a:ext uri="{FF2B5EF4-FFF2-40B4-BE49-F238E27FC236}">
                  <a16:creationId xmlns:a16="http://schemas.microsoft.com/office/drawing/2014/main" id="{68B2D657-1052-449D-9123-E957D4D6CD9D}"/>
                </a:ext>
              </a:extLst>
            </p:cNvPr>
            <p:cNvGrpSpPr/>
            <p:nvPr/>
          </p:nvGrpSpPr>
          <p:grpSpPr>
            <a:xfrm>
              <a:off x="5480396" y="4938964"/>
              <a:ext cx="564800" cy="567837"/>
              <a:chOff x="5480396" y="4938964"/>
              <a:chExt cx="564800" cy="567837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0A80B22-76F8-4BB4-A2C8-117B51782882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CC27F14-C4EA-4B5A-BFCF-B45EA49C9B20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aphic 14">
              <a:extLst>
                <a:ext uri="{FF2B5EF4-FFF2-40B4-BE49-F238E27FC236}">
                  <a16:creationId xmlns:a16="http://schemas.microsoft.com/office/drawing/2014/main" id="{CA798165-5961-4992-98FA-CEE694D4B1A9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8CB2252-8CF8-415D-A58B-46547150AB2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0959CA2-BB95-4EF4-983F-2E396E0C78E2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7C097B-DCA5-405E-A320-C49798A666FC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4C2F23D-DF46-4F39-89B5-3DED93F8220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FA1F530-3706-4197-905D-6BA0C76079E1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CA4B812-E6E0-428E-AFF9-0B2805ADC107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aphic 14">
              <a:extLst>
                <a:ext uri="{FF2B5EF4-FFF2-40B4-BE49-F238E27FC236}">
                  <a16:creationId xmlns:a16="http://schemas.microsoft.com/office/drawing/2014/main" id="{81BCCF6B-2060-42C0-946E-6517A01FE707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D52E0E8-E553-4C44-AC9A-DCD874B89915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D0DC857-4555-49DB-923C-84858EFF627F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E90E83-A887-4991-81EC-12AC4BC946B4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CE6BAEE-D465-43AF-92E9-63D5A03F3D11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5261BEA-A422-4CF7-984B-1A651B644240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FAB36C2-A830-4332-8EDE-16F5783649EA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aphic 14">
              <a:extLst>
                <a:ext uri="{FF2B5EF4-FFF2-40B4-BE49-F238E27FC236}">
                  <a16:creationId xmlns:a16="http://schemas.microsoft.com/office/drawing/2014/main" id="{536EA419-D893-4ADA-A808-763072DB333F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7"/>
              <a:chOff x="5950866" y="5927215"/>
              <a:chExt cx="399307" cy="1527297"/>
            </a:xfrm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DA801309-49DA-422E-866A-CE3978E1B34A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D25DFB8-3190-441A-99A3-71183AD31F25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EF6920E-B0EA-4E4A-833C-1675AE0620BB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3F58B80-6451-4400-B35B-0E6A34116F8B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aphic 14">
              <a:extLst>
                <a:ext uri="{FF2B5EF4-FFF2-40B4-BE49-F238E27FC236}">
                  <a16:creationId xmlns:a16="http://schemas.microsoft.com/office/drawing/2014/main" id="{A9885399-FE0E-4B62-965A-57B4FCF66314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EE8B5A-CC2F-4717-BA4B-F29DADF54C7B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04A8C8B-13CF-4BBA-B563-F7C4C8D9F861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7CE7AE-2328-4DF1-A7DF-1BFF297A1EF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0C877E-CBA8-458A-8B88-3B7ACBC5856D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0BF166B-5E0B-44E7-91CD-0D97F5045578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B7CA914-78AA-47DB-9D38-F7C7D7EE19D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A838FEDC-EDF9-4037-B2E7-441F4A2CD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0533" y="4677796"/>
            <a:ext cx="1786798" cy="2180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A57D0-748D-7AE3-BD42-16C13EDD5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133" y="287050"/>
            <a:ext cx="10144489" cy="935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48F55E-4EF9-235D-41BD-F9901E6A14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469" y="1158430"/>
            <a:ext cx="7773617" cy="3992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78B4FC-4E71-F4B4-D34E-14C1063A9222}"/>
              </a:ext>
            </a:extLst>
          </p:cNvPr>
          <p:cNvSpPr txBox="1"/>
          <p:nvPr/>
        </p:nvSpPr>
        <p:spPr>
          <a:xfrm>
            <a:off x="7489528" y="1419447"/>
            <a:ext cx="4355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đường vuông góc với </a:t>
            </a:r>
            <a:r>
              <a:rPr lang="nl-NL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 số 10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CD30F4-61C7-3856-AFA5-D495C5410441}"/>
              </a:ext>
            </a:extLst>
          </p:cNvPr>
          <p:cNvCxnSpPr>
            <a:cxnSpLocks/>
          </p:cNvCxnSpPr>
          <p:nvPr/>
        </p:nvCxnSpPr>
        <p:spPr>
          <a:xfrm flipH="1">
            <a:off x="3021640" y="3232962"/>
            <a:ext cx="55269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F2A3A5-9EDB-3FCC-A086-43C7293B3EB9}"/>
              </a:ext>
            </a:extLst>
          </p:cNvPr>
          <p:cNvCxnSpPr>
            <a:cxnSpLocks/>
          </p:cNvCxnSpPr>
          <p:nvPr/>
        </p:nvCxnSpPr>
        <p:spPr>
          <a:xfrm>
            <a:off x="3952211" y="2169041"/>
            <a:ext cx="0" cy="106281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5368A2-5CFE-E9D7-FA0A-E2305961FA72}"/>
              </a:ext>
            </a:extLst>
          </p:cNvPr>
          <p:cNvCxnSpPr>
            <a:cxnSpLocks/>
          </p:cNvCxnSpPr>
          <p:nvPr/>
        </p:nvCxnSpPr>
        <p:spPr>
          <a:xfrm>
            <a:off x="4845345" y="2158408"/>
            <a:ext cx="0" cy="106281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5BE054-E947-FCB5-5069-EADDD85AC797}"/>
              </a:ext>
            </a:extLst>
          </p:cNvPr>
          <p:cNvCxnSpPr>
            <a:cxnSpLocks/>
          </p:cNvCxnSpPr>
          <p:nvPr/>
        </p:nvCxnSpPr>
        <p:spPr>
          <a:xfrm>
            <a:off x="5759745" y="2147775"/>
            <a:ext cx="0" cy="106281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B1F9D4-B12B-12E6-5535-8A98FAE83157}"/>
              </a:ext>
            </a:extLst>
          </p:cNvPr>
          <p:cNvCxnSpPr>
            <a:cxnSpLocks/>
          </p:cNvCxnSpPr>
          <p:nvPr/>
        </p:nvCxnSpPr>
        <p:spPr>
          <a:xfrm>
            <a:off x="6695410" y="2137142"/>
            <a:ext cx="0" cy="106281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3F41A2-ADE8-FF04-39D3-6C1D08855434}"/>
              </a:ext>
            </a:extLst>
          </p:cNvPr>
          <p:cNvCxnSpPr>
            <a:cxnSpLocks/>
          </p:cNvCxnSpPr>
          <p:nvPr/>
        </p:nvCxnSpPr>
        <p:spPr>
          <a:xfrm>
            <a:off x="3718294" y="3200398"/>
            <a:ext cx="0" cy="14991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97F80F-7CFA-7FD5-3BB6-5859FFD93BBB}"/>
              </a:ext>
            </a:extLst>
          </p:cNvPr>
          <p:cNvCxnSpPr>
            <a:cxnSpLocks/>
          </p:cNvCxnSpPr>
          <p:nvPr/>
        </p:nvCxnSpPr>
        <p:spPr>
          <a:xfrm>
            <a:off x="5951132" y="3221663"/>
            <a:ext cx="0" cy="14991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0625 L -0.01042 0.00625 C -0.01602 -0.00093 -0.02083 -0.01019 -0.02708 -0.01551 C -0.03242 -0.02014 -0.0388 -0.02014 -0.04453 -0.02315 C -0.06862 -0.03611 -0.04115 -0.02986 -0.07852 -0.03241 L -0.47175 -0.03102 C -0.48906 -0.03032 -0.50599 -0.01991 -0.52318 -0.01713 L -0.55195 -0.01227 C -0.5599 -0.01111 -0.56771 -0.01088 -0.57552 -0.00926 C -0.59414 -0.00532 -0.63138 0.00463 -0.63138 0.00463 C -0.63516 0.00671 -0.63893 0.00903 -0.64271 0.01088 C -0.64609 0.0125 -0.64974 0.01343 -0.65313 0.01551 C -0.65417 0.0162 -0.65482 0.01782 -0.65573 0.01875 C -0.65664 0.01944 -0.65755 0.01968 -0.65833 0.02014 C -0.66094 0.02708 -0.65938 0.025 -0.66537 0.02801 L -0.67148 0.03102 L -0.69232 0.04977 " pathEditMode="relative" ptsTypes="AAAAAAAAAAAAAAAAA">
                                      <p:cBhvr>
                                        <p:cTn id="70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AE10C5-0152-4E44-AB77-6F90097043B2}"/>
              </a:ext>
            </a:extLst>
          </p:cNvPr>
          <p:cNvSpPr/>
          <p:nvPr/>
        </p:nvSpPr>
        <p:spPr>
          <a:xfrm>
            <a:off x="367748" y="148857"/>
            <a:ext cx="11529391" cy="6420908"/>
          </a:xfrm>
          <a:prstGeom prst="roundRect">
            <a:avLst>
              <a:gd name="adj" fmla="val 1236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4BBB70B-AD65-4EBF-B1B4-2CCBB6EC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00600"/>
            <a:ext cx="1919260" cy="187427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A52A76A-3B9B-4492-9432-9227C09A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9400">
            <a:off x="1273936" y="5776833"/>
            <a:ext cx="223972" cy="24666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2BDE9D5-7745-4C74-AF5B-D7019984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400" flipH="1">
            <a:off x="1312161" y="5803903"/>
            <a:ext cx="153344" cy="192742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AD17503E-0208-486D-AD6D-A6EB39522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" y="4912242"/>
            <a:ext cx="2600961" cy="1844144"/>
          </a:xfrm>
          <a:prstGeom prst="rect">
            <a:avLst/>
          </a:prstGeom>
        </p:spPr>
      </p:pic>
      <p:grpSp>
        <p:nvGrpSpPr>
          <p:cNvPr id="49" name="Graphic 14">
            <a:extLst>
              <a:ext uri="{FF2B5EF4-FFF2-40B4-BE49-F238E27FC236}">
                <a16:creationId xmlns:a16="http://schemas.microsoft.com/office/drawing/2014/main" id="{0953C081-804B-44FE-A5BE-5796BC659D23}"/>
              </a:ext>
            </a:extLst>
          </p:cNvPr>
          <p:cNvGrpSpPr/>
          <p:nvPr/>
        </p:nvGrpSpPr>
        <p:grpSpPr>
          <a:xfrm>
            <a:off x="10453112" y="5507490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0" name="Graphic 14">
              <a:extLst>
                <a:ext uri="{FF2B5EF4-FFF2-40B4-BE49-F238E27FC236}">
                  <a16:creationId xmlns:a16="http://schemas.microsoft.com/office/drawing/2014/main" id="{2CCF1166-CE80-43D7-B353-FE8DF76EBE2B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348BC5-EE38-44E9-B9DE-11C442B4B950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26C8299-978F-4E8F-A4FA-F79476412161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AAA7FB7-77D6-445E-B1CB-76C58DF6EAE8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EEF1EBA-594A-4A86-A0C0-6A8E1D4F3026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2ACA1C4-A3D6-4584-AEF5-60AA63DD804D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aphic 14">
              <a:extLst>
                <a:ext uri="{FF2B5EF4-FFF2-40B4-BE49-F238E27FC236}">
                  <a16:creationId xmlns:a16="http://schemas.microsoft.com/office/drawing/2014/main" id="{8367F45E-0F0B-4404-962C-A1459233EA12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536469E-1A19-411C-9CB8-674504CFA56A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E119B90-7DC0-4584-B7DE-E2596D140525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A7C5A6D-DE09-4145-ABE2-0EC59F79AB7E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B164A82-E176-4946-9F6E-A9796BEA9CAC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ADFB1C3-83F7-4468-B46B-5BCA840E0B65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aphic 14">
              <a:extLst>
                <a:ext uri="{FF2B5EF4-FFF2-40B4-BE49-F238E27FC236}">
                  <a16:creationId xmlns:a16="http://schemas.microsoft.com/office/drawing/2014/main" id="{53E067F9-D299-42FA-BB1D-01970BA31A9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AD85FA4-B2FB-4927-ADD8-D004F8C102E2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B7A572C-1A78-457A-83BD-1040BC8C2F63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7B590B2-6527-47E5-97F8-EC776DF7EDFE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29AE33E-5B0B-4E67-BDCE-7A6F1DFB7B50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04A26D-FD0F-4766-8924-3DF20EA712EE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87409A5-1ABD-4A4B-BC6A-487E718A5BDA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aphic 14">
              <a:extLst>
                <a:ext uri="{FF2B5EF4-FFF2-40B4-BE49-F238E27FC236}">
                  <a16:creationId xmlns:a16="http://schemas.microsoft.com/office/drawing/2014/main" id="{47DA0CD6-8986-41C6-939D-6C302D9FBD11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04B8262-5033-4F22-B19B-6E6FDA326C52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8E88EDD-11C4-4D4A-8954-4F25329D2AE7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A76315D-B69D-4E6C-9C0A-C7469C48CCAA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EBB3D1-5203-4049-8C3D-20ADE5D71C4D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C5C2AFF-8576-43CE-A272-64D25F6C9539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D069DE0-90FB-4645-B5FB-308609E65F0F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aphic 14">
              <a:extLst>
                <a:ext uri="{FF2B5EF4-FFF2-40B4-BE49-F238E27FC236}">
                  <a16:creationId xmlns:a16="http://schemas.microsoft.com/office/drawing/2014/main" id="{6EC1DF96-923B-4B68-908B-79D392A0EAF2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54141EE-E8C7-4AEC-8676-645EA3A9048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F2438CA-11A5-47A2-9ED2-2C0401509AEB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D4DBADD-AEA1-4B9C-AB89-070E2B7F1EB8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95E0DC2-4D70-4723-8A3D-4F014395304F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480E9F-5642-4081-9A73-F00C0DBE737D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3B4F165-254B-4020-85AA-E9E52A061BCD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14">
              <a:extLst>
                <a:ext uri="{FF2B5EF4-FFF2-40B4-BE49-F238E27FC236}">
                  <a16:creationId xmlns:a16="http://schemas.microsoft.com/office/drawing/2014/main" id="{DB5E70B9-5586-465A-AD27-555C1CE78D3F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6DBE1C4-9481-42CD-892A-BF518830D0B6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9A820FB-84B2-4775-9720-EB33518673A9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F0D0F47-9597-4FE0-9624-9B77F4298D07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31FBB61-DCA8-4E64-9721-EB5FC0BA9A20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8D82EFE-C930-48ED-BCB4-A7BFF80098D3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aphic 14">
              <a:extLst>
                <a:ext uri="{FF2B5EF4-FFF2-40B4-BE49-F238E27FC236}">
                  <a16:creationId xmlns:a16="http://schemas.microsoft.com/office/drawing/2014/main" id="{00D8781B-CFD9-471D-A0D4-A460AD466ECA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1518E2E-F8AF-4DB3-99C4-DC930D7EDC77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A8C500F-0064-45B0-9828-F8452E3C885A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2CA379-73EF-4E26-BB85-77E826C08E89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ECC5B9-3C87-4AD1-A5F8-BB857F320B1E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2829A7-7B8A-4FD7-BBCE-2EAC309E9B02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4905EEA-33C4-4D9E-9704-4376674A6F42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aphic 14">
              <a:extLst>
                <a:ext uri="{FF2B5EF4-FFF2-40B4-BE49-F238E27FC236}">
                  <a16:creationId xmlns:a16="http://schemas.microsoft.com/office/drawing/2014/main" id="{A5B9E862-22A6-4B4F-92A7-4CCD51DCE56E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4B62235-31F1-4D73-B639-C229768EE83E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70169FD-B763-42EF-9F93-AC9B232746EA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9FB1FA-B7AE-4C2D-AC3A-428A9D026FF1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2A0F24E-6488-417F-94DA-42A2CCFD9E34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5E50A44-F71B-451F-9AC2-98F4BE272631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A83A72D-C8F7-4CD4-ABC9-4039030BA47B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aphic 14">
              <a:extLst>
                <a:ext uri="{FF2B5EF4-FFF2-40B4-BE49-F238E27FC236}">
                  <a16:creationId xmlns:a16="http://schemas.microsoft.com/office/drawing/2014/main" id="{6041E084-9AAD-45F3-AB5A-11E766614EF3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DBA429-DD78-4714-AEA6-F04D94FA29A1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0D23A1-9AF7-4B2D-B05C-D1EA16AA2E6B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69458B2-E46E-4876-A2E0-0E260858459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5D4AC84-BC04-4360-9400-FA987E0CFFA6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EBAF706-F740-40CC-91F9-38FF18B05F41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1A58C93-9C4E-468A-847E-5ABAD96F72A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aphic 14">
            <a:extLst>
              <a:ext uri="{FF2B5EF4-FFF2-40B4-BE49-F238E27FC236}">
                <a16:creationId xmlns:a16="http://schemas.microsoft.com/office/drawing/2014/main" id="{CA46D6FB-FB30-4473-887F-C049191C81A3}"/>
              </a:ext>
            </a:extLst>
          </p:cNvPr>
          <p:cNvGrpSpPr/>
          <p:nvPr/>
        </p:nvGrpSpPr>
        <p:grpSpPr>
          <a:xfrm>
            <a:off x="10963351" y="5194349"/>
            <a:ext cx="314272" cy="306886"/>
            <a:chOff x="4129153" y="3755456"/>
            <a:chExt cx="381280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98" name="Graphic 14">
              <a:extLst>
                <a:ext uri="{FF2B5EF4-FFF2-40B4-BE49-F238E27FC236}">
                  <a16:creationId xmlns:a16="http://schemas.microsoft.com/office/drawing/2014/main" id="{2333DA08-3646-43FA-9746-4C6EB06D3C04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5524E96-63A4-42B8-AD84-CB2A0DA5BF9A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BA60983-F2D9-46AB-ABF9-C843DB4D2FC6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02B723C-CCC1-49EE-B909-3B4950551B65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0DAE816-8E69-408F-8A95-7549D19F8B8C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aphic 14">
              <a:extLst>
                <a:ext uri="{FF2B5EF4-FFF2-40B4-BE49-F238E27FC236}">
                  <a16:creationId xmlns:a16="http://schemas.microsoft.com/office/drawing/2014/main" id="{16A47F7F-F9B4-4ADC-99CD-416827BB3BB6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6E3AC83-69AE-406C-A7AD-820B6CC05BC4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378B1C8-2ED1-438D-A48A-FD9813FF0FD6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6FB94BB-7B70-4FBD-A355-9C8FACF6A96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BF1B138-254F-4C1C-8FDD-5661FA2CCFB8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BF3B332-81E8-41E9-9961-CFBC6EE59113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aphic 14">
              <a:extLst>
                <a:ext uri="{FF2B5EF4-FFF2-40B4-BE49-F238E27FC236}">
                  <a16:creationId xmlns:a16="http://schemas.microsoft.com/office/drawing/2014/main" id="{BC64EFD2-168C-4AF2-8EE3-57A36A8B74C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6E72C36-136B-46C6-8549-9DB6D03908BE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1F5A9EB-8BD9-45B1-8499-46E849F34D56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ADA44667-2523-4A18-97ED-BFD6DC40758A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F673DC12-796A-485A-B603-98C5E5A1FA3B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F4829D9-7142-450C-AF69-4C98C413FF6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6D47535-7D94-403D-A488-A50E6305FC31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aphic 14">
              <a:extLst>
                <a:ext uri="{FF2B5EF4-FFF2-40B4-BE49-F238E27FC236}">
                  <a16:creationId xmlns:a16="http://schemas.microsoft.com/office/drawing/2014/main" id="{68B2D657-1052-449D-9123-E957D4D6CD9D}"/>
                </a:ext>
              </a:extLst>
            </p:cNvPr>
            <p:cNvGrpSpPr/>
            <p:nvPr/>
          </p:nvGrpSpPr>
          <p:grpSpPr>
            <a:xfrm>
              <a:off x="5480396" y="4938964"/>
              <a:ext cx="564800" cy="567837"/>
              <a:chOff x="5480396" y="4938964"/>
              <a:chExt cx="564800" cy="567837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0A80B22-76F8-4BB4-A2C8-117B51782882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CC27F14-C4EA-4B5A-BFCF-B45EA49C9B20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aphic 14">
              <a:extLst>
                <a:ext uri="{FF2B5EF4-FFF2-40B4-BE49-F238E27FC236}">
                  <a16:creationId xmlns:a16="http://schemas.microsoft.com/office/drawing/2014/main" id="{CA798165-5961-4992-98FA-CEE694D4B1A9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8CB2252-8CF8-415D-A58B-46547150AB2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0959CA2-BB95-4EF4-983F-2E396E0C78E2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7C097B-DCA5-405E-A320-C49798A666FC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4C2F23D-DF46-4F39-89B5-3DED93F8220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FA1F530-3706-4197-905D-6BA0C76079E1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CA4B812-E6E0-428E-AFF9-0B2805ADC107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aphic 14">
              <a:extLst>
                <a:ext uri="{FF2B5EF4-FFF2-40B4-BE49-F238E27FC236}">
                  <a16:creationId xmlns:a16="http://schemas.microsoft.com/office/drawing/2014/main" id="{81BCCF6B-2060-42C0-946E-6517A01FE707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D52E0E8-E553-4C44-AC9A-DCD874B89915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D0DC857-4555-49DB-923C-84858EFF627F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E90E83-A887-4991-81EC-12AC4BC946B4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CE6BAEE-D465-43AF-92E9-63D5A03F3D11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5261BEA-A422-4CF7-984B-1A651B644240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FAB36C2-A830-4332-8EDE-16F5783649EA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aphic 14">
              <a:extLst>
                <a:ext uri="{FF2B5EF4-FFF2-40B4-BE49-F238E27FC236}">
                  <a16:creationId xmlns:a16="http://schemas.microsoft.com/office/drawing/2014/main" id="{536EA419-D893-4ADA-A808-763072DB333F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7"/>
              <a:chOff x="5950866" y="5927215"/>
              <a:chExt cx="399307" cy="1527297"/>
            </a:xfrm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DA801309-49DA-422E-866A-CE3978E1B34A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D25DFB8-3190-441A-99A3-71183AD31F25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EF6920E-B0EA-4E4A-833C-1675AE0620BB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3F58B80-6451-4400-B35B-0E6A34116F8B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aphic 14">
              <a:extLst>
                <a:ext uri="{FF2B5EF4-FFF2-40B4-BE49-F238E27FC236}">
                  <a16:creationId xmlns:a16="http://schemas.microsoft.com/office/drawing/2014/main" id="{A9885399-FE0E-4B62-965A-57B4FCF66314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EE8B5A-CC2F-4717-BA4B-F29DADF54C7B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04A8C8B-13CF-4BBA-B563-F7C4C8D9F861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7CE7AE-2328-4DF1-A7DF-1BFF297A1EF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0C877E-CBA8-458A-8B88-3B7ACBC5856D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0BF166B-5E0B-44E7-91CD-0D97F5045578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B7CA914-78AA-47DB-9D38-F7C7D7EE19D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A838FEDC-EDF9-4037-B2E7-441F4A2CD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0533" y="4677796"/>
            <a:ext cx="1786798" cy="2180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A57D0-748D-7AE3-BD42-16C13EDD5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133" y="287050"/>
            <a:ext cx="10144489" cy="935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48F55E-4EF9-235D-41BD-F9901E6A14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469" y="1158430"/>
            <a:ext cx="7773617" cy="3992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78B4FC-4E71-F4B4-D34E-14C1063A9222}"/>
              </a:ext>
            </a:extLst>
          </p:cNvPr>
          <p:cNvSpPr txBox="1"/>
          <p:nvPr/>
        </p:nvSpPr>
        <p:spPr>
          <a:xfrm>
            <a:off x="7489528" y="1419447"/>
            <a:ext cx="4355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n-NO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con đường song song với đường số 10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CD30F4-61C7-3856-AFA5-D495C5410441}"/>
              </a:ext>
            </a:extLst>
          </p:cNvPr>
          <p:cNvCxnSpPr>
            <a:cxnSpLocks/>
          </p:cNvCxnSpPr>
          <p:nvPr/>
        </p:nvCxnSpPr>
        <p:spPr>
          <a:xfrm flipH="1">
            <a:off x="3021640" y="3232962"/>
            <a:ext cx="55269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B1F9D4-B12B-12E6-5535-8A98FAE83157}"/>
              </a:ext>
            </a:extLst>
          </p:cNvPr>
          <p:cNvCxnSpPr>
            <a:cxnSpLocks/>
          </p:cNvCxnSpPr>
          <p:nvPr/>
        </p:nvCxnSpPr>
        <p:spPr>
          <a:xfrm flipH="1">
            <a:off x="3019646" y="1839431"/>
            <a:ext cx="375019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72550B-88C3-D017-BB54-08936F0D2043}"/>
              </a:ext>
            </a:extLst>
          </p:cNvPr>
          <p:cNvCxnSpPr>
            <a:cxnSpLocks/>
          </p:cNvCxnSpPr>
          <p:nvPr/>
        </p:nvCxnSpPr>
        <p:spPr>
          <a:xfrm flipH="1">
            <a:off x="2902688" y="4954770"/>
            <a:ext cx="190322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0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0625 L -0.01042 0.00625 C -0.01602 -0.00093 -0.02083 -0.01019 -0.02708 -0.01551 C -0.03242 -0.02014 -0.0388 -0.02014 -0.04453 -0.02315 C -0.06862 -0.03611 -0.04115 -0.02986 -0.07852 -0.03241 L -0.47175 -0.03102 C -0.48906 -0.03032 -0.50599 -0.01991 -0.52318 -0.01713 L -0.55195 -0.01227 C -0.5599 -0.01111 -0.56771 -0.01088 -0.57552 -0.00926 C -0.59414 -0.00532 -0.63138 0.00463 -0.63138 0.00463 C -0.63516 0.00671 -0.63893 0.00903 -0.64271 0.01088 C -0.64609 0.0125 -0.64974 0.01343 -0.65313 0.01551 C -0.65417 0.0162 -0.65482 0.01782 -0.65573 0.01875 C -0.65664 0.01944 -0.65755 0.01968 -0.65833 0.02014 C -0.66094 0.02708 -0.65938 0.025 -0.66537 0.02801 L -0.67148 0.03102 L -0.69232 0.04977 " pathEditMode="relative" ptsTypes="AAAAAAAAAAAAAAAAA">
                                      <p:cBhvr>
                                        <p:cTn id="4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228600" y="2743200"/>
            <a:ext cx="8001000" cy="25970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giỏi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81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B397A-35F6-430D-98A5-70B1E1E1A096}"/>
              </a:ext>
            </a:extLst>
          </p:cNvPr>
          <p:cNvSpPr txBox="1"/>
          <p:nvPr/>
        </p:nvSpPr>
        <p:spPr>
          <a:xfrm>
            <a:off x="1477926" y="665164"/>
            <a:ext cx="8389088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Huy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latinLnBrk="0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72CB11-F9F4-4748-9897-7E16BBC544D2}"/>
              </a:ext>
            </a:extLst>
          </p:cNvPr>
          <p:cNvSpPr/>
          <p:nvPr/>
        </p:nvSpPr>
        <p:spPr>
          <a:xfrm>
            <a:off x="768920" y="711331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iCiel Panton Black" panose="00000A00000000000000" pitchFamily="50" charset="0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Panton Black" panose="00000A00000000000000" pitchFamily="50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148475-01C3-4D9B-B59C-3B412F93B3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926470"/>
            <a:ext cx="4283066" cy="2097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7294C4-76A1-F910-84D9-6BCD977BF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837" y="2828083"/>
            <a:ext cx="5057553" cy="1948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EE4C0B-05C6-339F-DD5F-7EAA97D359FE}"/>
              </a:ext>
            </a:extLst>
          </p:cNvPr>
          <p:cNvSpPr txBox="1"/>
          <p:nvPr/>
        </p:nvSpPr>
        <p:spPr>
          <a:xfrm>
            <a:off x="499731" y="3009014"/>
            <a:ext cx="6974958" cy="1982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 3 050 kg = 3 000 kg + 50 kg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= 3 tấn + 5 yến = 3 tấn 5 yến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bạn Huy nói đúng.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066800" y="2590800"/>
            <a:ext cx="6934200" cy="18961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C6E5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 TAY, NHANH MẮT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F46750-766D-77D5-FA89-6CA651005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972" y="234181"/>
            <a:ext cx="5681964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75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CBDC02-C904-44F5-98E7-8872A594FA18}"/>
              </a:ext>
            </a:extLst>
          </p:cNvPr>
          <p:cNvSpPr/>
          <p:nvPr/>
        </p:nvSpPr>
        <p:spPr>
          <a:xfrm>
            <a:off x="935665" y="800099"/>
            <a:ext cx="10366744" cy="531362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6599B-6C3D-BD94-37A9-EA3CDAB58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81" y="1225852"/>
            <a:ext cx="3391358" cy="189161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BC817A-9132-49DE-2D6B-E7860A4905B9}"/>
              </a:ext>
            </a:extLst>
          </p:cNvPr>
          <p:cNvSpPr txBox="1"/>
          <p:nvPr/>
        </p:nvSpPr>
        <p:spPr>
          <a:xfrm>
            <a:off x="1956391" y="3753293"/>
            <a:ext cx="850604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 biết hình trên có mấy cặp cạnh song song với nhau?</a:t>
            </a:r>
            <a:endParaRPr lang="en-US" sz="4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47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CBDC02-C904-44F5-98E7-8872A594FA18}"/>
              </a:ext>
            </a:extLst>
          </p:cNvPr>
          <p:cNvSpPr/>
          <p:nvPr/>
        </p:nvSpPr>
        <p:spPr>
          <a:xfrm>
            <a:off x="935665" y="800099"/>
            <a:ext cx="10366744" cy="531362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6599B-6C3D-BD94-37A9-EA3CDAB58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74" y="2246578"/>
            <a:ext cx="4220698" cy="2354195"/>
          </a:xfrm>
          <a:prstGeom prst="rect">
            <a:avLst/>
          </a:prstGeom>
          <a:noFill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002DBC-4982-AEB9-D43E-3B81F020A6FE}"/>
              </a:ext>
            </a:extLst>
          </p:cNvPr>
          <p:cNvCxnSpPr>
            <a:cxnSpLocks/>
          </p:cNvCxnSpPr>
          <p:nvPr/>
        </p:nvCxnSpPr>
        <p:spPr>
          <a:xfrm flipH="1">
            <a:off x="1660673" y="2276032"/>
            <a:ext cx="41872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D520EB-0A68-460A-9A8F-EC4486799997}"/>
              </a:ext>
            </a:extLst>
          </p:cNvPr>
          <p:cNvCxnSpPr>
            <a:cxnSpLocks/>
          </p:cNvCxnSpPr>
          <p:nvPr/>
        </p:nvCxnSpPr>
        <p:spPr>
          <a:xfrm flipH="1">
            <a:off x="1671306" y="4604562"/>
            <a:ext cx="41872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FEF5FE-F798-2A50-FADE-660EAD144AF9}"/>
              </a:ext>
            </a:extLst>
          </p:cNvPr>
          <p:cNvCxnSpPr>
            <a:cxnSpLocks/>
          </p:cNvCxnSpPr>
          <p:nvPr/>
        </p:nvCxnSpPr>
        <p:spPr>
          <a:xfrm flipH="1">
            <a:off x="2511278" y="2977780"/>
            <a:ext cx="251792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724703-9905-897F-F746-729E76F139B6}"/>
              </a:ext>
            </a:extLst>
          </p:cNvPr>
          <p:cNvCxnSpPr>
            <a:cxnSpLocks/>
          </p:cNvCxnSpPr>
          <p:nvPr/>
        </p:nvCxnSpPr>
        <p:spPr>
          <a:xfrm flipH="1">
            <a:off x="2511278" y="3902813"/>
            <a:ext cx="251792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AA610A-79C1-C865-E536-EEFE556A9ABD}"/>
              </a:ext>
            </a:extLst>
          </p:cNvPr>
          <p:cNvCxnSpPr>
            <a:cxnSpLocks/>
          </p:cNvCxnSpPr>
          <p:nvPr/>
        </p:nvCxnSpPr>
        <p:spPr>
          <a:xfrm>
            <a:off x="1660674" y="2275367"/>
            <a:ext cx="0" cy="23604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9865AC-0994-F1AE-E03A-8E7C144C0FF8}"/>
              </a:ext>
            </a:extLst>
          </p:cNvPr>
          <p:cNvCxnSpPr>
            <a:cxnSpLocks/>
          </p:cNvCxnSpPr>
          <p:nvPr/>
        </p:nvCxnSpPr>
        <p:spPr>
          <a:xfrm>
            <a:off x="5839270" y="2264735"/>
            <a:ext cx="0" cy="23604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87E22D-2A0A-7CF5-7EA5-D9689CF358B2}"/>
              </a:ext>
            </a:extLst>
          </p:cNvPr>
          <p:cNvCxnSpPr>
            <a:cxnSpLocks/>
          </p:cNvCxnSpPr>
          <p:nvPr/>
        </p:nvCxnSpPr>
        <p:spPr>
          <a:xfrm>
            <a:off x="2500647" y="2955851"/>
            <a:ext cx="0" cy="97819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17E3B9-9E32-56BE-4077-02B3806ECB05}"/>
              </a:ext>
            </a:extLst>
          </p:cNvPr>
          <p:cNvCxnSpPr>
            <a:cxnSpLocks/>
          </p:cNvCxnSpPr>
          <p:nvPr/>
        </p:nvCxnSpPr>
        <p:spPr>
          <a:xfrm>
            <a:off x="4999298" y="2945218"/>
            <a:ext cx="0" cy="97819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43A271F-56C5-E8AE-50E4-5070BBF5E987}"/>
              </a:ext>
            </a:extLst>
          </p:cNvPr>
          <p:cNvSpPr txBox="1"/>
          <p:nvPr/>
        </p:nvSpPr>
        <p:spPr>
          <a:xfrm>
            <a:off x="6113722" y="2838893"/>
            <a:ext cx="424239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 4 cặp cạnh song song với nhau</a:t>
            </a:r>
            <a:endParaRPr lang="en-US" sz="4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28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phic 2">
            <a:extLst>
              <a:ext uri="{FF2B5EF4-FFF2-40B4-BE49-F238E27FC236}">
                <a16:creationId xmlns:a16="http://schemas.microsoft.com/office/drawing/2014/main" id="{C0C64F48-F5C4-4D85-9433-101F786AA945}"/>
              </a:ext>
            </a:extLst>
          </p:cNvPr>
          <p:cNvGrpSpPr/>
          <p:nvPr/>
        </p:nvGrpSpPr>
        <p:grpSpPr>
          <a:xfrm>
            <a:off x="1350699" y="457200"/>
            <a:ext cx="9490602" cy="4086552"/>
            <a:chOff x="2458645" y="3220808"/>
            <a:chExt cx="7279698" cy="3386033"/>
          </a:xfrm>
        </p:grpSpPr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00649F33-8EFE-473D-A5CC-C08CDE00C0A7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B54D8E3-1A20-458C-82DF-8349AE634449}"/>
                  </a:ext>
                </a:extLst>
              </p:cNvPr>
              <p:cNvSpPr/>
              <p:nvPr/>
            </p:nvSpPr>
            <p:spPr>
              <a:xfrm>
                <a:off x="2488562" y="3243778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ED1C2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6F0C40C-33DF-4358-903B-293EB0E4C938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6D63431-8D28-4C48-9F47-FA57CC3B4509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BFBDE9E-BA11-4D8E-B7B5-653723EAD02D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BBA71F52-E8FC-4E48-B5A2-94A4F7D076CB}"/>
                </a:ext>
              </a:extLst>
            </p:cNvPr>
            <p:cNvGrpSpPr/>
            <p:nvPr/>
          </p:nvGrpSpPr>
          <p:grpSpPr>
            <a:xfrm>
              <a:off x="2870126" y="3477622"/>
              <a:ext cx="6457220" cy="2834883"/>
              <a:chOff x="2870126" y="3477622"/>
              <a:chExt cx="6457220" cy="2834883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38305B5-35C2-4F6E-8FD2-2FF6F59FA016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DB7AE20-4017-4ECC-83F3-A80694B45F14}"/>
                  </a:ext>
                </a:extLst>
              </p:cNvPr>
              <p:cNvSpPr/>
              <p:nvPr/>
            </p:nvSpPr>
            <p:spPr>
              <a:xfrm>
                <a:off x="2870126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8E969E1-6BEE-410C-9F9D-33CAD09FB92E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BC12D3-EEBE-44EE-9C41-11771552E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82" y="5154294"/>
            <a:ext cx="1623263" cy="69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553A0-4301-4AA1-91D0-D6C68A890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5" y="4880640"/>
            <a:ext cx="1679638" cy="1869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1" y="1801400"/>
            <a:ext cx="3918643" cy="48873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47B4CD-5204-41CF-BB25-B927CF2E1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44" y="1293886"/>
            <a:ext cx="3183890" cy="54563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33AA2D-37E8-5AF0-15A2-E7FBC2A41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9438" y="1181714"/>
            <a:ext cx="4785775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A6427C-0451-2089-4EC6-3EFF78B40B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5054" y="2374121"/>
            <a:ext cx="513327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6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0B9D0-320F-4768-B7C8-4760DD8D8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A0A2B0-8C7A-43D9-A158-E4716DE3E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649024"/>
            <a:ext cx="1920533" cy="1048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AB6C66-F300-4DF7-9702-914CE8A53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68905"/>
            <a:ext cx="1264060" cy="1406993"/>
          </a:xfrm>
          <a:prstGeom prst="rect">
            <a:avLst/>
          </a:prstGeom>
        </p:spPr>
      </p:pic>
      <p:pic>
        <p:nvPicPr>
          <p:cNvPr id="16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920215F5-D9EE-44BA-9600-E6D12A14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700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B3F084-5F9B-4C4B-CB36-364078587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962" y="2066445"/>
            <a:ext cx="639525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448237-F987-4064-BCA2-84524B567D4F}"/>
              </a:ext>
            </a:extLst>
          </p:cNvPr>
          <p:cNvSpPr/>
          <p:nvPr/>
        </p:nvSpPr>
        <p:spPr>
          <a:xfrm>
            <a:off x="3802010" y="597495"/>
            <a:ext cx="7634616" cy="202643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A0D46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ối tiếp nhau mỗi học sinh kể tên một góc đã được học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A0D468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6844DC-F801-4C2E-9649-CD9CCD003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pic>
        <p:nvPicPr>
          <p:cNvPr id="10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8558704A-3FDA-4D18-8B6A-F5874F746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96668" y="-868961"/>
            <a:ext cx="609600" cy="609600"/>
          </a:xfrm>
          <a:prstGeom prst="rect">
            <a:avLst/>
          </a:prstGeom>
        </p:spPr>
      </p:pic>
      <p:pic>
        <p:nvPicPr>
          <p:cNvPr id="11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76AD1AEF-7BFF-4E70-9B60-B29446D1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FF85682-676D-406B-9AB2-A6B62C5F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8191642-D697-484D-8219-47B945FE0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992192"/>
            <a:ext cx="2306270" cy="40594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22" name="Graphic 2">
            <a:extLst>
              <a:ext uri="{FF2B5EF4-FFF2-40B4-BE49-F238E27FC236}">
                <a16:creationId xmlns:a16="http://schemas.microsoft.com/office/drawing/2014/main" id="{C0C64F48-F5C4-4D85-9433-101F786AA945}"/>
              </a:ext>
            </a:extLst>
          </p:cNvPr>
          <p:cNvGrpSpPr/>
          <p:nvPr/>
        </p:nvGrpSpPr>
        <p:grpSpPr>
          <a:xfrm>
            <a:off x="1350699" y="2804426"/>
            <a:ext cx="9490602" cy="4086552"/>
            <a:chOff x="2458645" y="3220808"/>
            <a:chExt cx="7279698" cy="3386033"/>
          </a:xfrm>
        </p:grpSpPr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00649F33-8EFE-473D-A5CC-C08CDE00C0A7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B54D8E3-1A20-458C-82DF-8349AE634449}"/>
                  </a:ext>
                </a:extLst>
              </p:cNvPr>
              <p:cNvSpPr/>
              <p:nvPr/>
            </p:nvSpPr>
            <p:spPr>
              <a:xfrm>
                <a:off x="2488562" y="3243778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ED1C2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6F0C40C-33DF-4358-903B-293EB0E4C938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6D63431-8D28-4C48-9F47-FA57CC3B4509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BFBDE9E-BA11-4D8E-B7B5-653723EAD02D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BBA71F52-E8FC-4E48-B5A2-94A4F7D076CB}"/>
                </a:ext>
              </a:extLst>
            </p:cNvPr>
            <p:cNvGrpSpPr/>
            <p:nvPr/>
          </p:nvGrpSpPr>
          <p:grpSpPr>
            <a:xfrm>
              <a:off x="2870126" y="3477622"/>
              <a:ext cx="6457220" cy="2834883"/>
              <a:chOff x="2870126" y="3477622"/>
              <a:chExt cx="6457220" cy="2834883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38305B5-35C2-4F6E-8FD2-2FF6F59FA016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DB7AE20-4017-4ECC-83F3-A80694B45F14}"/>
                  </a:ext>
                </a:extLst>
              </p:cNvPr>
              <p:cNvSpPr/>
              <p:nvPr/>
            </p:nvSpPr>
            <p:spPr>
              <a:xfrm>
                <a:off x="2870126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8E969E1-6BEE-410C-9F9D-33CAD09FB92E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41" name="PA_文本框 11">
            <a:extLst>
              <a:ext uri="{FF2B5EF4-FFF2-40B4-BE49-F238E27FC236}">
                <a16:creationId xmlns:a16="http://schemas.microsoft.com/office/drawing/2014/main" id="{6FFB740F-8585-41ED-9037-2019D8D6E541}"/>
              </a:ext>
            </a:extLst>
          </p:cNvPr>
          <p:cNvSpPr txBox="1"/>
          <p:nvPr/>
        </p:nvSpPr>
        <p:spPr>
          <a:xfrm>
            <a:off x="2814480" y="152400"/>
            <a:ext cx="6563040" cy="50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….</a:t>
            </a:r>
            <a:endParaRPr kumimoji="0" lang="zh-CN" altLang="en-US" sz="36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3829817-EE3B-4A16-AADC-5257ACB67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0317" y="4711163"/>
            <a:ext cx="1863654" cy="207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EE6DC4-7FD1-4279-B1AB-3D006C2A4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" y="5821818"/>
            <a:ext cx="2048479" cy="8730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7D7875-17A0-A2E9-5415-D739EBFFA4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5574" y="3014416"/>
            <a:ext cx="2182557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DFFEA6-D021-8A2D-893A-2DE73F3F6A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1667" y="4048344"/>
            <a:ext cx="7169517" cy="1444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876600-2181-B270-8FBF-CB9D5723BE7F}"/>
              </a:ext>
            </a:extLst>
          </p:cNvPr>
          <p:cNvSpPr txBox="1"/>
          <p:nvPr/>
        </p:nvSpPr>
        <p:spPr>
          <a:xfrm>
            <a:off x="5675243" y="5486401"/>
            <a:ext cx="176916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53312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295400" y="3124201"/>
            <a:ext cx="6400800" cy="1981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Chicky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vượt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D5E471-079E-147E-95F8-02F75B294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74" y="186103"/>
            <a:ext cx="5749026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68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219200" y="1219200"/>
            <a:ext cx="6400800" cy="34290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 mỗi thử thách vượt qua, bạn sẽ nhận được một bao thóc cho gà ăn đấy! Cùng nhau thực hiện các thử thách thôi nào!</a:t>
            </a:r>
            <a:endParaRPr kumimoji="0" lang="en-US" sz="4000" b="0" i="1" u="none" strike="noStrike" kern="1200" cap="none" spc="0" normalizeH="0" baseline="0" noProof="0">
              <a:ln>
                <a:noFill/>
              </a:ln>
              <a:solidFill>
                <a:srgbClr val="FC6E5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001E6-00C5-4B56-8D69-093D8249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219200"/>
            <a:ext cx="3183890" cy="54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765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14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F1242798-86F7-4A05-89AB-319F52FD518E}"/>
              </a:ext>
            </a:extLst>
          </p:cNvPr>
          <p:cNvSpPr txBox="1"/>
          <p:nvPr/>
        </p:nvSpPr>
        <p:spPr>
          <a:xfrm>
            <a:off x="8383190" y="593330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+mn-lt"/>
            </a:endParaRPr>
          </a:p>
        </p:txBody>
      </p:sp>
      <p:pic>
        <p:nvPicPr>
          <p:cNvPr id="533" name="Graphic 532">
            <a:extLst>
              <a:ext uri="{FF2B5EF4-FFF2-40B4-BE49-F238E27FC236}">
                <a16:creationId xmlns:a16="http://schemas.microsoft.com/office/drawing/2014/main" id="{7B138597-18E6-414A-9CB9-5240AF2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081" y="4564908"/>
            <a:ext cx="2817282" cy="2506508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CD2124A9-920F-4080-B4D7-AA5231D72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9313" y="4419975"/>
            <a:ext cx="2888694" cy="2635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5A6FA4-644F-23E9-361E-D9437EDC4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09" y="605251"/>
            <a:ext cx="2347913" cy="947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79CDA-837A-01B8-A5BE-6C56ECBF9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268" y="1582863"/>
            <a:ext cx="9965635" cy="2553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5D0787-12AA-64D3-4D53-7CA8E104E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2" y="3773980"/>
            <a:ext cx="1749894" cy="299883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82DD29-2895-7A3E-3296-E6E808DE97AC}"/>
              </a:ext>
            </a:extLst>
          </p:cNvPr>
          <p:cNvSpPr/>
          <p:nvPr/>
        </p:nvSpPr>
        <p:spPr>
          <a:xfrm>
            <a:off x="2554357" y="3478697"/>
            <a:ext cx="745434" cy="5864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DA520B-7064-738A-AE69-17FD559AF964}"/>
              </a:ext>
            </a:extLst>
          </p:cNvPr>
          <p:cNvSpPr/>
          <p:nvPr/>
        </p:nvSpPr>
        <p:spPr>
          <a:xfrm>
            <a:off x="5784574" y="3478697"/>
            <a:ext cx="745434" cy="5864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362762-26A6-2A25-A17A-E7ABA480DF8E}"/>
              </a:ext>
            </a:extLst>
          </p:cNvPr>
          <p:cNvSpPr/>
          <p:nvPr/>
        </p:nvSpPr>
        <p:spPr>
          <a:xfrm>
            <a:off x="8935278" y="3508515"/>
            <a:ext cx="864704" cy="5864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84314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>
              <a:gd name="adj" fmla="val 10393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4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F1242798-86F7-4A05-89AB-319F52FD518E}"/>
              </a:ext>
            </a:extLst>
          </p:cNvPr>
          <p:cNvSpPr txBox="1"/>
          <p:nvPr/>
        </p:nvSpPr>
        <p:spPr>
          <a:xfrm>
            <a:off x="8383190" y="593330"/>
            <a:ext cx="424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sym typeface="+mn-lt"/>
            </a:endParaRPr>
          </a:p>
        </p:txBody>
      </p:sp>
      <p:pic>
        <p:nvPicPr>
          <p:cNvPr id="533" name="Graphic 532">
            <a:extLst>
              <a:ext uri="{FF2B5EF4-FFF2-40B4-BE49-F238E27FC236}">
                <a16:creationId xmlns:a16="http://schemas.microsoft.com/office/drawing/2014/main" id="{7B138597-18E6-414A-9CB9-5240AF2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8569" y="5297556"/>
            <a:ext cx="1993794" cy="1773859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CD2124A9-920F-4080-B4D7-AA5231D72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5051" y="5054719"/>
            <a:ext cx="2192955" cy="2000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F4A1E8-D977-B170-3420-BBADD5DB0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45" y="516835"/>
            <a:ext cx="10930968" cy="830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99EA48-F0BA-1F06-C9CB-5BA116DB4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095" y="1325967"/>
            <a:ext cx="10581861" cy="2522561"/>
          </a:xfrm>
          <a:prstGeom prst="rect">
            <a:avLst/>
          </a:prstGeom>
        </p:spPr>
      </p:pic>
      <p:pic>
        <p:nvPicPr>
          <p:cNvPr id="14" name="Picture 1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4355F908-7CC1-9552-8824-F626377782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40" y="1803422"/>
            <a:ext cx="3286584" cy="165758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095211-3C5E-EF4D-B388-75B0E9A1B0E8}"/>
              </a:ext>
            </a:extLst>
          </p:cNvPr>
          <p:cNvSpPr/>
          <p:nvPr/>
        </p:nvSpPr>
        <p:spPr>
          <a:xfrm>
            <a:off x="95693" y="3806688"/>
            <a:ext cx="3383002" cy="98397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đỉnh M, cạnh MK, MN có số đo là 90</a:t>
            </a:r>
            <a:r>
              <a:rPr lang="nl-NL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FDF3348E-EE7D-1C17-0B4A-0A1B079A5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77" y="1803422"/>
            <a:ext cx="3286584" cy="165758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39F106-8481-D03F-44B9-2F3D272DB023}"/>
              </a:ext>
            </a:extLst>
          </p:cNvPr>
          <p:cNvSpPr/>
          <p:nvPr/>
        </p:nvSpPr>
        <p:spPr>
          <a:xfrm>
            <a:off x="4065105" y="3756992"/>
            <a:ext cx="3478695" cy="98397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đỉnh A, cạnh AB, AC có số đo là 60</a:t>
            </a:r>
            <a:r>
              <a:rPr lang="nl-NL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F7AA450-D2C7-69D0-20D9-D3705D0F9A3A}"/>
              </a:ext>
            </a:extLst>
          </p:cNvPr>
          <p:cNvSpPr/>
          <p:nvPr/>
        </p:nvSpPr>
        <p:spPr>
          <a:xfrm>
            <a:off x="8156714" y="3667539"/>
            <a:ext cx="3478695" cy="98397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đỉnh O, cạnh OP, OQ có số đo là 120</a:t>
            </a:r>
            <a:r>
              <a:rPr lang="nl-NL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B5B054A-C649-D58B-7BE8-35BA2EFCAB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64" y="1823300"/>
            <a:ext cx="3286584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81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350</Words>
  <Application>Microsoft Office PowerPoint</Application>
  <PresentationFormat>Widescreen</PresentationFormat>
  <Paragraphs>36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#9Slide02 Noi dung dai</vt:lpstr>
      <vt:lpstr>#9Slide02 Tieu de dai</vt:lpstr>
      <vt:lpstr>等线</vt:lpstr>
      <vt:lpstr>iCiel Panton Black</vt:lpstr>
      <vt:lpstr>华康方圆体W7</vt:lpstr>
      <vt:lpstr>Arial</vt:lpstr>
      <vt:lpstr>Calibri</vt:lpstr>
      <vt:lpstr>Calibri Light</vt:lpstr>
      <vt:lpstr>Cambria</vt:lpstr>
      <vt:lpstr>Times New Roman</vt:lpstr>
      <vt:lpstr>1_Office Theme</vt:lpstr>
      <vt:lpstr>2_Office Theme</vt:lpstr>
      <vt:lpstr>office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25</cp:revision>
  <dcterms:created xsi:type="dcterms:W3CDTF">2023-09-29T04:05:21Z</dcterms:created>
  <dcterms:modified xsi:type="dcterms:W3CDTF">2023-09-29T04:51:30Z</dcterms:modified>
</cp:coreProperties>
</file>