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28"/>
  </p:notesMasterIdLst>
  <p:sldIdLst>
    <p:sldId id="508" r:id="rId3"/>
    <p:sldId id="261" r:id="rId4"/>
    <p:sldId id="323" r:id="rId5"/>
    <p:sldId id="322" r:id="rId6"/>
    <p:sldId id="509" r:id="rId7"/>
    <p:sldId id="304" r:id="rId8"/>
    <p:sldId id="510" r:id="rId9"/>
    <p:sldId id="321" r:id="rId10"/>
    <p:sldId id="324" r:id="rId11"/>
    <p:sldId id="325" r:id="rId12"/>
    <p:sldId id="270" r:id="rId13"/>
    <p:sldId id="274" r:id="rId14"/>
    <p:sldId id="327" r:id="rId15"/>
    <p:sldId id="328" r:id="rId16"/>
    <p:sldId id="300" r:id="rId17"/>
    <p:sldId id="310" r:id="rId18"/>
    <p:sldId id="329" r:id="rId19"/>
    <p:sldId id="511" r:id="rId20"/>
    <p:sldId id="512" r:id="rId21"/>
    <p:sldId id="513" r:id="rId22"/>
    <p:sldId id="514" r:id="rId23"/>
    <p:sldId id="334" r:id="rId24"/>
    <p:sldId id="335" r:id="rId25"/>
    <p:sldId id="271" r:id="rId26"/>
    <p:sldId id="31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p:scale>
          <a:sx n="60" d="100"/>
          <a:sy n="60" d="100"/>
        </p:scale>
        <p:origin x="912"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EEBDF5-ED00-45A8-9A54-7634A94D036C}" type="datetimeFigureOut">
              <a:rPr lang="en-US" smtClean="0"/>
              <a:t>9/22/2023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EAEB94-95D4-46B5-BD42-E24CE708A517}" type="slidenum">
              <a:rPr lang="en-US" smtClean="0"/>
              <a:t>‹#›</a:t>
            </a:fld>
            <a:endParaRPr lang="en-US"/>
          </a:p>
        </p:txBody>
      </p:sp>
    </p:spTree>
    <p:extLst>
      <p:ext uri="{BB962C8B-B14F-4D97-AF65-F5344CB8AC3E}">
        <p14:creationId xmlns:p14="http://schemas.microsoft.com/office/powerpoint/2010/main" val="3207012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78483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78831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15895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53723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62203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31922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35296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9452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18218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13319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7662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74029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2049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57905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5085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72137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48478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5319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73167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042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2023/9/22</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729799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2023/9/22</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3443197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2023/9/22</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23394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2023/9/22</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695696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2023/9/22</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118500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9000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734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0182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6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472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2023/9/22</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333104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2023/9/22</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3791972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2023/9/22</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1605740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2023/9/22</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447249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2023/9/22</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3621239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2023/9/22</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002367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2.png"/><Relationship Id="rId2" Type="http://schemas.openxmlformats.org/officeDocument/2006/relationships/slideLayout" Target="../slideLayouts/slideLayout5.xml"/><Relationship Id="rId16" Type="http://schemas.openxmlformats.org/officeDocument/2006/relationships/image" Target="../media/image3.jp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2.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37EBD8-3BE2-3580-B767-F6EA9383434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7" name="Picture 6" descr="A white circle with leaves and blue text&#10;&#10;Description automatically generated">
            <a:extLst>
              <a:ext uri="{FF2B5EF4-FFF2-40B4-BE49-F238E27FC236}">
                <a16:creationId xmlns:a16="http://schemas.microsoft.com/office/drawing/2014/main" id="{D48A6882-6A81-7070-7FD8-694B63F9531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09726" y="314325"/>
            <a:ext cx="1323975" cy="1323975"/>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id="{356935A2-8BCB-64DE-F3AF-1214922D6B5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322163" y="8501394"/>
            <a:ext cx="1323975" cy="1323975"/>
          </a:xfrm>
          <a:prstGeom prst="rect">
            <a:avLst/>
          </a:prstGeom>
        </p:spPr>
      </p:pic>
    </p:spTree>
    <p:extLst>
      <p:ext uri="{BB962C8B-B14F-4D97-AF65-F5344CB8AC3E}">
        <p14:creationId xmlns:p14="http://schemas.microsoft.com/office/powerpoint/2010/main" val="1124938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0AD8FB38-6B69-BC57-17BC-06985234CBE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609726" y="314325"/>
            <a:ext cx="1323975" cy="1323975"/>
          </a:xfrm>
          <a:prstGeom prst="rect">
            <a:avLst/>
          </a:prstGeom>
        </p:spPr>
      </p:pic>
    </p:spTree>
    <p:extLst>
      <p:ext uri="{BB962C8B-B14F-4D97-AF65-F5344CB8AC3E}">
        <p14:creationId xmlns:p14="http://schemas.microsoft.com/office/powerpoint/2010/main" val="219626401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1.png"/><Relationship Id="rId7" Type="http://schemas.openxmlformats.org/officeDocument/2006/relationships/image" Target="../media/image44.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jpg"/><Relationship Id="rId5" Type="http://schemas.microsoft.com/office/2007/relationships/hdphoto" Target="../media/hdphoto8.wdp"/><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image" Target="../media/image51.png"/><Relationship Id="rId12" Type="http://schemas.microsoft.com/office/2007/relationships/hdphoto" Target="../media/hdphoto12.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53.png"/><Relationship Id="rId5" Type="http://schemas.openxmlformats.org/officeDocument/2006/relationships/image" Target="../media/image50.png"/><Relationship Id="rId10" Type="http://schemas.microsoft.com/office/2007/relationships/hdphoto" Target="../media/hdphoto11.wdp"/><Relationship Id="rId4" Type="http://schemas.openxmlformats.org/officeDocument/2006/relationships/notesSlide" Target="../notesSlides/notesSlide13.xml"/><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61.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microsoft.com/office/2007/relationships/hdphoto" Target="../media/hdphoto4.wdp"/><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69.png"/><Relationship Id="rId5" Type="http://schemas.openxmlformats.org/officeDocument/2006/relationships/image" Target="../media/image20.png"/><Relationship Id="rId10" Type="http://schemas.openxmlformats.org/officeDocument/2006/relationships/image" Target="../media/image41.png"/><Relationship Id="rId4" Type="http://schemas.openxmlformats.org/officeDocument/2006/relationships/image" Target="../media/image19.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7.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7.wdp"/><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Zalo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0972.115.126</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a:t>
            </a:r>
            <a:r>
              <a:rPr kumimoji="0" lang="en-US" sz="3200" b="1" i="0" u="none" strike="noStrike" kern="1200" cap="none" spc="0" normalizeH="0" baseline="0" noProof="0" dirty="0">
                <a:ln>
                  <a:noFill/>
                </a:ln>
                <a:solidFill>
                  <a:srgbClr val="FF0000"/>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ZALO HAY FACEBOOK, CÁC WEB.....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Hãy</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là</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người</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sử</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dụng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bài</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giảng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văn</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minh</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và</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lịch</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sự</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không</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bao</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giờ</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cắt</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endPar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cxnSp>
        <p:nvCxnSpPr>
          <p:cNvPr id="3" name="Straight Connector 2"/>
          <p:cNvCxnSpPr/>
          <p:nvPr/>
        </p:nvCxnSpPr>
        <p:spPr>
          <a:xfrm>
            <a:off x="321547" y="2893926"/>
            <a:ext cx="1141492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21547" y="4372708"/>
            <a:ext cx="1141492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F301039-819F-D4FE-2E5A-721BF22BBCBE}"/>
              </a:ext>
            </a:extLst>
          </p:cNvPr>
          <p:cNvSpPr txBox="1"/>
          <p:nvPr/>
        </p:nvSpPr>
        <p:spPr>
          <a:xfrm>
            <a:off x="3886200" y="4619625"/>
            <a:ext cx="5743575" cy="584775"/>
          </a:xfrm>
          <a:prstGeom prst="rect">
            <a:avLst/>
          </a:prstGeom>
          <a:noFill/>
        </p:spPr>
        <p:txBody>
          <a:bodyPr wrap="square" rtlCol="0">
            <a:spAutoFit/>
          </a:bodyPr>
          <a:lstStyle/>
          <a:p>
            <a:r>
              <a:rPr lang="en-US" sz="3200" b="1" dirty="0"/>
              <a:t>Hai </a:t>
            </a:r>
            <a:r>
              <a:rPr lang="en-US" sz="3200" b="1" dirty="0" err="1"/>
              <a:t>đường</a:t>
            </a:r>
            <a:r>
              <a:rPr lang="en-US" sz="3200" b="1" dirty="0"/>
              <a:t> </a:t>
            </a:r>
            <a:r>
              <a:rPr lang="en-US" sz="3200" b="1" dirty="0" err="1"/>
              <a:t>thẳng</a:t>
            </a:r>
            <a:r>
              <a:rPr lang="en-US" sz="3200" b="1" dirty="0"/>
              <a:t> song </a:t>
            </a:r>
            <a:r>
              <a:rPr lang="en-US" sz="3200" b="1" dirty="0" err="1"/>
              <a:t>song</a:t>
            </a:r>
            <a:endParaRPr lang="en-US" sz="3200" b="1" dirty="0"/>
          </a:p>
        </p:txBody>
      </p:sp>
    </p:spTree>
    <p:extLst>
      <p:ext uri="{BB962C8B-B14F-4D97-AF65-F5344CB8AC3E}">
        <p14:creationId xmlns:p14="http://schemas.microsoft.com/office/powerpoint/2010/main" val="126979151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5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800" decel="100000"/>
                                        <p:tgtEl>
                                          <p:spTgt spid="17"/>
                                        </p:tgtEl>
                                      </p:cBhvr>
                                    </p:animEffect>
                                    <p:anim calcmode="lin" valueType="num">
                                      <p:cBhvr>
                                        <p:cTn id="22" dur="800" decel="100000" fill="hold"/>
                                        <p:tgtEl>
                                          <p:spTgt spid="17"/>
                                        </p:tgtEl>
                                        <p:attrNameLst>
                                          <p:attrName>style.rotation</p:attrName>
                                        </p:attrNameLst>
                                      </p:cBhvr>
                                      <p:tavLst>
                                        <p:tav tm="0">
                                          <p:val>
                                            <p:fltVal val="-90"/>
                                          </p:val>
                                        </p:tav>
                                        <p:tav tm="100000">
                                          <p:val>
                                            <p:fltVal val="0"/>
                                          </p:val>
                                        </p:tav>
                                      </p:tavLst>
                                    </p:anim>
                                    <p:anim calcmode="lin" valueType="num">
                                      <p:cBhvr>
                                        <p:cTn id="23" dur="800" decel="100000" fill="hold"/>
                                        <p:tgtEl>
                                          <p:spTgt spid="17"/>
                                        </p:tgtEl>
                                        <p:attrNameLst>
                                          <p:attrName>ppt_x</p:attrName>
                                        </p:attrNameLst>
                                      </p:cBhvr>
                                      <p:tavLst>
                                        <p:tav tm="0">
                                          <p:val>
                                            <p:strVal val="#ppt_x+0.4"/>
                                          </p:val>
                                        </p:tav>
                                        <p:tav tm="100000">
                                          <p:val>
                                            <p:strVal val="#ppt_x-0.05"/>
                                          </p:val>
                                        </p:tav>
                                      </p:tavLst>
                                    </p:anim>
                                    <p:anim calcmode="lin" valueType="num">
                                      <p:cBhvr>
                                        <p:cTn id="24" dur="800" decel="100000" fill="hold"/>
                                        <p:tgtEl>
                                          <p:spTgt spid="17"/>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37164" y="-29463"/>
            <a:ext cx="7650412" cy="4855483"/>
          </a:xfrm>
          <a:prstGeom prst="rect">
            <a:avLst/>
          </a:prstGeom>
        </p:spPr>
      </p:pic>
      <p:sp>
        <p:nvSpPr>
          <p:cNvPr id="14" name="矩形 7">
            <a:extLst>
              <a:ext uri="{FF2B5EF4-FFF2-40B4-BE49-F238E27FC236}">
                <a16:creationId xmlns:a16="http://schemas.microsoft.com/office/drawing/2014/main" id="{6AF603BE-9BD2-4C46-AA11-1A5F9BAE30DD}"/>
              </a:ext>
            </a:extLst>
          </p:cNvPr>
          <p:cNvSpPr/>
          <p:nvPr/>
        </p:nvSpPr>
        <p:spPr>
          <a:xfrm>
            <a:off x="2888825" y="1483846"/>
            <a:ext cx="5547089" cy="2554545"/>
          </a:xfrm>
          <a:prstGeom prst="rect">
            <a:avLst/>
          </a:prstGeom>
        </p:spPr>
        <p:txBody>
          <a:bodyPr wrap="square">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Hãy thảo luận và quan sát đồ dùng học tập, lớp học để tìm ra hai đường thẳng song song.</a:t>
            </a:r>
          </a:p>
        </p:txBody>
      </p:sp>
    </p:spTree>
    <p:extLst>
      <p:ext uri="{BB962C8B-B14F-4D97-AF65-F5344CB8AC3E}">
        <p14:creationId xmlns:p14="http://schemas.microsoft.com/office/powerpoint/2010/main" val="36306006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par>
                          <p:cTn id="44" fill="hold">
                            <p:stCondLst>
                              <p:cond delay="4000"/>
                            </p:stCondLst>
                            <p:childTnLst>
                              <p:par>
                                <p:cTn id="45" presetID="26"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80">
                                          <p:stCondLst>
                                            <p:cond delay="0"/>
                                          </p:stCondLst>
                                        </p:cTn>
                                        <p:tgtEl>
                                          <p:spTgt spid="14"/>
                                        </p:tgtEl>
                                      </p:cBhvr>
                                    </p:animEffect>
                                    <p:anim calcmode="lin" valueType="num">
                                      <p:cBhvr>
                                        <p:cTn id="4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3" dur="26">
                                          <p:stCondLst>
                                            <p:cond delay="650"/>
                                          </p:stCondLst>
                                        </p:cTn>
                                        <p:tgtEl>
                                          <p:spTgt spid="14"/>
                                        </p:tgtEl>
                                      </p:cBhvr>
                                      <p:to x="100000" y="60000"/>
                                    </p:animScale>
                                    <p:animScale>
                                      <p:cBhvr>
                                        <p:cTn id="54" dur="166" decel="50000">
                                          <p:stCondLst>
                                            <p:cond delay="676"/>
                                          </p:stCondLst>
                                        </p:cTn>
                                        <p:tgtEl>
                                          <p:spTgt spid="14"/>
                                        </p:tgtEl>
                                      </p:cBhvr>
                                      <p:to x="100000" y="100000"/>
                                    </p:animScale>
                                    <p:animScale>
                                      <p:cBhvr>
                                        <p:cTn id="55" dur="26">
                                          <p:stCondLst>
                                            <p:cond delay="1312"/>
                                          </p:stCondLst>
                                        </p:cTn>
                                        <p:tgtEl>
                                          <p:spTgt spid="14"/>
                                        </p:tgtEl>
                                      </p:cBhvr>
                                      <p:to x="100000" y="80000"/>
                                    </p:animScale>
                                    <p:animScale>
                                      <p:cBhvr>
                                        <p:cTn id="56" dur="166" decel="50000">
                                          <p:stCondLst>
                                            <p:cond delay="1338"/>
                                          </p:stCondLst>
                                        </p:cTn>
                                        <p:tgtEl>
                                          <p:spTgt spid="14"/>
                                        </p:tgtEl>
                                      </p:cBhvr>
                                      <p:to x="100000" y="100000"/>
                                    </p:animScale>
                                    <p:animScale>
                                      <p:cBhvr>
                                        <p:cTn id="57" dur="26">
                                          <p:stCondLst>
                                            <p:cond delay="1642"/>
                                          </p:stCondLst>
                                        </p:cTn>
                                        <p:tgtEl>
                                          <p:spTgt spid="14"/>
                                        </p:tgtEl>
                                      </p:cBhvr>
                                      <p:to x="100000" y="90000"/>
                                    </p:animScale>
                                    <p:animScale>
                                      <p:cBhvr>
                                        <p:cTn id="58" dur="166" decel="50000">
                                          <p:stCondLst>
                                            <p:cond delay="1668"/>
                                          </p:stCondLst>
                                        </p:cTn>
                                        <p:tgtEl>
                                          <p:spTgt spid="14"/>
                                        </p:tgtEl>
                                      </p:cBhvr>
                                      <p:to x="100000" y="100000"/>
                                    </p:animScale>
                                    <p:animScale>
                                      <p:cBhvr>
                                        <p:cTn id="59" dur="26">
                                          <p:stCondLst>
                                            <p:cond delay="1808"/>
                                          </p:stCondLst>
                                        </p:cTn>
                                        <p:tgtEl>
                                          <p:spTgt spid="14"/>
                                        </p:tgtEl>
                                      </p:cBhvr>
                                      <p:to x="100000" y="95000"/>
                                    </p:animScale>
                                    <p:animScale>
                                      <p:cBhvr>
                                        <p:cTn id="6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72273" y="271304"/>
            <a:ext cx="11143622" cy="6350559"/>
            <a:chOff x="1936535" y="3935752"/>
            <a:chExt cx="8318930" cy="2056864"/>
          </a:xfrm>
        </p:grpSpPr>
        <p:sp>
          <p:nvSpPr>
            <p:cNvPr id="4"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12"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8346">
            <a:off x="520582" y="5187147"/>
            <a:ext cx="1063853" cy="1355319"/>
          </a:xfrm>
          <a:prstGeom prst="rect">
            <a:avLst/>
          </a:prstGeom>
        </p:spPr>
      </p:pic>
      <p:pic>
        <p:nvPicPr>
          <p:cNvPr id="13"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0906">
            <a:off x="10666653" y="-4264"/>
            <a:ext cx="1063853" cy="1355319"/>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2177" b="89964" l="0" r="98400"/>
                    </a14:imgEffect>
                  </a14:imgLayer>
                </a14:imgProps>
              </a:ext>
              <a:ext uri="{28A0092B-C50C-407E-A947-70E740481C1C}">
                <a14:useLocalDpi xmlns:a14="http://schemas.microsoft.com/office/drawing/2010/main" val="0"/>
              </a:ext>
            </a:extLst>
          </a:blip>
          <a:stretch>
            <a:fillRect/>
          </a:stretch>
        </p:blipFill>
        <p:spPr>
          <a:xfrm rot="1954143">
            <a:off x="2369279" y="568203"/>
            <a:ext cx="7349608" cy="6078126"/>
          </a:xfrm>
          <a:prstGeom prst="rect">
            <a:avLst/>
          </a:prstGeom>
        </p:spPr>
      </p:pic>
      <p:cxnSp>
        <p:nvCxnSpPr>
          <p:cNvPr id="17" name="Straight Connector 16"/>
          <p:cNvCxnSpPr/>
          <p:nvPr/>
        </p:nvCxnSpPr>
        <p:spPr>
          <a:xfrm>
            <a:off x="2441749" y="2664488"/>
            <a:ext cx="75161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451797" y="4042788"/>
            <a:ext cx="75161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3913" y="1085222"/>
            <a:ext cx="3146430" cy="44379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1" name="Straight Connector 20"/>
          <p:cNvCxnSpPr/>
          <p:nvPr/>
        </p:nvCxnSpPr>
        <p:spPr>
          <a:xfrm>
            <a:off x="4712675" y="1051627"/>
            <a:ext cx="0" cy="44798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906969" y="1051627"/>
            <a:ext cx="0" cy="44798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2059" y="1404344"/>
            <a:ext cx="3948199" cy="3948199"/>
          </a:xfrm>
          <a:prstGeom prst="rect">
            <a:avLst/>
          </a:prstGeom>
        </p:spPr>
      </p:pic>
      <p:cxnSp>
        <p:nvCxnSpPr>
          <p:cNvPr id="26" name="Straight Connector 25"/>
          <p:cNvCxnSpPr/>
          <p:nvPr/>
        </p:nvCxnSpPr>
        <p:spPr>
          <a:xfrm flipH="1">
            <a:off x="4497185" y="1887868"/>
            <a:ext cx="2787224" cy="6890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743024" y="2173491"/>
            <a:ext cx="2508510" cy="6981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2515" y="1137254"/>
            <a:ext cx="5962650" cy="4333875"/>
          </a:xfrm>
          <a:prstGeom prst="rect">
            <a:avLst/>
          </a:prstGeom>
        </p:spPr>
      </p:pic>
      <p:cxnSp>
        <p:nvCxnSpPr>
          <p:cNvPr id="36" name="Straight Connector 35"/>
          <p:cNvCxnSpPr/>
          <p:nvPr/>
        </p:nvCxnSpPr>
        <p:spPr>
          <a:xfrm>
            <a:off x="4555375" y="1871242"/>
            <a:ext cx="3616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555375" y="4168326"/>
            <a:ext cx="3616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23855" y="4667089"/>
            <a:ext cx="51871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3996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750"/>
                                        <p:tgtEl>
                                          <p:spTgt spid="13"/>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childTnLst>
                                </p:cTn>
                              </p:par>
                            </p:childTnLst>
                          </p:cTn>
                        </p:par>
                        <p:par>
                          <p:cTn id="18" fill="hold">
                            <p:stCondLst>
                              <p:cond delay="2500"/>
                            </p:stCondLst>
                            <p:childTnLst>
                              <p:par>
                                <p:cTn id="19" presetID="32" presetClass="emph" presetSubtype="0" repeatCount="indefinite" fill="hold" nodeType="after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par>
                                <p:cTn id="42" presetID="22" presetClass="entr" presetSubtype="8"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par>
                          <p:cTn id="45" fill="hold">
                            <p:stCondLst>
                              <p:cond delay="1500"/>
                            </p:stCondLst>
                            <p:childTnLst>
                              <p:par>
                                <p:cTn id="46" presetID="22" presetClass="emph" presetSubtype="0" repeatCount="5000" fill="hold" nodeType="afterEffect">
                                  <p:stCondLst>
                                    <p:cond delay="0"/>
                                  </p:stCondLst>
                                  <p:childTnLst>
                                    <p:animClr clrSpc="hsl" dir="cw">
                                      <p:cBhvr override="childStyle">
                                        <p:cTn id="47" dur="500" fill="hold"/>
                                        <p:tgtEl>
                                          <p:spTgt spid="17"/>
                                        </p:tgtEl>
                                        <p:attrNameLst>
                                          <p:attrName>style.color</p:attrName>
                                        </p:attrNameLst>
                                      </p:cBhvr>
                                      <p:by>
                                        <p:hsl h="-7200000" s="0" l="0"/>
                                      </p:by>
                                    </p:animClr>
                                    <p:animClr clrSpc="hsl" dir="cw">
                                      <p:cBhvr>
                                        <p:cTn id="48" dur="500" fill="hold"/>
                                        <p:tgtEl>
                                          <p:spTgt spid="17"/>
                                        </p:tgtEl>
                                        <p:attrNameLst>
                                          <p:attrName>fillcolor</p:attrName>
                                        </p:attrNameLst>
                                      </p:cBhvr>
                                      <p:by>
                                        <p:hsl h="-7200000" s="0" l="0"/>
                                      </p:by>
                                    </p:animClr>
                                    <p:animClr clrSpc="hsl" dir="cw">
                                      <p:cBhvr>
                                        <p:cTn id="49" dur="500" fill="hold"/>
                                        <p:tgtEl>
                                          <p:spTgt spid="17"/>
                                        </p:tgtEl>
                                        <p:attrNameLst>
                                          <p:attrName>stroke.color</p:attrName>
                                        </p:attrNameLst>
                                      </p:cBhvr>
                                      <p:by>
                                        <p:hsl h="-7200000" s="0" l="0"/>
                                      </p:by>
                                    </p:animClr>
                                    <p:set>
                                      <p:cBhvr>
                                        <p:cTn id="50" dur="500" fill="hold"/>
                                        <p:tgtEl>
                                          <p:spTgt spid="17"/>
                                        </p:tgtEl>
                                        <p:attrNameLst>
                                          <p:attrName>fill.type</p:attrName>
                                        </p:attrNameLst>
                                      </p:cBhvr>
                                      <p:to>
                                        <p:strVal val="solid"/>
                                      </p:to>
                                    </p:set>
                                  </p:childTnLst>
                                </p:cTn>
                              </p:par>
                              <p:par>
                                <p:cTn id="51" presetID="22" presetClass="emph" presetSubtype="0" repeatCount="5000" fill="hold" nodeType="withEffect">
                                  <p:stCondLst>
                                    <p:cond delay="0"/>
                                  </p:stCondLst>
                                  <p:childTnLst>
                                    <p:animClr clrSpc="hsl" dir="cw">
                                      <p:cBhvr override="childStyle">
                                        <p:cTn id="52" dur="500" fill="hold"/>
                                        <p:tgtEl>
                                          <p:spTgt spid="18"/>
                                        </p:tgtEl>
                                        <p:attrNameLst>
                                          <p:attrName>style.color</p:attrName>
                                        </p:attrNameLst>
                                      </p:cBhvr>
                                      <p:by>
                                        <p:hsl h="-7200000" s="0" l="0"/>
                                      </p:by>
                                    </p:animClr>
                                    <p:animClr clrSpc="hsl" dir="cw">
                                      <p:cBhvr>
                                        <p:cTn id="53" dur="500" fill="hold"/>
                                        <p:tgtEl>
                                          <p:spTgt spid="18"/>
                                        </p:tgtEl>
                                        <p:attrNameLst>
                                          <p:attrName>fillcolor</p:attrName>
                                        </p:attrNameLst>
                                      </p:cBhvr>
                                      <p:by>
                                        <p:hsl h="-7200000" s="0" l="0"/>
                                      </p:by>
                                    </p:animClr>
                                    <p:animClr clrSpc="hsl" dir="cw">
                                      <p:cBhvr>
                                        <p:cTn id="54" dur="500" fill="hold"/>
                                        <p:tgtEl>
                                          <p:spTgt spid="18"/>
                                        </p:tgtEl>
                                        <p:attrNameLst>
                                          <p:attrName>stroke.color</p:attrName>
                                        </p:attrNameLst>
                                      </p:cBhvr>
                                      <p:by>
                                        <p:hsl h="-7200000" s="0" l="0"/>
                                      </p:by>
                                    </p:animClr>
                                    <p:set>
                                      <p:cBhvr>
                                        <p:cTn id="55" dur="500" fill="hold"/>
                                        <p:tgtEl>
                                          <p:spTgt spid="18"/>
                                        </p:tgtEl>
                                        <p:attrNameLst>
                                          <p:attrName>fill.type</p:attrName>
                                        </p:attrNameLst>
                                      </p:cBhvr>
                                      <p:to>
                                        <p:strVal val="solid"/>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7"/>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8"/>
                                        </p:tgtEl>
                                        <p:attrNameLst>
                                          <p:attrName>style.visibility</p:attrName>
                                        </p:attrNameLst>
                                      </p:cBhvr>
                                      <p:to>
                                        <p:strVal val="hidden"/>
                                      </p:to>
                                    </p:set>
                                  </p:childTnLst>
                                </p:cTn>
                              </p:par>
                              <p:par>
                                <p:cTn id="64" presetID="31" presetClass="entr" presetSubtype="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1000" fill="hold"/>
                                        <p:tgtEl>
                                          <p:spTgt spid="8"/>
                                        </p:tgtEl>
                                        <p:attrNameLst>
                                          <p:attrName>ppt_w</p:attrName>
                                        </p:attrNameLst>
                                      </p:cBhvr>
                                      <p:tavLst>
                                        <p:tav tm="0">
                                          <p:val>
                                            <p:fltVal val="0"/>
                                          </p:val>
                                        </p:tav>
                                        <p:tav tm="100000">
                                          <p:val>
                                            <p:strVal val="#ppt_w"/>
                                          </p:val>
                                        </p:tav>
                                      </p:tavLst>
                                    </p:anim>
                                    <p:anim calcmode="lin" valueType="num">
                                      <p:cBhvr>
                                        <p:cTn id="67" dur="1000" fill="hold"/>
                                        <p:tgtEl>
                                          <p:spTgt spid="8"/>
                                        </p:tgtEl>
                                        <p:attrNameLst>
                                          <p:attrName>ppt_h</p:attrName>
                                        </p:attrNameLst>
                                      </p:cBhvr>
                                      <p:tavLst>
                                        <p:tav tm="0">
                                          <p:val>
                                            <p:fltVal val="0"/>
                                          </p:val>
                                        </p:tav>
                                        <p:tav tm="100000">
                                          <p:val>
                                            <p:strVal val="#ppt_h"/>
                                          </p:val>
                                        </p:tav>
                                      </p:tavLst>
                                    </p:anim>
                                    <p:anim calcmode="lin" valueType="num">
                                      <p:cBhvr>
                                        <p:cTn id="68" dur="1000" fill="hold"/>
                                        <p:tgtEl>
                                          <p:spTgt spid="8"/>
                                        </p:tgtEl>
                                        <p:attrNameLst>
                                          <p:attrName>style.rotation</p:attrName>
                                        </p:attrNameLst>
                                      </p:cBhvr>
                                      <p:tavLst>
                                        <p:tav tm="0">
                                          <p:val>
                                            <p:fltVal val="90"/>
                                          </p:val>
                                        </p:tav>
                                        <p:tav tm="100000">
                                          <p:val>
                                            <p:fltVal val="0"/>
                                          </p:val>
                                        </p:tav>
                                      </p:tavLst>
                                    </p:anim>
                                    <p:animEffect transition="in" filter="fade">
                                      <p:cBhvr>
                                        <p:cTn id="69" dur="1000"/>
                                        <p:tgtEl>
                                          <p:spTgt spid="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up)">
                                      <p:cBhvr>
                                        <p:cTn id="74" dur="500"/>
                                        <p:tgtEl>
                                          <p:spTgt spid="21"/>
                                        </p:tgtEl>
                                      </p:cBhvr>
                                    </p:animEffect>
                                  </p:childTnLst>
                                </p:cTn>
                              </p:par>
                              <p:par>
                                <p:cTn id="75" presetID="22" presetClass="entr" presetSubtype="1"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up)">
                                      <p:cBhvr>
                                        <p:cTn id="77" dur="500"/>
                                        <p:tgtEl>
                                          <p:spTgt spid="24"/>
                                        </p:tgtEl>
                                      </p:cBhvr>
                                    </p:animEffect>
                                  </p:childTnLst>
                                </p:cTn>
                              </p:par>
                            </p:childTnLst>
                          </p:cTn>
                        </p:par>
                        <p:par>
                          <p:cTn id="78" fill="hold">
                            <p:stCondLst>
                              <p:cond delay="500"/>
                            </p:stCondLst>
                            <p:childTnLst>
                              <p:par>
                                <p:cTn id="79" presetID="22" presetClass="emph" presetSubtype="0" repeatCount="5000" fill="hold" nodeType="afterEffect">
                                  <p:stCondLst>
                                    <p:cond delay="0"/>
                                  </p:stCondLst>
                                  <p:childTnLst>
                                    <p:animClr clrSpc="hsl" dir="cw">
                                      <p:cBhvr override="childStyle">
                                        <p:cTn id="80" dur="500" fill="hold"/>
                                        <p:tgtEl>
                                          <p:spTgt spid="21"/>
                                        </p:tgtEl>
                                        <p:attrNameLst>
                                          <p:attrName>style.color</p:attrName>
                                        </p:attrNameLst>
                                      </p:cBhvr>
                                      <p:by>
                                        <p:hsl h="-7200000" s="0" l="0"/>
                                      </p:by>
                                    </p:animClr>
                                    <p:animClr clrSpc="hsl" dir="cw">
                                      <p:cBhvr>
                                        <p:cTn id="81" dur="500" fill="hold"/>
                                        <p:tgtEl>
                                          <p:spTgt spid="21"/>
                                        </p:tgtEl>
                                        <p:attrNameLst>
                                          <p:attrName>fillcolor</p:attrName>
                                        </p:attrNameLst>
                                      </p:cBhvr>
                                      <p:by>
                                        <p:hsl h="-7200000" s="0" l="0"/>
                                      </p:by>
                                    </p:animClr>
                                    <p:animClr clrSpc="hsl" dir="cw">
                                      <p:cBhvr>
                                        <p:cTn id="82" dur="500" fill="hold"/>
                                        <p:tgtEl>
                                          <p:spTgt spid="21"/>
                                        </p:tgtEl>
                                        <p:attrNameLst>
                                          <p:attrName>stroke.color</p:attrName>
                                        </p:attrNameLst>
                                      </p:cBhvr>
                                      <p:by>
                                        <p:hsl h="-7200000" s="0" l="0"/>
                                      </p:by>
                                    </p:animClr>
                                    <p:set>
                                      <p:cBhvr>
                                        <p:cTn id="83" dur="500" fill="hold"/>
                                        <p:tgtEl>
                                          <p:spTgt spid="21"/>
                                        </p:tgtEl>
                                        <p:attrNameLst>
                                          <p:attrName>fill.type</p:attrName>
                                        </p:attrNameLst>
                                      </p:cBhvr>
                                      <p:to>
                                        <p:strVal val="solid"/>
                                      </p:to>
                                    </p:set>
                                  </p:childTnLst>
                                </p:cTn>
                              </p:par>
                              <p:par>
                                <p:cTn id="84" presetID="22" presetClass="emph" presetSubtype="0" repeatCount="5000" fill="hold" nodeType="withEffect">
                                  <p:stCondLst>
                                    <p:cond delay="0"/>
                                  </p:stCondLst>
                                  <p:childTnLst>
                                    <p:animClr clrSpc="hsl" dir="cw">
                                      <p:cBhvr override="childStyle">
                                        <p:cTn id="85" dur="500" fill="hold"/>
                                        <p:tgtEl>
                                          <p:spTgt spid="24"/>
                                        </p:tgtEl>
                                        <p:attrNameLst>
                                          <p:attrName>style.color</p:attrName>
                                        </p:attrNameLst>
                                      </p:cBhvr>
                                      <p:by>
                                        <p:hsl h="-7200000" s="0" l="0"/>
                                      </p:by>
                                    </p:animClr>
                                    <p:animClr clrSpc="hsl" dir="cw">
                                      <p:cBhvr>
                                        <p:cTn id="86" dur="500" fill="hold"/>
                                        <p:tgtEl>
                                          <p:spTgt spid="24"/>
                                        </p:tgtEl>
                                        <p:attrNameLst>
                                          <p:attrName>fillcolor</p:attrName>
                                        </p:attrNameLst>
                                      </p:cBhvr>
                                      <p:by>
                                        <p:hsl h="-7200000" s="0" l="0"/>
                                      </p:by>
                                    </p:animClr>
                                    <p:animClr clrSpc="hsl" dir="cw">
                                      <p:cBhvr>
                                        <p:cTn id="87" dur="500" fill="hold"/>
                                        <p:tgtEl>
                                          <p:spTgt spid="24"/>
                                        </p:tgtEl>
                                        <p:attrNameLst>
                                          <p:attrName>stroke.color</p:attrName>
                                        </p:attrNameLst>
                                      </p:cBhvr>
                                      <p:by>
                                        <p:hsl h="-7200000" s="0" l="0"/>
                                      </p:by>
                                    </p:animClr>
                                    <p:set>
                                      <p:cBhvr>
                                        <p:cTn id="88" dur="500" fill="hold"/>
                                        <p:tgtEl>
                                          <p:spTgt spid="24"/>
                                        </p:tgtEl>
                                        <p:attrNameLst>
                                          <p:attrName>fill.type</p:attrName>
                                        </p:attrNameLst>
                                      </p:cBhvr>
                                      <p:to>
                                        <p:strVal val="solid"/>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8"/>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1"/>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24"/>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fade">
                                      <p:cBhvr>
                                        <p:cTn id="99" dur="500"/>
                                        <p:tgtEl>
                                          <p:spTgt spid="25"/>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wipe(up)">
                                      <p:cBhvr>
                                        <p:cTn id="104" dur="500"/>
                                        <p:tgtEl>
                                          <p:spTgt spid="26"/>
                                        </p:tgtEl>
                                      </p:cBhvr>
                                    </p:animEffect>
                                  </p:childTnLst>
                                </p:cTn>
                              </p:par>
                              <p:par>
                                <p:cTn id="105" presetID="22" presetClass="entr" presetSubtype="1" fill="hold" nodeType="with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wipe(up)">
                                      <p:cBhvr>
                                        <p:cTn id="107" dur="500"/>
                                        <p:tgtEl>
                                          <p:spTgt spid="33"/>
                                        </p:tgtEl>
                                      </p:cBhvr>
                                    </p:animEffect>
                                  </p:childTnLst>
                                </p:cTn>
                              </p:par>
                            </p:childTnLst>
                          </p:cTn>
                        </p:par>
                        <p:par>
                          <p:cTn id="108" fill="hold">
                            <p:stCondLst>
                              <p:cond delay="500"/>
                            </p:stCondLst>
                            <p:childTnLst>
                              <p:par>
                                <p:cTn id="109" presetID="22" presetClass="emph" presetSubtype="0" repeatCount="5000" fill="hold" nodeType="afterEffect">
                                  <p:stCondLst>
                                    <p:cond delay="0"/>
                                  </p:stCondLst>
                                  <p:childTnLst>
                                    <p:animClr clrSpc="hsl" dir="cw">
                                      <p:cBhvr override="childStyle">
                                        <p:cTn id="110" dur="500" fill="hold"/>
                                        <p:tgtEl>
                                          <p:spTgt spid="26"/>
                                        </p:tgtEl>
                                        <p:attrNameLst>
                                          <p:attrName>style.color</p:attrName>
                                        </p:attrNameLst>
                                      </p:cBhvr>
                                      <p:by>
                                        <p:hsl h="-7200000" s="0" l="0"/>
                                      </p:by>
                                    </p:animClr>
                                    <p:animClr clrSpc="hsl" dir="cw">
                                      <p:cBhvr>
                                        <p:cTn id="111" dur="500" fill="hold"/>
                                        <p:tgtEl>
                                          <p:spTgt spid="26"/>
                                        </p:tgtEl>
                                        <p:attrNameLst>
                                          <p:attrName>fillcolor</p:attrName>
                                        </p:attrNameLst>
                                      </p:cBhvr>
                                      <p:by>
                                        <p:hsl h="-7200000" s="0" l="0"/>
                                      </p:by>
                                    </p:animClr>
                                    <p:animClr clrSpc="hsl" dir="cw">
                                      <p:cBhvr>
                                        <p:cTn id="112" dur="500" fill="hold"/>
                                        <p:tgtEl>
                                          <p:spTgt spid="26"/>
                                        </p:tgtEl>
                                        <p:attrNameLst>
                                          <p:attrName>stroke.color</p:attrName>
                                        </p:attrNameLst>
                                      </p:cBhvr>
                                      <p:by>
                                        <p:hsl h="-7200000" s="0" l="0"/>
                                      </p:by>
                                    </p:animClr>
                                    <p:set>
                                      <p:cBhvr>
                                        <p:cTn id="113" dur="500" fill="hold"/>
                                        <p:tgtEl>
                                          <p:spTgt spid="26"/>
                                        </p:tgtEl>
                                        <p:attrNameLst>
                                          <p:attrName>fill.type</p:attrName>
                                        </p:attrNameLst>
                                      </p:cBhvr>
                                      <p:to>
                                        <p:strVal val="solid"/>
                                      </p:to>
                                    </p:set>
                                  </p:childTnLst>
                                </p:cTn>
                              </p:par>
                              <p:par>
                                <p:cTn id="114" presetID="22" presetClass="emph" presetSubtype="0" repeatCount="5000" fill="hold" nodeType="withEffect">
                                  <p:stCondLst>
                                    <p:cond delay="0"/>
                                  </p:stCondLst>
                                  <p:childTnLst>
                                    <p:animClr clrSpc="hsl" dir="cw">
                                      <p:cBhvr override="childStyle">
                                        <p:cTn id="115" dur="500" fill="hold"/>
                                        <p:tgtEl>
                                          <p:spTgt spid="33"/>
                                        </p:tgtEl>
                                        <p:attrNameLst>
                                          <p:attrName>style.color</p:attrName>
                                        </p:attrNameLst>
                                      </p:cBhvr>
                                      <p:by>
                                        <p:hsl h="-7200000" s="0" l="0"/>
                                      </p:by>
                                    </p:animClr>
                                    <p:animClr clrSpc="hsl" dir="cw">
                                      <p:cBhvr>
                                        <p:cTn id="116" dur="500" fill="hold"/>
                                        <p:tgtEl>
                                          <p:spTgt spid="33"/>
                                        </p:tgtEl>
                                        <p:attrNameLst>
                                          <p:attrName>fillcolor</p:attrName>
                                        </p:attrNameLst>
                                      </p:cBhvr>
                                      <p:by>
                                        <p:hsl h="-7200000" s="0" l="0"/>
                                      </p:by>
                                    </p:animClr>
                                    <p:animClr clrSpc="hsl" dir="cw">
                                      <p:cBhvr>
                                        <p:cTn id="117" dur="500" fill="hold"/>
                                        <p:tgtEl>
                                          <p:spTgt spid="33"/>
                                        </p:tgtEl>
                                        <p:attrNameLst>
                                          <p:attrName>stroke.color</p:attrName>
                                        </p:attrNameLst>
                                      </p:cBhvr>
                                      <p:by>
                                        <p:hsl h="-7200000" s="0" l="0"/>
                                      </p:by>
                                    </p:animClr>
                                    <p:set>
                                      <p:cBhvr>
                                        <p:cTn id="118" dur="500" fill="hold"/>
                                        <p:tgtEl>
                                          <p:spTgt spid="33"/>
                                        </p:tgtEl>
                                        <p:attrNameLst>
                                          <p:attrName>fill.type</p:attrName>
                                        </p:attrNameLst>
                                      </p:cBhvr>
                                      <p:to>
                                        <p:strVal val="solid"/>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26"/>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33"/>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25"/>
                                        </p:tgtEl>
                                        <p:attrNameLst>
                                          <p:attrName>style.visibility</p:attrName>
                                        </p:attrNameLst>
                                      </p:cBhvr>
                                      <p:to>
                                        <p:strVal val="hidden"/>
                                      </p:to>
                                    </p:set>
                                  </p:childTnLst>
                                </p:cTn>
                              </p:par>
                              <p:par>
                                <p:cTn id="127" presetID="53" presetClass="entr" presetSubtype="16" fill="hold" nodeType="withEffect">
                                  <p:stCondLst>
                                    <p:cond delay="0"/>
                                  </p:stCondLst>
                                  <p:childTnLst>
                                    <p:set>
                                      <p:cBhvr>
                                        <p:cTn id="128" dur="1" fill="hold">
                                          <p:stCondLst>
                                            <p:cond delay="0"/>
                                          </p:stCondLst>
                                        </p:cTn>
                                        <p:tgtEl>
                                          <p:spTgt spid="35"/>
                                        </p:tgtEl>
                                        <p:attrNameLst>
                                          <p:attrName>style.visibility</p:attrName>
                                        </p:attrNameLst>
                                      </p:cBhvr>
                                      <p:to>
                                        <p:strVal val="visible"/>
                                      </p:to>
                                    </p:set>
                                    <p:anim calcmode="lin" valueType="num">
                                      <p:cBhvr>
                                        <p:cTn id="129" dur="500" fill="hold"/>
                                        <p:tgtEl>
                                          <p:spTgt spid="35"/>
                                        </p:tgtEl>
                                        <p:attrNameLst>
                                          <p:attrName>ppt_w</p:attrName>
                                        </p:attrNameLst>
                                      </p:cBhvr>
                                      <p:tavLst>
                                        <p:tav tm="0">
                                          <p:val>
                                            <p:fltVal val="0"/>
                                          </p:val>
                                        </p:tav>
                                        <p:tav tm="100000">
                                          <p:val>
                                            <p:strVal val="#ppt_w"/>
                                          </p:val>
                                        </p:tav>
                                      </p:tavLst>
                                    </p:anim>
                                    <p:anim calcmode="lin" valueType="num">
                                      <p:cBhvr>
                                        <p:cTn id="130" dur="500" fill="hold"/>
                                        <p:tgtEl>
                                          <p:spTgt spid="35"/>
                                        </p:tgtEl>
                                        <p:attrNameLst>
                                          <p:attrName>ppt_h</p:attrName>
                                        </p:attrNameLst>
                                      </p:cBhvr>
                                      <p:tavLst>
                                        <p:tav tm="0">
                                          <p:val>
                                            <p:fltVal val="0"/>
                                          </p:val>
                                        </p:tav>
                                        <p:tav tm="100000">
                                          <p:val>
                                            <p:strVal val="#ppt_h"/>
                                          </p:val>
                                        </p:tav>
                                      </p:tavLst>
                                    </p:anim>
                                    <p:animEffect transition="in" filter="fade">
                                      <p:cBhvr>
                                        <p:cTn id="131" dur="500"/>
                                        <p:tgtEl>
                                          <p:spTgt spid="35"/>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nodeType="clickEffect">
                                  <p:stCondLst>
                                    <p:cond delay="0"/>
                                  </p:stCondLst>
                                  <p:childTnLst>
                                    <p:set>
                                      <p:cBhvr>
                                        <p:cTn id="135" dur="1" fill="hold">
                                          <p:stCondLst>
                                            <p:cond delay="0"/>
                                          </p:stCondLst>
                                        </p:cTn>
                                        <p:tgtEl>
                                          <p:spTgt spid="36"/>
                                        </p:tgtEl>
                                        <p:attrNameLst>
                                          <p:attrName>style.visibility</p:attrName>
                                        </p:attrNameLst>
                                      </p:cBhvr>
                                      <p:to>
                                        <p:strVal val="visible"/>
                                      </p:to>
                                    </p:set>
                                    <p:animEffect transition="in" filter="wipe(left)">
                                      <p:cBhvr>
                                        <p:cTn id="136" dur="500"/>
                                        <p:tgtEl>
                                          <p:spTgt spid="36"/>
                                        </p:tgtEl>
                                      </p:cBhvr>
                                    </p:animEffect>
                                  </p:childTnLst>
                                </p:cTn>
                              </p:par>
                              <p:par>
                                <p:cTn id="137" presetID="22" presetClass="entr" presetSubtype="8" fill="hold" nodeType="withEffect">
                                  <p:stCondLst>
                                    <p:cond delay="0"/>
                                  </p:stCondLst>
                                  <p:childTnLst>
                                    <p:set>
                                      <p:cBhvr>
                                        <p:cTn id="138" dur="1" fill="hold">
                                          <p:stCondLst>
                                            <p:cond delay="0"/>
                                          </p:stCondLst>
                                        </p:cTn>
                                        <p:tgtEl>
                                          <p:spTgt spid="39"/>
                                        </p:tgtEl>
                                        <p:attrNameLst>
                                          <p:attrName>style.visibility</p:attrName>
                                        </p:attrNameLst>
                                      </p:cBhvr>
                                      <p:to>
                                        <p:strVal val="visible"/>
                                      </p:to>
                                    </p:set>
                                    <p:animEffect transition="in" filter="wipe(left)">
                                      <p:cBhvr>
                                        <p:cTn id="139" dur="500"/>
                                        <p:tgtEl>
                                          <p:spTgt spid="39"/>
                                        </p:tgtEl>
                                      </p:cBhvr>
                                    </p:animEffect>
                                  </p:childTnLst>
                                </p:cTn>
                              </p:par>
                              <p:par>
                                <p:cTn id="140" presetID="22" presetClass="entr" presetSubtype="8" fill="hold" nodeType="withEffect">
                                  <p:stCondLst>
                                    <p:cond delay="0"/>
                                  </p:stCondLst>
                                  <p:childTnLst>
                                    <p:set>
                                      <p:cBhvr>
                                        <p:cTn id="141" dur="1" fill="hold">
                                          <p:stCondLst>
                                            <p:cond delay="0"/>
                                          </p:stCondLst>
                                        </p:cTn>
                                        <p:tgtEl>
                                          <p:spTgt spid="40"/>
                                        </p:tgtEl>
                                        <p:attrNameLst>
                                          <p:attrName>style.visibility</p:attrName>
                                        </p:attrNameLst>
                                      </p:cBhvr>
                                      <p:to>
                                        <p:strVal val="visible"/>
                                      </p:to>
                                    </p:set>
                                    <p:animEffect transition="in" filter="wipe(left)">
                                      <p:cBhvr>
                                        <p:cTn id="142" dur="500"/>
                                        <p:tgtEl>
                                          <p:spTgt spid="40"/>
                                        </p:tgtEl>
                                      </p:cBhvr>
                                    </p:animEffect>
                                  </p:childTnLst>
                                </p:cTn>
                              </p:par>
                            </p:childTnLst>
                          </p:cTn>
                        </p:par>
                        <p:par>
                          <p:cTn id="143" fill="hold">
                            <p:stCondLst>
                              <p:cond delay="500"/>
                            </p:stCondLst>
                            <p:childTnLst>
                              <p:par>
                                <p:cTn id="144" presetID="22" presetClass="emph" presetSubtype="0" repeatCount="5000" fill="hold" nodeType="afterEffect">
                                  <p:stCondLst>
                                    <p:cond delay="0"/>
                                  </p:stCondLst>
                                  <p:childTnLst>
                                    <p:animClr clrSpc="hsl" dir="cw">
                                      <p:cBhvr override="childStyle">
                                        <p:cTn id="145" dur="500" fill="hold"/>
                                        <p:tgtEl>
                                          <p:spTgt spid="36"/>
                                        </p:tgtEl>
                                        <p:attrNameLst>
                                          <p:attrName>style.color</p:attrName>
                                        </p:attrNameLst>
                                      </p:cBhvr>
                                      <p:by>
                                        <p:hsl h="-7200000" s="0" l="0"/>
                                      </p:by>
                                    </p:animClr>
                                    <p:animClr clrSpc="hsl" dir="cw">
                                      <p:cBhvr>
                                        <p:cTn id="146" dur="500" fill="hold"/>
                                        <p:tgtEl>
                                          <p:spTgt spid="36"/>
                                        </p:tgtEl>
                                        <p:attrNameLst>
                                          <p:attrName>fillcolor</p:attrName>
                                        </p:attrNameLst>
                                      </p:cBhvr>
                                      <p:by>
                                        <p:hsl h="-7200000" s="0" l="0"/>
                                      </p:by>
                                    </p:animClr>
                                    <p:animClr clrSpc="hsl" dir="cw">
                                      <p:cBhvr>
                                        <p:cTn id="147" dur="500" fill="hold"/>
                                        <p:tgtEl>
                                          <p:spTgt spid="36"/>
                                        </p:tgtEl>
                                        <p:attrNameLst>
                                          <p:attrName>stroke.color</p:attrName>
                                        </p:attrNameLst>
                                      </p:cBhvr>
                                      <p:by>
                                        <p:hsl h="-7200000" s="0" l="0"/>
                                      </p:by>
                                    </p:animClr>
                                    <p:set>
                                      <p:cBhvr>
                                        <p:cTn id="148" dur="500" fill="hold"/>
                                        <p:tgtEl>
                                          <p:spTgt spid="36"/>
                                        </p:tgtEl>
                                        <p:attrNameLst>
                                          <p:attrName>fill.type</p:attrName>
                                        </p:attrNameLst>
                                      </p:cBhvr>
                                      <p:to>
                                        <p:strVal val="solid"/>
                                      </p:to>
                                    </p:set>
                                  </p:childTnLst>
                                </p:cTn>
                              </p:par>
                              <p:par>
                                <p:cTn id="149" presetID="22" presetClass="emph" presetSubtype="0" repeatCount="5000" fill="hold" nodeType="withEffect">
                                  <p:stCondLst>
                                    <p:cond delay="0"/>
                                  </p:stCondLst>
                                  <p:childTnLst>
                                    <p:animClr clrSpc="hsl" dir="cw">
                                      <p:cBhvr override="childStyle">
                                        <p:cTn id="150" dur="500" fill="hold"/>
                                        <p:tgtEl>
                                          <p:spTgt spid="39"/>
                                        </p:tgtEl>
                                        <p:attrNameLst>
                                          <p:attrName>style.color</p:attrName>
                                        </p:attrNameLst>
                                      </p:cBhvr>
                                      <p:by>
                                        <p:hsl h="-7200000" s="0" l="0"/>
                                      </p:by>
                                    </p:animClr>
                                    <p:animClr clrSpc="hsl" dir="cw">
                                      <p:cBhvr>
                                        <p:cTn id="151" dur="500" fill="hold"/>
                                        <p:tgtEl>
                                          <p:spTgt spid="39"/>
                                        </p:tgtEl>
                                        <p:attrNameLst>
                                          <p:attrName>fillcolor</p:attrName>
                                        </p:attrNameLst>
                                      </p:cBhvr>
                                      <p:by>
                                        <p:hsl h="-7200000" s="0" l="0"/>
                                      </p:by>
                                    </p:animClr>
                                    <p:animClr clrSpc="hsl" dir="cw">
                                      <p:cBhvr>
                                        <p:cTn id="152" dur="500" fill="hold"/>
                                        <p:tgtEl>
                                          <p:spTgt spid="39"/>
                                        </p:tgtEl>
                                        <p:attrNameLst>
                                          <p:attrName>stroke.color</p:attrName>
                                        </p:attrNameLst>
                                      </p:cBhvr>
                                      <p:by>
                                        <p:hsl h="-7200000" s="0" l="0"/>
                                      </p:by>
                                    </p:animClr>
                                    <p:set>
                                      <p:cBhvr>
                                        <p:cTn id="153" dur="500" fill="hold"/>
                                        <p:tgtEl>
                                          <p:spTgt spid="39"/>
                                        </p:tgtEl>
                                        <p:attrNameLst>
                                          <p:attrName>fill.type</p:attrName>
                                        </p:attrNameLst>
                                      </p:cBhvr>
                                      <p:to>
                                        <p:strVal val="solid"/>
                                      </p:to>
                                    </p:set>
                                  </p:childTnLst>
                                </p:cTn>
                              </p:par>
                              <p:par>
                                <p:cTn id="154" presetID="22" presetClass="emph" presetSubtype="0" repeatCount="5000" fill="hold" nodeType="withEffect">
                                  <p:stCondLst>
                                    <p:cond delay="0"/>
                                  </p:stCondLst>
                                  <p:childTnLst>
                                    <p:animClr clrSpc="hsl" dir="cw">
                                      <p:cBhvr override="childStyle">
                                        <p:cTn id="155" dur="500" fill="hold"/>
                                        <p:tgtEl>
                                          <p:spTgt spid="40"/>
                                        </p:tgtEl>
                                        <p:attrNameLst>
                                          <p:attrName>style.color</p:attrName>
                                        </p:attrNameLst>
                                      </p:cBhvr>
                                      <p:by>
                                        <p:hsl h="-7200000" s="0" l="0"/>
                                      </p:by>
                                    </p:animClr>
                                    <p:animClr clrSpc="hsl" dir="cw">
                                      <p:cBhvr>
                                        <p:cTn id="156" dur="500" fill="hold"/>
                                        <p:tgtEl>
                                          <p:spTgt spid="40"/>
                                        </p:tgtEl>
                                        <p:attrNameLst>
                                          <p:attrName>fillcolor</p:attrName>
                                        </p:attrNameLst>
                                      </p:cBhvr>
                                      <p:by>
                                        <p:hsl h="-7200000" s="0" l="0"/>
                                      </p:by>
                                    </p:animClr>
                                    <p:animClr clrSpc="hsl" dir="cw">
                                      <p:cBhvr>
                                        <p:cTn id="157" dur="500" fill="hold"/>
                                        <p:tgtEl>
                                          <p:spTgt spid="40"/>
                                        </p:tgtEl>
                                        <p:attrNameLst>
                                          <p:attrName>stroke.color</p:attrName>
                                        </p:attrNameLst>
                                      </p:cBhvr>
                                      <p:by>
                                        <p:hsl h="-7200000" s="0" l="0"/>
                                      </p:by>
                                    </p:animClr>
                                    <p:set>
                                      <p:cBhvr>
                                        <p:cTn id="158" dur="500" fill="hold"/>
                                        <p:tgtEl>
                                          <p:spTgt spid="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72273" y="271304"/>
            <a:ext cx="11143622" cy="6350559"/>
            <a:chOff x="1936535" y="3935752"/>
            <a:chExt cx="8318930" cy="2056864"/>
          </a:xfrm>
        </p:grpSpPr>
        <p:sp>
          <p:nvSpPr>
            <p:cNvPr id="4"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12"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8346">
            <a:off x="520582" y="5187147"/>
            <a:ext cx="1063853" cy="1355319"/>
          </a:xfrm>
          <a:prstGeom prst="rect">
            <a:avLst/>
          </a:prstGeom>
        </p:spPr>
      </p:pic>
      <p:pic>
        <p:nvPicPr>
          <p:cNvPr id="13"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0906">
            <a:off x="10666653" y="-4264"/>
            <a:ext cx="1063853" cy="135531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1852" y="3195686"/>
            <a:ext cx="3521631" cy="2347754"/>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0002" y="1158592"/>
            <a:ext cx="3302317" cy="2476738"/>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sp>
        <p:nvSpPr>
          <p:cNvPr id="7" name="TextBox 6"/>
          <p:cNvSpPr txBox="1"/>
          <p:nvPr/>
        </p:nvSpPr>
        <p:spPr>
          <a:xfrm>
            <a:off x="1285557" y="2740030"/>
            <a:ext cx="209510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a:ea typeface="微软雅黑"/>
                <a:cs typeface="+mn-cs"/>
              </a:rPr>
              <a:t>Bảng</a:t>
            </a:r>
            <a:r>
              <a:rPr kumimoji="0" lang="en-US" sz="2800" b="0" i="0" u="none" strike="noStrike" kern="1200" cap="none" spc="0" normalizeH="0" baseline="0" noProof="0" dirty="0">
                <a:ln>
                  <a:noFill/>
                </a:ln>
                <a:solidFill>
                  <a:srgbClr val="002060"/>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2060"/>
                </a:solidFill>
                <a:effectLst/>
                <a:uLnTx/>
                <a:uFillTx/>
                <a:latin typeface="Arial"/>
                <a:ea typeface="微软雅黑"/>
                <a:cs typeface="+mn-cs"/>
              </a:rPr>
              <a:t>hiệu</a:t>
            </a:r>
            <a:endParaRPr kumimoji="0" lang="en-US" sz="2800" b="0" i="0" u="none" strike="noStrike" kern="1200" cap="none" spc="0" normalizeH="0" baseline="0" noProof="0" dirty="0">
              <a:ln>
                <a:noFill/>
              </a:ln>
              <a:solidFill>
                <a:srgbClr val="002060"/>
              </a:solidFill>
              <a:effectLst/>
              <a:uLnTx/>
              <a:uFillTx/>
              <a:latin typeface="Arial"/>
              <a:ea typeface="微软雅黑"/>
              <a:cs typeface="+mn-cs"/>
            </a:endParaRPr>
          </a:p>
        </p:txBody>
      </p:sp>
      <p:sp>
        <p:nvSpPr>
          <p:cNvPr id="27" name="TextBox 26"/>
          <p:cNvSpPr txBox="1"/>
          <p:nvPr/>
        </p:nvSpPr>
        <p:spPr>
          <a:xfrm>
            <a:off x="5416745" y="2588967"/>
            <a:ext cx="209510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a:ea typeface="微软雅黑"/>
                <a:cs typeface="+mn-cs"/>
              </a:rPr>
              <a:t>Đường</a:t>
            </a:r>
            <a:r>
              <a:rPr kumimoji="0" lang="en-US" sz="2800" b="0" i="0" u="none" strike="noStrike" kern="1200" cap="none" spc="0" normalizeH="0" baseline="0" noProof="0" dirty="0">
                <a:ln>
                  <a:noFill/>
                </a:ln>
                <a:solidFill>
                  <a:srgbClr val="002060"/>
                </a:solidFill>
                <a:effectLst/>
                <a:uLnTx/>
                <a:uFillTx/>
                <a:latin typeface="Arial"/>
                <a:ea typeface="微软雅黑"/>
                <a:cs typeface="+mn-cs"/>
              </a:rPr>
              <a:t> ray</a:t>
            </a:r>
          </a:p>
        </p:txBody>
      </p:sp>
      <p:sp>
        <p:nvSpPr>
          <p:cNvPr id="28" name="TextBox 27"/>
          <p:cNvSpPr txBox="1"/>
          <p:nvPr/>
        </p:nvSpPr>
        <p:spPr>
          <a:xfrm>
            <a:off x="7430777" y="3684654"/>
            <a:ext cx="298929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a:ea typeface="微软雅黑"/>
                <a:cs typeface="+mn-cs"/>
              </a:rPr>
              <a:t>Khung</a:t>
            </a:r>
            <a:r>
              <a:rPr kumimoji="0" lang="en-US" sz="2800" b="0" i="0" u="none" strike="noStrike" kern="1200" cap="none" spc="0" normalizeH="0" baseline="0" noProof="0" dirty="0">
                <a:ln>
                  <a:noFill/>
                </a:ln>
                <a:solidFill>
                  <a:srgbClr val="002060"/>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2060"/>
                </a:solidFill>
                <a:effectLst/>
                <a:uLnTx/>
                <a:uFillTx/>
                <a:latin typeface="Arial"/>
                <a:ea typeface="微软雅黑"/>
                <a:cs typeface="+mn-cs"/>
              </a:rPr>
              <a:t>cửa</a:t>
            </a:r>
            <a:r>
              <a:rPr kumimoji="0" lang="en-US" sz="2800" b="0" i="0" u="none" strike="noStrike" kern="1200" cap="none" spc="0" normalizeH="0" baseline="0" noProof="0" dirty="0">
                <a:ln>
                  <a:noFill/>
                </a:ln>
                <a:solidFill>
                  <a:srgbClr val="002060"/>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2060"/>
                </a:solidFill>
                <a:effectLst/>
                <a:uLnTx/>
                <a:uFillTx/>
                <a:latin typeface="Arial"/>
                <a:ea typeface="微软雅黑"/>
                <a:cs typeface="+mn-cs"/>
              </a:rPr>
              <a:t>sổ</a:t>
            </a:r>
            <a:endParaRPr kumimoji="0" lang="en-US" sz="2800" b="0" i="0" u="none" strike="noStrike" kern="1200" cap="none" spc="0" normalizeH="0" baseline="0" noProof="0" dirty="0">
              <a:ln>
                <a:noFill/>
              </a:ln>
              <a:solidFill>
                <a:srgbClr val="002060"/>
              </a:solidFill>
              <a:effectLst/>
              <a:uLnTx/>
              <a:uFillTx/>
              <a:latin typeface="Arial"/>
              <a:ea typeface="微软雅黑"/>
              <a:cs typeface="+mn-cs"/>
            </a:endParaRPr>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380" t="27090" r="2382" b="39259"/>
          <a:stretch/>
        </p:blipFill>
        <p:spPr>
          <a:xfrm>
            <a:off x="1119203" y="1188916"/>
            <a:ext cx="4250347" cy="1501790"/>
          </a:xfrm>
          <a:prstGeom prst="rect">
            <a:avLst/>
          </a:prstGeom>
          <a:blipFill>
            <a:blip r:embed="rId6"/>
            <a:stretch>
              <a:fillRect/>
            </a:stretch>
          </a:blipFill>
          <a:ln w="38100" cap="sq">
            <a:solidFill>
              <a:srgbClr val="000000"/>
            </a:solidFill>
            <a:prstDash val="solid"/>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213261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750"/>
                                        <p:tgtEl>
                                          <p:spTgt spid="13"/>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childTnLst>
                                </p:cTn>
                              </p:par>
                            </p:childTnLst>
                          </p:cTn>
                        </p:par>
                        <p:par>
                          <p:cTn id="18" fill="hold">
                            <p:stCondLst>
                              <p:cond delay="2500"/>
                            </p:stCondLst>
                            <p:childTnLst>
                              <p:par>
                                <p:cTn id="19" presetID="32" presetClass="emph" presetSubtype="0" repeatCount="indefinite" fill="hold" nodeType="after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16" presetClass="entr" presetSubtype="21"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par>
                                <p:cTn id="47" presetID="16" presetClass="entr" presetSubtype="21"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childTnLst>
                          </p:cTn>
                        </p:par>
                        <p:par>
                          <p:cTn id="50" fill="hold">
                            <p:stCondLst>
                              <p:cond delay="1500"/>
                            </p:stCondLst>
                            <p:childTnLst>
                              <p:par>
                                <p:cTn id="51" presetID="14" presetClass="entr" presetSubtype="10"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randombar(horizontal)">
                                      <p:cBhvr>
                                        <p:cTn id="53" dur="500"/>
                                        <p:tgtEl>
                                          <p:spTgt spid="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randombar(horizontal)">
                                      <p:cBhvr>
                                        <p:cTn id="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4383226" y="3243263"/>
            <a:ext cx="0" cy="116419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37" idx="2"/>
            <a:endCxn id="40" idx="0"/>
          </p:cNvCxnSpPr>
          <p:nvPr/>
        </p:nvCxnSpPr>
        <p:spPr>
          <a:xfrm>
            <a:off x="1216163" y="2690708"/>
            <a:ext cx="0" cy="170909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7" name="组合 27"/>
          <p:cNvGrpSpPr/>
          <p:nvPr/>
        </p:nvGrpSpPr>
        <p:grpSpPr>
          <a:xfrm>
            <a:off x="773723" y="190737"/>
            <a:ext cx="10580914" cy="1437096"/>
            <a:chOff x="2752641" y="3846647"/>
            <a:chExt cx="10005372" cy="1437096"/>
          </a:xfrm>
          <a:solidFill>
            <a:srgbClr val="6F69AC"/>
          </a:solidFill>
        </p:grpSpPr>
        <p:sp>
          <p:nvSpPr>
            <p:cNvPr id="20" name="圆角矩形 14"/>
            <p:cNvSpPr/>
            <p:nvPr/>
          </p:nvSpPr>
          <p:spPr>
            <a:xfrm>
              <a:off x="2752641" y="3846647"/>
              <a:ext cx="10005372" cy="1437096"/>
            </a:xfrm>
            <a:prstGeom prst="roundRect">
              <a:avLst>
                <a:gd name="adj" fmla="val 50000"/>
              </a:avLst>
            </a:prstGeom>
            <a:solidFill>
              <a:srgbClr val="FD6F9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đường thẳng AB và CD không song song với nhau vì hai đường thẳng không cách nhau một đơn vị không đổi, kéo dài hai đường thẳng AB và CD ta thấy chúng cắt nhau.</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cxnSp>
        <p:nvCxnSpPr>
          <p:cNvPr id="3" name="Straight Connector 2"/>
          <p:cNvCxnSpPr/>
          <p:nvPr/>
        </p:nvCxnSpPr>
        <p:spPr>
          <a:xfrm>
            <a:off x="322877" y="2519062"/>
            <a:ext cx="5704910" cy="103384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10879" y="4399805"/>
            <a:ext cx="57420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9"/>
          <p:cNvSpPr txBox="1">
            <a:spLocks noChangeArrowheads="1"/>
          </p:cNvSpPr>
          <p:nvPr/>
        </p:nvSpPr>
        <p:spPr bwMode="auto">
          <a:xfrm>
            <a:off x="1000187" y="2105933"/>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A</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8" name="TextBox 10"/>
          <p:cNvSpPr txBox="1">
            <a:spLocks noChangeArrowheads="1"/>
          </p:cNvSpPr>
          <p:nvPr/>
        </p:nvSpPr>
        <p:spPr bwMode="auto">
          <a:xfrm>
            <a:off x="5389660" y="283991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B</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9" name="TextBox 9"/>
          <p:cNvSpPr txBox="1">
            <a:spLocks noChangeArrowheads="1"/>
          </p:cNvSpPr>
          <p:nvPr/>
        </p:nvSpPr>
        <p:spPr bwMode="auto">
          <a:xfrm>
            <a:off x="5456361" y="439980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D</a:t>
            </a:r>
          </a:p>
        </p:txBody>
      </p:sp>
      <p:sp>
        <p:nvSpPr>
          <p:cNvPr id="40" name="TextBox 10"/>
          <p:cNvSpPr txBox="1">
            <a:spLocks noChangeArrowheads="1"/>
          </p:cNvSpPr>
          <p:nvPr/>
        </p:nvSpPr>
        <p:spPr bwMode="auto">
          <a:xfrm>
            <a:off x="1000187" y="439980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C</a:t>
            </a:r>
          </a:p>
        </p:txBody>
      </p:sp>
      <p:pic>
        <p:nvPicPr>
          <p:cNvPr id="41" name="图片 1"/>
          <p:cNvPicPr>
            <a:picLocks noChangeAspect="1"/>
          </p:cNvPicPr>
          <p:nvPr/>
        </p:nvPicPr>
        <p:blipFill rotWithShape="1">
          <a:blip r:embed="rId4">
            <a:extLst>
              <a:ext uri="{28A0092B-C50C-407E-A947-70E740481C1C}">
                <a14:useLocalDpi xmlns:a14="http://schemas.microsoft.com/office/drawing/2010/main" val="0"/>
              </a:ext>
            </a:extLst>
          </a:blip>
          <a:srcRect b="36986"/>
          <a:stretch/>
        </p:blipFill>
        <p:spPr>
          <a:xfrm>
            <a:off x="0" y="4877906"/>
            <a:ext cx="12169081" cy="1980094"/>
          </a:xfrm>
          <a:prstGeom prst="rect">
            <a:avLst/>
          </a:prstGeom>
        </p:spPr>
      </p:pic>
      <p:cxnSp>
        <p:nvCxnSpPr>
          <p:cNvPr id="18" name="Straight Connector 17"/>
          <p:cNvCxnSpPr/>
          <p:nvPr/>
        </p:nvCxnSpPr>
        <p:spPr>
          <a:xfrm>
            <a:off x="5414827" y="3445284"/>
            <a:ext cx="6656343" cy="12062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414827" y="4399060"/>
            <a:ext cx="66563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0596670" y="4301459"/>
            <a:ext cx="197709" cy="19770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7586293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3000"/>
                            </p:stCondLst>
                            <p:childTnLst>
                              <p:par>
                                <p:cTn id="23" presetID="22" presetClass="entr" presetSubtype="4"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par>
                          <p:cTn id="26" fill="hold">
                            <p:stCondLst>
                              <p:cond delay="3500"/>
                            </p:stCondLst>
                            <p:childTnLst>
                              <p:par>
                                <p:cTn id="27" presetID="22" presetClass="entr" presetSubtype="4"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par>
                          <p:cTn id="34" fill="hold">
                            <p:stCondLst>
                              <p:cond delay="4500"/>
                            </p:stCondLst>
                            <p:childTnLst>
                              <p:par>
                                <p:cTn id="35" presetID="22" presetClass="entr" presetSubtype="4" fill="hold" grpId="0"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500"/>
                                        <p:tgtEl>
                                          <p:spTgt spid="39"/>
                                        </p:tgtEl>
                                      </p:cBhvr>
                                    </p:animEffect>
                                  </p:childTnLst>
                                </p:cTn>
                              </p:par>
                            </p:childTnLst>
                          </p:cTn>
                        </p:par>
                        <p:par>
                          <p:cTn id="38" fill="hold">
                            <p:stCondLst>
                              <p:cond delay="5000"/>
                            </p:stCondLst>
                            <p:childTnLst>
                              <p:par>
                                <p:cTn id="39" presetID="22" presetClass="entr" presetSubtype="4"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3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800" decel="100000"/>
                                        <p:tgtEl>
                                          <p:spTgt spid="17"/>
                                        </p:tgtEl>
                                      </p:cBhvr>
                                    </p:animEffect>
                                    <p:anim calcmode="lin" valueType="num">
                                      <p:cBhvr>
                                        <p:cTn id="47" dur="800" decel="100000" fill="hold"/>
                                        <p:tgtEl>
                                          <p:spTgt spid="17"/>
                                        </p:tgtEl>
                                        <p:attrNameLst>
                                          <p:attrName>style.rotation</p:attrName>
                                        </p:attrNameLst>
                                      </p:cBhvr>
                                      <p:tavLst>
                                        <p:tav tm="0">
                                          <p:val>
                                            <p:fltVal val="-90"/>
                                          </p:val>
                                        </p:tav>
                                        <p:tav tm="100000">
                                          <p:val>
                                            <p:fltVal val="0"/>
                                          </p:val>
                                        </p:tav>
                                      </p:tavLst>
                                    </p:anim>
                                    <p:anim calcmode="lin" valueType="num">
                                      <p:cBhvr>
                                        <p:cTn id="48" dur="800" decel="100000" fill="hold"/>
                                        <p:tgtEl>
                                          <p:spTgt spid="17"/>
                                        </p:tgtEl>
                                        <p:attrNameLst>
                                          <p:attrName>ppt_x</p:attrName>
                                        </p:attrNameLst>
                                      </p:cBhvr>
                                      <p:tavLst>
                                        <p:tav tm="0">
                                          <p:val>
                                            <p:strVal val="#ppt_x+0.4"/>
                                          </p:val>
                                        </p:tav>
                                        <p:tav tm="100000">
                                          <p:val>
                                            <p:strVal val="#ppt_x-0.05"/>
                                          </p:val>
                                        </p:tav>
                                      </p:tavLst>
                                    </p:anim>
                                    <p:anim calcmode="lin" valueType="num">
                                      <p:cBhvr>
                                        <p:cTn id="49" dur="800" decel="100000" fill="hold"/>
                                        <p:tgtEl>
                                          <p:spTgt spid="17"/>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52" fill="hold">
                            <p:stCondLst>
                              <p:cond delay="2000"/>
                            </p:stCondLst>
                            <p:childTnLst>
                              <p:par>
                                <p:cTn id="53" presetID="22" presetClass="entr" presetSubtype="4"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00"/>
                                        <p:tgtEl>
                                          <p:spTgt spid="10"/>
                                        </p:tgtEl>
                                      </p:cBhvr>
                                    </p:animEffect>
                                  </p:childTnLst>
                                </p:cTn>
                              </p:par>
                            </p:childTnLst>
                          </p:cTn>
                        </p:par>
                        <p:par>
                          <p:cTn id="56" fill="hold">
                            <p:stCondLst>
                              <p:cond delay="2500"/>
                            </p:stCondLst>
                            <p:childTnLst>
                              <p:par>
                                <p:cTn id="57" presetID="22" presetClass="entr" presetSubtype="4"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childTnLst>
                          </p:cTn>
                        </p:par>
                        <p:par>
                          <p:cTn id="60" fill="hold">
                            <p:stCondLst>
                              <p:cond delay="3000"/>
                            </p:stCondLst>
                            <p:childTnLst>
                              <p:par>
                                <p:cTn id="61" presetID="22" presetClass="entr" presetSubtype="8"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par>
                          <p:cTn id="64" fill="hold">
                            <p:stCondLst>
                              <p:cond delay="3500"/>
                            </p:stCondLst>
                            <p:childTnLst>
                              <p:par>
                                <p:cTn id="65" presetID="22" presetClass="entr" presetSubtype="8"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left)">
                                      <p:cBhvr>
                                        <p:cTn id="67" dur="500"/>
                                        <p:tgtEl>
                                          <p:spTgt spid="22"/>
                                        </p:tgtEl>
                                      </p:cBhvr>
                                    </p:animEffect>
                                  </p:childTnLst>
                                </p:cTn>
                              </p:par>
                            </p:childTnLst>
                          </p:cTn>
                        </p:par>
                        <p:par>
                          <p:cTn id="68" fill="hold">
                            <p:stCondLst>
                              <p:cond delay="4000"/>
                            </p:stCondLst>
                            <p:childTnLst>
                              <p:par>
                                <p:cTn id="69" presetID="53" presetClass="entr" presetSubtype="16"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500" fill="hold"/>
                                        <p:tgtEl>
                                          <p:spTgt spid="12"/>
                                        </p:tgtEl>
                                        <p:attrNameLst>
                                          <p:attrName>ppt_w</p:attrName>
                                        </p:attrNameLst>
                                      </p:cBhvr>
                                      <p:tavLst>
                                        <p:tav tm="0">
                                          <p:val>
                                            <p:fltVal val="0"/>
                                          </p:val>
                                        </p:tav>
                                        <p:tav tm="100000">
                                          <p:val>
                                            <p:strVal val="#ppt_w"/>
                                          </p:val>
                                        </p:tav>
                                      </p:tavLst>
                                    </p:anim>
                                    <p:anim calcmode="lin" valueType="num">
                                      <p:cBhvr>
                                        <p:cTn id="72" dur="500" fill="hold"/>
                                        <p:tgtEl>
                                          <p:spTgt spid="12"/>
                                        </p:tgtEl>
                                        <p:attrNameLst>
                                          <p:attrName>ppt_h</p:attrName>
                                        </p:attrNameLst>
                                      </p:cBhvr>
                                      <p:tavLst>
                                        <p:tav tm="0">
                                          <p:val>
                                            <p:fltVal val="0"/>
                                          </p:val>
                                        </p:tav>
                                        <p:tav tm="100000">
                                          <p:val>
                                            <p:strVal val="#ppt_h"/>
                                          </p:val>
                                        </p:tav>
                                      </p:tavLst>
                                    </p:anim>
                                    <p:animEffect transition="in" filter="fade">
                                      <p:cBhvr>
                                        <p:cTn id="73" dur="500"/>
                                        <p:tgtEl>
                                          <p:spTgt spid="12"/>
                                        </p:tgtEl>
                                      </p:cBhvr>
                                    </p:animEffect>
                                  </p:childTnLst>
                                </p:cTn>
                              </p:par>
                            </p:childTnLst>
                          </p:cTn>
                        </p:par>
                        <p:par>
                          <p:cTn id="74" fill="hold">
                            <p:stCondLst>
                              <p:cond delay="4500"/>
                            </p:stCondLst>
                            <p:childTnLst>
                              <p:par>
                                <p:cTn id="75" presetID="22" presetClass="emph" presetSubtype="0" repeatCount="5000" fill="hold" grpId="1" nodeType="afterEffect">
                                  <p:stCondLst>
                                    <p:cond delay="0"/>
                                  </p:stCondLst>
                                  <p:childTnLst>
                                    <p:animClr clrSpc="hsl" dir="cw">
                                      <p:cBhvr override="childStyle">
                                        <p:cTn id="76" dur="1000" fill="hold"/>
                                        <p:tgtEl>
                                          <p:spTgt spid="12"/>
                                        </p:tgtEl>
                                        <p:attrNameLst>
                                          <p:attrName>style.color</p:attrName>
                                        </p:attrNameLst>
                                      </p:cBhvr>
                                      <p:by>
                                        <p:hsl h="-7200000" s="0" l="0"/>
                                      </p:by>
                                    </p:animClr>
                                    <p:animClr clrSpc="hsl" dir="cw">
                                      <p:cBhvr>
                                        <p:cTn id="77" dur="1000" fill="hold"/>
                                        <p:tgtEl>
                                          <p:spTgt spid="12"/>
                                        </p:tgtEl>
                                        <p:attrNameLst>
                                          <p:attrName>fillcolor</p:attrName>
                                        </p:attrNameLst>
                                      </p:cBhvr>
                                      <p:by>
                                        <p:hsl h="-7200000" s="0" l="0"/>
                                      </p:by>
                                    </p:animClr>
                                    <p:animClr clrSpc="hsl" dir="cw">
                                      <p:cBhvr>
                                        <p:cTn id="78" dur="1000" fill="hold"/>
                                        <p:tgtEl>
                                          <p:spTgt spid="12"/>
                                        </p:tgtEl>
                                        <p:attrNameLst>
                                          <p:attrName>stroke.color</p:attrName>
                                        </p:attrNameLst>
                                      </p:cBhvr>
                                      <p:by>
                                        <p:hsl h="-7200000" s="0" l="0"/>
                                      </p:by>
                                    </p:animClr>
                                    <p:set>
                                      <p:cBhvr>
                                        <p:cTn id="79" dur="10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12" grpId="0" animBg="1"/>
      <p:bldP spid="1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19"/>
          <p:cNvGrpSpPr/>
          <p:nvPr/>
        </p:nvGrpSpPr>
        <p:grpSpPr>
          <a:xfrm>
            <a:off x="4166886" y="138896"/>
            <a:ext cx="7824486" cy="6585995"/>
            <a:chOff x="6475654" y="1638642"/>
            <a:chExt cx="4396503" cy="3875422"/>
          </a:xfrm>
        </p:grpSpPr>
        <p:grpSp>
          <p:nvGrpSpPr>
            <p:cNvPr id="8" name="组合 1"/>
            <p:cNvGrpSpPr/>
            <p:nvPr/>
          </p:nvGrpSpPr>
          <p:grpSpPr>
            <a:xfrm>
              <a:off x="6475654" y="2064662"/>
              <a:ext cx="4259379" cy="3449402"/>
              <a:chOff x="551674" y="602974"/>
              <a:chExt cx="4258639" cy="3448337"/>
            </a:xfrm>
          </p:grpSpPr>
          <p:pic>
            <p:nvPicPr>
              <p:cNvPr id="14" name="Picture 242" descr="C:\Users\Thinkpad\Desktop\新建文件夹 (2)\2_0005_图层-3.png"/>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51674" y="602974"/>
                <a:ext cx="4258639" cy="3448337"/>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14"/>
              <p:cNvSpPr>
                <a:spLocks noEditPoints="1"/>
              </p:cNvSpPr>
              <p:nvPr/>
            </p:nvSpPr>
            <p:spPr bwMode="auto">
              <a:xfrm>
                <a:off x="758629" y="1278574"/>
                <a:ext cx="3797899" cy="2549559"/>
              </a:xfrm>
              <a:custGeom>
                <a:avLst/>
                <a:gdLst>
                  <a:gd name="T0" fmla="*/ 1902 w 2011"/>
                  <a:gd name="T1" fmla="*/ 19 h 1350"/>
                  <a:gd name="T2" fmla="*/ 1739 w 2011"/>
                  <a:gd name="T3" fmla="*/ 19 h 1350"/>
                  <a:gd name="T4" fmla="*/ 1555 w 2011"/>
                  <a:gd name="T5" fmla="*/ 21 h 1350"/>
                  <a:gd name="T6" fmla="*/ 1244 w 2011"/>
                  <a:gd name="T7" fmla="*/ 44 h 1350"/>
                  <a:gd name="T8" fmla="*/ 636 w 2011"/>
                  <a:gd name="T9" fmla="*/ 83 h 1350"/>
                  <a:gd name="T10" fmla="*/ 332 w 2011"/>
                  <a:gd name="T11" fmla="*/ 96 h 1350"/>
                  <a:gd name="T12" fmla="*/ 125 w 2011"/>
                  <a:gd name="T13" fmla="*/ 71 h 1350"/>
                  <a:gd name="T14" fmla="*/ 40 w 2011"/>
                  <a:gd name="T15" fmla="*/ 49 h 1350"/>
                  <a:gd name="T16" fmla="*/ 29 w 2011"/>
                  <a:gd name="T17" fmla="*/ 75 h 1350"/>
                  <a:gd name="T18" fmla="*/ 21 w 2011"/>
                  <a:gd name="T19" fmla="*/ 166 h 1350"/>
                  <a:gd name="T20" fmla="*/ 25 w 2011"/>
                  <a:gd name="T21" fmla="*/ 229 h 1350"/>
                  <a:gd name="T22" fmla="*/ 25 w 2011"/>
                  <a:gd name="T23" fmla="*/ 468 h 1350"/>
                  <a:gd name="T24" fmla="*/ 5 w 2011"/>
                  <a:gd name="T25" fmla="*/ 719 h 1350"/>
                  <a:gd name="T26" fmla="*/ 0 w 2011"/>
                  <a:gd name="T27" fmla="*/ 876 h 1350"/>
                  <a:gd name="T28" fmla="*/ 18 w 2011"/>
                  <a:gd name="T29" fmla="*/ 1095 h 1350"/>
                  <a:gd name="T30" fmla="*/ 37 w 2011"/>
                  <a:gd name="T31" fmla="*/ 1325 h 1350"/>
                  <a:gd name="T32" fmla="*/ 40 w 2011"/>
                  <a:gd name="T33" fmla="*/ 1349 h 1350"/>
                  <a:gd name="T34" fmla="*/ 64 w 2011"/>
                  <a:gd name="T35" fmla="*/ 1340 h 1350"/>
                  <a:gd name="T36" fmla="*/ 165 w 2011"/>
                  <a:gd name="T37" fmla="*/ 1307 h 1350"/>
                  <a:gd name="T38" fmla="*/ 375 w 2011"/>
                  <a:gd name="T39" fmla="*/ 1290 h 1350"/>
                  <a:gd name="T40" fmla="*/ 693 w 2011"/>
                  <a:gd name="T41" fmla="*/ 1279 h 1350"/>
                  <a:gd name="T42" fmla="*/ 1256 w 2011"/>
                  <a:gd name="T43" fmla="*/ 1267 h 1350"/>
                  <a:gd name="T44" fmla="*/ 1818 w 2011"/>
                  <a:gd name="T45" fmla="*/ 1261 h 1350"/>
                  <a:gd name="T46" fmla="*/ 2009 w 2011"/>
                  <a:gd name="T47" fmla="*/ 1270 h 1350"/>
                  <a:gd name="T48" fmla="*/ 2001 w 2011"/>
                  <a:gd name="T49" fmla="*/ 1118 h 1350"/>
                  <a:gd name="T50" fmla="*/ 1980 w 2011"/>
                  <a:gd name="T51" fmla="*/ 705 h 1350"/>
                  <a:gd name="T52" fmla="*/ 1989 w 2011"/>
                  <a:gd name="T53" fmla="*/ 438 h 1350"/>
                  <a:gd name="T54" fmla="*/ 1991 w 2011"/>
                  <a:gd name="T55" fmla="*/ 307 h 1350"/>
                  <a:gd name="T56" fmla="*/ 2001 w 2011"/>
                  <a:gd name="T57" fmla="*/ 195 h 1350"/>
                  <a:gd name="T58" fmla="*/ 2011 w 2011"/>
                  <a:gd name="T59" fmla="*/ 84 h 1350"/>
                  <a:gd name="T60" fmla="*/ 2001 w 2011"/>
                  <a:gd name="T61" fmla="*/ 15 h 1350"/>
                  <a:gd name="T62" fmla="*/ 2001 w 2011"/>
                  <a:gd name="T63" fmla="*/ 2 h 1350"/>
                  <a:gd name="T64" fmla="*/ 1985 w 2011"/>
                  <a:gd name="T65" fmla="*/ 5 h 1350"/>
                  <a:gd name="T66" fmla="*/ 1994 w 2011"/>
                  <a:gd name="T67" fmla="*/ 67 h 1350"/>
                  <a:gd name="T68" fmla="*/ 1984 w 2011"/>
                  <a:gd name="T69" fmla="*/ 193 h 1350"/>
                  <a:gd name="T70" fmla="*/ 1974 w 2011"/>
                  <a:gd name="T71" fmla="*/ 300 h 1350"/>
                  <a:gd name="T72" fmla="*/ 1974 w 2011"/>
                  <a:gd name="T73" fmla="*/ 394 h 1350"/>
                  <a:gd name="T74" fmla="*/ 1965 w 2011"/>
                  <a:gd name="T75" fmla="*/ 703 h 1350"/>
                  <a:gd name="T76" fmla="*/ 1976 w 2011"/>
                  <a:gd name="T77" fmla="*/ 1017 h 1350"/>
                  <a:gd name="T78" fmla="*/ 1904 w 2011"/>
                  <a:gd name="T79" fmla="*/ 1249 h 1350"/>
                  <a:gd name="T80" fmla="*/ 1440 w 2011"/>
                  <a:gd name="T81" fmla="*/ 1245 h 1350"/>
                  <a:gd name="T82" fmla="*/ 776 w 2011"/>
                  <a:gd name="T83" fmla="*/ 1261 h 1350"/>
                  <a:gd name="T84" fmla="*/ 425 w 2011"/>
                  <a:gd name="T85" fmla="*/ 1274 h 1350"/>
                  <a:gd name="T86" fmla="*/ 148 w 2011"/>
                  <a:gd name="T87" fmla="*/ 1294 h 1350"/>
                  <a:gd name="T88" fmla="*/ 52 w 2011"/>
                  <a:gd name="T89" fmla="*/ 1328 h 1350"/>
                  <a:gd name="T90" fmla="*/ 47 w 2011"/>
                  <a:gd name="T91" fmla="*/ 1210 h 1350"/>
                  <a:gd name="T92" fmla="*/ 24 w 2011"/>
                  <a:gd name="T93" fmla="*/ 983 h 1350"/>
                  <a:gd name="T94" fmla="*/ 16 w 2011"/>
                  <a:gd name="T95" fmla="*/ 846 h 1350"/>
                  <a:gd name="T96" fmla="*/ 31 w 2011"/>
                  <a:gd name="T97" fmla="*/ 595 h 1350"/>
                  <a:gd name="T98" fmla="*/ 47 w 2011"/>
                  <a:gd name="T99" fmla="*/ 341 h 1350"/>
                  <a:gd name="T100" fmla="*/ 39 w 2011"/>
                  <a:gd name="T101" fmla="*/ 214 h 1350"/>
                  <a:gd name="T102" fmla="*/ 37 w 2011"/>
                  <a:gd name="T103" fmla="*/ 141 h 1350"/>
                  <a:gd name="T104" fmla="*/ 49 w 2011"/>
                  <a:gd name="T105" fmla="*/ 66 h 1350"/>
                  <a:gd name="T106" fmla="*/ 210 w 2011"/>
                  <a:gd name="T107" fmla="*/ 102 h 1350"/>
                  <a:gd name="T108" fmla="*/ 421 w 2011"/>
                  <a:gd name="T109" fmla="*/ 113 h 1350"/>
                  <a:gd name="T110" fmla="*/ 897 w 2011"/>
                  <a:gd name="T111" fmla="*/ 78 h 1350"/>
                  <a:gd name="T112" fmla="*/ 1453 w 2011"/>
                  <a:gd name="T113" fmla="*/ 46 h 1350"/>
                  <a:gd name="T114" fmla="*/ 1599 w 2011"/>
                  <a:gd name="T115" fmla="*/ 34 h 1350"/>
                  <a:gd name="T116" fmla="*/ 1805 w 2011"/>
                  <a:gd name="T117" fmla="*/ 37 h 1350"/>
                  <a:gd name="T118" fmla="*/ 1959 w 2011"/>
                  <a:gd name="T119" fmla="*/ 28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11" h="1350">
                    <a:moveTo>
                      <a:pt x="1985" y="5"/>
                    </a:moveTo>
                    <a:lnTo>
                      <a:pt x="1985" y="5"/>
                    </a:lnTo>
                    <a:lnTo>
                      <a:pt x="1959" y="11"/>
                    </a:lnTo>
                    <a:lnTo>
                      <a:pt x="1932" y="15"/>
                    </a:lnTo>
                    <a:lnTo>
                      <a:pt x="1902" y="19"/>
                    </a:lnTo>
                    <a:lnTo>
                      <a:pt x="1871" y="21"/>
                    </a:lnTo>
                    <a:lnTo>
                      <a:pt x="1839" y="21"/>
                    </a:lnTo>
                    <a:lnTo>
                      <a:pt x="1807" y="21"/>
                    </a:lnTo>
                    <a:lnTo>
                      <a:pt x="1739" y="19"/>
                    </a:lnTo>
                    <a:lnTo>
                      <a:pt x="1739" y="19"/>
                    </a:lnTo>
                    <a:lnTo>
                      <a:pt x="1691" y="18"/>
                    </a:lnTo>
                    <a:lnTo>
                      <a:pt x="1645" y="17"/>
                    </a:lnTo>
                    <a:lnTo>
                      <a:pt x="1598" y="18"/>
                    </a:lnTo>
                    <a:lnTo>
                      <a:pt x="1576" y="19"/>
                    </a:lnTo>
                    <a:lnTo>
                      <a:pt x="1555" y="21"/>
                    </a:lnTo>
                    <a:lnTo>
                      <a:pt x="1555" y="21"/>
                    </a:lnTo>
                    <a:lnTo>
                      <a:pt x="1503" y="26"/>
                    </a:lnTo>
                    <a:lnTo>
                      <a:pt x="1451" y="31"/>
                    </a:lnTo>
                    <a:lnTo>
                      <a:pt x="1348" y="39"/>
                    </a:lnTo>
                    <a:lnTo>
                      <a:pt x="1244" y="44"/>
                    </a:lnTo>
                    <a:lnTo>
                      <a:pt x="1142" y="48"/>
                    </a:lnTo>
                    <a:lnTo>
                      <a:pt x="896" y="61"/>
                    </a:lnTo>
                    <a:lnTo>
                      <a:pt x="725" y="75"/>
                    </a:lnTo>
                    <a:lnTo>
                      <a:pt x="725" y="75"/>
                    </a:lnTo>
                    <a:lnTo>
                      <a:pt x="636" y="83"/>
                    </a:lnTo>
                    <a:lnTo>
                      <a:pt x="550" y="91"/>
                    </a:lnTo>
                    <a:lnTo>
                      <a:pt x="462" y="94"/>
                    </a:lnTo>
                    <a:lnTo>
                      <a:pt x="419" y="96"/>
                    </a:lnTo>
                    <a:lnTo>
                      <a:pt x="376" y="97"/>
                    </a:lnTo>
                    <a:lnTo>
                      <a:pt x="332" y="96"/>
                    </a:lnTo>
                    <a:lnTo>
                      <a:pt x="290" y="93"/>
                    </a:lnTo>
                    <a:lnTo>
                      <a:pt x="248" y="91"/>
                    </a:lnTo>
                    <a:lnTo>
                      <a:pt x="206" y="85"/>
                    </a:lnTo>
                    <a:lnTo>
                      <a:pt x="165" y="79"/>
                    </a:lnTo>
                    <a:lnTo>
                      <a:pt x="125" y="71"/>
                    </a:lnTo>
                    <a:lnTo>
                      <a:pt x="86" y="61"/>
                    </a:lnTo>
                    <a:lnTo>
                      <a:pt x="46" y="49"/>
                    </a:lnTo>
                    <a:lnTo>
                      <a:pt x="46" y="49"/>
                    </a:lnTo>
                    <a:lnTo>
                      <a:pt x="43" y="48"/>
                    </a:lnTo>
                    <a:lnTo>
                      <a:pt x="40" y="49"/>
                    </a:lnTo>
                    <a:lnTo>
                      <a:pt x="38" y="50"/>
                    </a:lnTo>
                    <a:lnTo>
                      <a:pt x="37" y="53"/>
                    </a:lnTo>
                    <a:lnTo>
                      <a:pt x="37" y="53"/>
                    </a:lnTo>
                    <a:lnTo>
                      <a:pt x="31" y="63"/>
                    </a:lnTo>
                    <a:lnTo>
                      <a:pt x="29" y="75"/>
                    </a:lnTo>
                    <a:lnTo>
                      <a:pt x="24" y="96"/>
                    </a:lnTo>
                    <a:lnTo>
                      <a:pt x="21" y="119"/>
                    </a:lnTo>
                    <a:lnTo>
                      <a:pt x="20" y="141"/>
                    </a:lnTo>
                    <a:lnTo>
                      <a:pt x="20" y="141"/>
                    </a:lnTo>
                    <a:lnTo>
                      <a:pt x="21" y="166"/>
                    </a:lnTo>
                    <a:lnTo>
                      <a:pt x="22" y="189"/>
                    </a:lnTo>
                    <a:lnTo>
                      <a:pt x="24" y="227"/>
                    </a:lnTo>
                    <a:lnTo>
                      <a:pt x="24" y="227"/>
                    </a:lnTo>
                    <a:lnTo>
                      <a:pt x="25" y="229"/>
                    </a:lnTo>
                    <a:lnTo>
                      <a:pt x="25" y="229"/>
                    </a:lnTo>
                    <a:lnTo>
                      <a:pt x="29" y="285"/>
                    </a:lnTo>
                    <a:lnTo>
                      <a:pt x="30" y="341"/>
                    </a:lnTo>
                    <a:lnTo>
                      <a:pt x="30" y="341"/>
                    </a:lnTo>
                    <a:lnTo>
                      <a:pt x="29" y="404"/>
                    </a:lnTo>
                    <a:lnTo>
                      <a:pt x="25" y="468"/>
                    </a:lnTo>
                    <a:lnTo>
                      <a:pt x="21" y="530"/>
                    </a:lnTo>
                    <a:lnTo>
                      <a:pt x="15" y="593"/>
                    </a:lnTo>
                    <a:lnTo>
                      <a:pt x="15" y="593"/>
                    </a:lnTo>
                    <a:lnTo>
                      <a:pt x="9" y="655"/>
                    </a:lnTo>
                    <a:lnTo>
                      <a:pt x="5" y="719"/>
                    </a:lnTo>
                    <a:lnTo>
                      <a:pt x="2" y="782"/>
                    </a:lnTo>
                    <a:lnTo>
                      <a:pt x="0" y="846"/>
                    </a:lnTo>
                    <a:lnTo>
                      <a:pt x="0" y="846"/>
                    </a:lnTo>
                    <a:lnTo>
                      <a:pt x="0" y="876"/>
                    </a:lnTo>
                    <a:lnTo>
                      <a:pt x="0" y="876"/>
                    </a:lnTo>
                    <a:lnTo>
                      <a:pt x="3" y="930"/>
                    </a:lnTo>
                    <a:lnTo>
                      <a:pt x="7" y="985"/>
                    </a:lnTo>
                    <a:lnTo>
                      <a:pt x="13" y="1040"/>
                    </a:lnTo>
                    <a:lnTo>
                      <a:pt x="18" y="1095"/>
                    </a:lnTo>
                    <a:lnTo>
                      <a:pt x="18" y="1095"/>
                    </a:lnTo>
                    <a:lnTo>
                      <a:pt x="25" y="1154"/>
                    </a:lnTo>
                    <a:lnTo>
                      <a:pt x="31" y="1213"/>
                    </a:lnTo>
                    <a:lnTo>
                      <a:pt x="35" y="1270"/>
                    </a:lnTo>
                    <a:lnTo>
                      <a:pt x="37" y="1325"/>
                    </a:lnTo>
                    <a:lnTo>
                      <a:pt x="37" y="1325"/>
                    </a:lnTo>
                    <a:lnTo>
                      <a:pt x="37" y="1342"/>
                    </a:lnTo>
                    <a:lnTo>
                      <a:pt x="37" y="1342"/>
                    </a:lnTo>
                    <a:lnTo>
                      <a:pt x="37" y="1342"/>
                    </a:lnTo>
                    <a:lnTo>
                      <a:pt x="38" y="1346"/>
                    </a:lnTo>
                    <a:lnTo>
                      <a:pt x="40" y="1349"/>
                    </a:lnTo>
                    <a:lnTo>
                      <a:pt x="40" y="1349"/>
                    </a:lnTo>
                    <a:lnTo>
                      <a:pt x="46" y="1350"/>
                    </a:lnTo>
                    <a:lnTo>
                      <a:pt x="49" y="1349"/>
                    </a:lnTo>
                    <a:lnTo>
                      <a:pt x="49" y="1349"/>
                    </a:lnTo>
                    <a:lnTo>
                      <a:pt x="64" y="1340"/>
                    </a:lnTo>
                    <a:lnTo>
                      <a:pt x="81" y="1331"/>
                    </a:lnTo>
                    <a:lnTo>
                      <a:pt x="99" y="1324"/>
                    </a:lnTo>
                    <a:lnTo>
                      <a:pt x="119" y="1318"/>
                    </a:lnTo>
                    <a:lnTo>
                      <a:pt x="141" y="1312"/>
                    </a:lnTo>
                    <a:lnTo>
                      <a:pt x="165" y="1307"/>
                    </a:lnTo>
                    <a:lnTo>
                      <a:pt x="189" y="1303"/>
                    </a:lnTo>
                    <a:lnTo>
                      <a:pt x="215" y="1301"/>
                    </a:lnTo>
                    <a:lnTo>
                      <a:pt x="268" y="1296"/>
                    </a:lnTo>
                    <a:lnTo>
                      <a:pt x="322" y="1292"/>
                    </a:lnTo>
                    <a:lnTo>
                      <a:pt x="375" y="1290"/>
                    </a:lnTo>
                    <a:lnTo>
                      <a:pt x="425" y="1289"/>
                    </a:lnTo>
                    <a:lnTo>
                      <a:pt x="528" y="1285"/>
                    </a:lnTo>
                    <a:lnTo>
                      <a:pt x="528" y="1285"/>
                    </a:lnTo>
                    <a:lnTo>
                      <a:pt x="611" y="1281"/>
                    </a:lnTo>
                    <a:lnTo>
                      <a:pt x="693" y="1279"/>
                    </a:lnTo>
                    <a:lnTo>
                      <a:pt x="776" y="1277"/>
                    </a:lnTo>
                    <a:lnTo>
                      <a:pt x="859" y="1276"/>
                    </a:lnTo>
                    <a:lnTo>
                      <a:pt x="1024" y="1274"/>
                    </a:lnTo>
                    <a:lnTo>
                      <a:pt x="1256" y="1267"/>
                    </a:lnTo>
                    <a:lnTo>
                      <a:pt x="1256" y="1267"/>
                    </a:lnTo>
                    <a:lnTo>
                      <a:pt x="1444" y="1261"/>
                    </a:lnTo>
                    <a:lnTo>
                      <a:pt x="1537" y="1258"/>
                    </a:lnTo>
                    <a:lnTo>
                      <a:pt x="1632" y="1258"/>
                    </a:lnTo>
                    <a:lnTo>
                      <a:pt x="1725" y="1258"/>
                    </a:lnTo>
                    <a:lnTo>
                      <a:pt x="1818" y="1261"/>
                    </a:lnTo>
                    <a:lnTo>
                      <a:pt x="1910" y="1264"/>
                    </a:lnTo>
                    <a:lnTo>
                      <a:pt x="2002" y="1272"/>
                    </a:lnTo>
                    <a:lnTo>
                      <a:pt x="2002" y="1272"/>
                    </a:lnTo>
                    <a:lnTo>
                      <a:pt x="2005" y="1272"/>
                    </a:lnTo>
                    <a:lnTo>
                      <a:pt x="2009" y="1270"/>
                    </a:lnTo>
                    <a:lnTo>
                      <a:pt x="2009" y="1270"/>
                    </a:lnTo>
                    <a:lnTo>
                      <a:pt x="2010" y="1267"/>
                    </a:lnTo>
                    <a:lnTo>
                      <a:pt x="2010" y="1264"/>
                    </a:lnTo>
                    <a:lnTo>
                      <a:pt x="2001" y="1118"/>
                    </a:lnTo>
                    <a:lnTo>
                      <a:pt x="2001" y="1118"/>
                    </a:lnTo>
                    <a:lnTo>
                      <a:pt x="1993" y="1014"/>
                    </a:lnTo>
                    <a:lnTo>
                      <a:pt x="1987" y="912"/>
                    </a:lnTo>
                    <a:lnTo>
                      <a:pt x="1981" y="808"/>
                    </a:lnTo>
                    <a:lnTo>
                      <a:pt x="1981" y="758"/>
                    </a:lnTo>
                    <a:lnTo>
                      <a:pt x="1980" y="705"/>
                    </a:lnTo>
                    <a:lnTo>
                      <a:pt x="1980" y="705"/>
                    </a:lnTo>
                    <a:lnTo>
                      <a:pt x="1981" y="615"/>
                    </a:lnTo>
                    <a:lnTo>
                      <a:pt x="1985" y="523"/>
                    </a:lnTo>
                    <a:lnTo>
                      <a:pt x="1985" y="523"/>
                    </a:lnTo>
                    <a:lnTo>
                      <a:pt x="1989" y="438"/>
                    </a:lnTo>
                    <a:lnTo>
                      <a:pt x="1991" y="394"/>
                    </a:lnTo>
                    <a:lnTo>
                      <a:pt x="1991" y="351"/>
                    </a:lnTo>
                    <a:lnTo>
                      <a:pt x="1991" y="351"/>
                    </a:lnTo>
                    <a:lnTo>
                      <a:pt x="1991" y="307"/>
                    </a:lnTo>
                    <a:lnTo>
                      <a:pt x="1991" y="307"/>
                    </a:lnTo>
                    <a:lnTo>
                      <a:pt x="1991" y="299"/>
                    </a:lnTo>
                    <a:lnTo>
                      <a:pt x="1991" y="299"/>
                    </a:lnTo>
                    <a:lnTo>
                      <a:pt x="1991" y="276"/>
                    </a:lnTo>
                    <a:lnTo>
                      <a:pt x="1993" y="250"/>
                    </a:lnTo>
                    <a:lnTo>
                      <a:pt x="2001" y="195"/>
                    </a:lnTo>
                    <a:lnTo>
                      <a:pt x="2001" y="195"/>
                    </a:lnTo>
                    <a:lnTo>
                      <a:pt x="2007" y="138"/>
                    </a:lnTo>
                    <a:lnTo>
                      <a:pt x="2010" y="110"/>
                    </a:lnTo>
                    <a:lnTo>
                      <a:pt x="2011" y="84"/>
                    </a:lnTo>
                    <a:lnTo>
                      <a:pt x="2011" y="84"/>
                    </a:lnTo>
                    <a:lnTo>
                      <a:pt x="2010" y="65"/>
                    </a:lnTo>
                    <a:lnTo>
                      <a:pt x="2009" y="48"/>
                    </a:lnTo>
                    <a:lnTo>
                      <a:pt x="2005" y="31"/>
                    </a:lnTo>
                    <a:lnTo>
                      <a:pt x="2001" y="15"/>
                    </a:lnTo>
                    <a:lnTo>
                      <a:pt x="2001" y="15"/>
                    </a:lnTo>
                    <a:lnTo>
                      <a:pt x="2002" y="11"/>
                    </a:lnTo>
                    <a:lnTo>
                      <a:pt x="2003" y="8"/>
                    </a:lnTo>
                    <a:lnTo>
                      <a:pt x="2003" y="8"/>
                    </a:lnTo>
                    <a:lnTo>
                      <a:pt x="2002" y="5"/>
                    </a:lnTo>
                    <a:lnTo>
                      <a:pt x="2001" y="2"/>
                    </a:lnTo>
                    <a:lnTo>
                      <a:pt x="2001" y="2"/>
                    </a:lnTo>
                    <a:lnTo>
                      <a:pt x="1997" y="0"/>
                    </a:lnTo>
                    <a:lnTo>
                      <a:pt x="1993" y="1"/>
                    </a:lnTo>
                    <a:lnTo>
                      <a:pt x="1989" y="2"/>
                    </a:lnTo>
                    <a:lnTo>
                      <a:pt x="1985" y="5"/>
                    </a:lnTo>
                    <a:close/>
                    <a:moveTo>
                      <a:pt x="1985" y="22"/>
                    </a:moveTo>
                    <a:lnTo>
                      <a:pt x="1985" y="22"/>
                    </a:lnTo>
                    <a:lnTo>
                      <a:pt x="1989" y="36"/>
                    </a:lnTo>
                    <a:lnTo>
                      <a:pt x="1992" y="52"/>
                    </a:lnTo>
                    <a:lnTo>
                      <a:pt x="1994" y="67"/>
                    </a:lnTo>
                    <a:lnTo>
                      <a:pt x="1994" y="84"/>
                    </a:lnTo>
                    <a:lnTo>
                      <a:pt x="1994" y="84"/>
                    </a:lnTo>
                    <a:lnTo>
                      <a:pt x="1994" y="110"/>
                    </a:lnTo>
                    <a:lnTo>
                      <a:pt x="1992" y="137"/>
                    </a:lnTo>
                    <a:lnTo>
                      <a:pt x="1984" y="193"/>
                    </a:lnTo>
                    <a:lnTo>
                      <a:pt x="1984" y="193"/>
                    </a:lnTo>
                    <a:lnTo>
                      <a:pt x="1978" y="247"/>
                    </a:lnTo>
                    <a:lnTo>
                      <a:pt x="1975" y="275"/>
                    </a:lnTo>
                    <a:lnTo>
                      <a:pt x="1974" y="300"/>
                    </a:lnTo>
                    <a:lnTo>
                      <a:pt x="1974" y="300"/>
                    </a:lnTo>
                    <a:lnTo>
                      <a:pt x="1974" y="307"/>
                    </a:lnTo>
                    <a:lnTo>
                      <a:pt x="1974" y="307"/>
                    </a:lnTo>
                    <a:lnTo>
                      <a:pt x="1975" y="351"/>
                    </a:lnTo>
                    <a:lnTo>
                      <a:pt x="1975" y="351"/>
                    </a:lnTo>
                    <a:lnTo>
                      <a:pt x="1974" y="394"/>
                    </a:lnTo>
                    <a:lnTo>
                      <a:pt x="1972" y="437"/>
                    </a:lnTo>
                    <a:lnTo>
                      <a:pt x="1970" y="522"/>
                    </a:lnTo>
                    <a:lnTo>
                      <a:pt x="1966" y="615"/>
                    </a:lnTo>
                    <a:lnTo>
                      <a:pt x="1966" y="615"/>
                    </a:lnTo>
                    <a:lnTo>
                      <a:pt x="1965" y="703"/>
                    </a:lnTo>
                    <a:lnTo>
                      <a:pt x="1965" y="703"/>
                    </a:lnTo>
                    <a:lnTo>
                      <a:pt x="1965" y="757"/>
                    </a:lnTo>
                    <a:lnTo>
                      <a:pt x="1966" y="810"/>
                    </a:lnTo>
                    <a:lnTo>
                      <a:pt x="1971" y="915"/>
                    </a:lnTo>
                    <a:lnTo>
                      <a:pt x="1976" y="1017"/>
                    </a:lnTo>
                    <a:lnTo>
                      <a:pt x="1984" y="1119"/>
                    </a:lnTo>
                    <a:lnTo>
                      <a:pt x="1984" y="1119"/>
                    </a:lnTo>
                    <a:lnTo>
                      <a:pt x="1993" y="1255"/>
                    </a:lnTo>
                    <a:lnTo>
                      <a:pt x="1993" y="1255"/>
                    </a:lnTo>
                    <a:lnTo>
                      <a:pt x="1904" y="1249"/>
                    </a:lnTo>
                    <a:lnTo>
                      <a:pt x="1812" y="1244"/>
                    </a:lnTo>
                    <a:lnTo>
                      <a:pt x="1720" y="1242"/>
                    </a:lnTo>
                    <a:lnTo>
                      <a:pt x="1626" y="1241"/>
                    </a:lnTo>
                    <a:lnTo>
                      <a:pt x="1533" y="1242"/>
                    </a:lnTo>
                    <a:lnTo>
                      <a:pt x="1440" y="1245"/>
                    </a:lnTo>
                    <a:lnTo>
                      <a:pt x="1256" y="1250"/>
                    </a:lnTo>
                    <a:lnTo>
                      <a:pt x="1024" y="1258"/>
                    </a:lnTo>
                    <a:lnTo>
                      <a:pt x="858" y="1261"/>
                    </a:lnTo>
                    <a:lnTo>
                      <a:pt x="858" y="1261"/>
                    </a:lnTo>
                    <a:lnTo>
                      <a:pt x="776" y="1261"/>
                    </a:lnTo>
                    <a:lnTo>
                      <a:pt x="693" y="1262"/>
                    </a:lnTo>
                    <a:lnTo>
                      <a:pt x="609" y="1264"/>
                    </a:lnTo>
                    <a:lnTo>
                      <a:pt x="526" y="1270"/>
                    </a:lnTo>
                    <a:lnTo>
                      <a:pt x="425" y="1274"/>
                    </a:lnTo>
                    <a:lnTo>
                      <a:pt x="425" y="1274"/>
                    </a:lnTo>
                    <a:lnTo>
                      <a:pt x="323" y="1276"/>
                    </a:lnTo>
                    <a:lnTo>
                      <a:pt x="270" y="1279"/>
                    </a:lnTo>
                    <a:lnTo>
                      <a:pt x="219" y="1284"/>
                    </a:lnTo>
                    <a:lnTo>
                      <a:pt x="171" y="1290"/>
                    </a:lnTo>
                    <a:lnTo>
                      <a:pt x="148" y="1294"/>
                    </a:lnTo>
                    <a:lnTo>
                      <a:pt x="126" y="1299"/>
                    </a:lnTo>
                    <a:lnTo>
                      <a:pt x="105" y="1305"/>
                    </a:lnTo>
                    <a:lnTo>
                      <a:pt x="86" y="1312"/>
                    </a:lnTo>
                    <a:lnTo>
                      <a:pt x="69" y="1319"/>
                    </a:lnTo>
                    <a:lnTo>
                      <a:pt x="52" y="1328"/>
                    </a:lnTo>
                    <a:lnTo>
                      <a:pt x="52" y="1328"/>
                    </a:lnTo>
                    <a:lnTo>
                      <a:pt x="52" y="1325"/>
                    </a:lnTo>
                    <a:lnTo>
                      <a:pt x="52" y="1325"/>
                    </a:lnTo>
                    <a:lnTo>
                      <a:pt x="51" y="1268"/>
                    </a:lnTo>
                    <a:lnTo>
                      <a:pt x="47" y="1210"/>
                    </a:lnTo>
                    <a:lnTo>
                      <a:pt x="42" y="1152"/>
                    </a:lnTo>
                    <a:lnTo>
                      <a:pt x="35" y="1092"/>
                    </a:lnTo>
                    <a:lnTo>
                      <a:pt x="35" y="1092"/>
                    </a:lnTo>
                    <a:lnTo>
                      <a:pt x="29" y="1038"/>
                    </a:lnTo>
                    <a:lnTo>
                      <a:pt x="24" y="983"/>
                    </a:lnTo>
                    <a:lnTo>
                      <a:pt x="20" y="929"/>
                    </a:lnTo>
                    <a:lnTo>
                      <a:pt x="17" y="876"/>
                    </a:lnTo>
                    <a:lnTo>
                      <a:pt x="17" y="876"/>
                    </a:lnTo>
                    <a:lnTo>
                      <a:pt x="16" y="846"/>
                    </a:lnTo>
                    <a:lnTo>
                      <a:pt x="16" y="846"/>
                    </a:lnTo>
                    <a:lnTo>
                      <a:pt x="17" y="784"/>
                    </a:lnTo>
                    <a:lnTo>
                      <a:pt x="21" y="720"/>
                    </a:lnTo>
                    <a:lnTo>
                      <a:pt x="26" y="657"/>
                    </a:lnTo>
                    <a:lnTo>
                      <a:pt x="31" y="595"/>
                    </a:lnTo>
                    <a:lnTo>
                      <a:pt x="31" y="595"/>
                    </a:lnTo>
                    <a:lnTo>
                      <a:pt x="37" y="531"/>
                    </a:lnTo>
                    <a:lnTo>
                      <a:pt x="42" y="468"/>
                    </a:lnTo>
                    <a:lnTo>
                      <a:pt x="46" y="404"/>
                    </a:lnTo>
                    <a:lnTo>
                      <a:pt x="47" y="341"/>
                    </a:lnTo>
                    <a:lnTo>
                      <a:pt x="47" y="341"/>
                    </a:lnTo>
                    <a:lnTo>
                      <a:pt x="46" y="310"/>
                    </a:lnTo>
                    <a:lnTo>
                      <a:pt x="44" y="277"/>
                    </a:lnTo>
                    <a:lnTo>
                      <a:pt x="43" y="246"/>
                    </a:lnTo>
                    <a:lnTo>
                      <a:pt x="39" y="215"/>
                    </a:lnTo>
                    <a:lnTo>
                      <a:pt x="39" y="214"/>
                    </a:lnTo>
                    <a:lnTo>
                      <a:pt x="39" y="214"/>
                    </a:lnTo>
                    <a:lnTo>
                      <a:pt x="38" y="188"/>
                    </a:lnTo>
                    <a:lnTo>
                      <a:pt x="38" y="188"/>
                    </a:lnTo>
                    <a:lnTo>
                      <a:pt x="37" y="164"/>
                    </a:lnTo>
                    <a:lnTo>
                      <a:pt x="37" y="141"/>
                    </a:lnTo>
                    <a:lnTo>
                      <a:pt x="37" y="141"/>
                    </a:lnTo>
                    <a:lnTo>
                      <a:pt x="37" y="122"/>
                    </a:lnTo>
                    <a:lnTo>
                      <a:pt x="39" y="103"/>
                    </a:lnTo>
                    <a:lnTo>
                      <a:pt x="43" y="84"/>
                    </a:lnTo>
                    <a:lnTo>
                      <a:pt x="49" y="66"/>
                    </a:lnTo>
                    <a:lnTo>
                      <a:pt x="49" y="66"/>
                    </a:lnTo>
                    <a:lnTo>
                      <a:pt x="88" y="78"/>
                    </a:lnTo>
                    <a:lnTo>
                      <a:pt x="129" y="88"/>
                    </a:lnTo>
                    <a:lnTo>
                      <a:pt x="169" y="96"/>
                    </a:lnTo>
                    <a:lnTo>
                      <a:pt x="210" y="102"/>
                    </a:lnTo>
                    <a:lnTo>
                      <a:pt x="252" y="106"/>
                    </a:lnTo>
                    <a:lnTo>
                      <a:pt x="293" y="110"/>
                    </a:lnTo>
                    <a:lnTo>
                      <a:pt x="336" y="111"/>
                    </a:lnTo>
                    <a:lnTo>
                      <a:pt x="379" y="113"/>
                    </a:lnTo>
                    <a:lnTo>
                      <a:pt x="421" y="113"/>
                    </a:lnTo>
                    <a:lnTo>
                      <a:pt x="465" y="111"/>
                    </a:lnTo>
                    <a:lnTo>
                      <a:pt x="552" y="106"/>
                    </a:lnTo>
                    <a:lnTo>
                      <a:pt x="639" y="100"/>
                    </a:lnTo>
                    <a:lnTo>
                      <a:pt x="726" y="92"/>
                    </a:lnTo>
                    <a:lnTo>
                      <a:pt x="897" y="78"/>
                    </a:lnTo>
                    <a:lnTo>
                      <a:pt x="1143" y="65"/>
                    </a:lnTo>
                    <a:lnTo>
                      <a:pt x="1143" y="65"/>
                    </a:lnTo>
                    <a:lnTo>
                      <a:pt x="1245" y="59"/>
                    </a:lnTo>
                    <a:lnTo>
                      <a:pt x="1349" y="54"/>
                    </a:lnTo>
                    <a:lnTo>
                      <a:pt x="1453" y="46"/>
                    </a:lnTo>
                    <a:lnTo>
                      <a:pt x="1505" y="43"/>
                    </a:lnTo>
                    <a:lnTo>
                      <a:pt x="1556" y="37"/>
                    </a:lnTo>
                    <a:lnTo>
                      <a:pt x="1556" y="37"/>
                    </a:lnTo>
                    <a:lnTo>
                      <a:pt x="1577" y="35"/>
                    </a:lnTo>
                    <a:lnTo>
                      <a:pt x="1599" y="34"/>
                    </a:lnTo>
                    <a:lnTo>
                      <a:pt x="1645" y="34"/>
                    </a:lnTo>
                    <a:lnTo>
                      <a:pt x="1691" y="34"/>
                    </a:lnTo>
                    <a:lnTo>
                      <a:pt x="1739" y="35"/>
                    </a:lnTo>
                    <a:lnTo>
                      <a:pt x="1739" y="35"/>
                    </a:lnTo>
                    <a:lnTo>
                      <a:pt x="1805" y="37"/>
                    </a:lnTo>
                    <a:lnTo>
                      <a:pt x="1838" y="37"/>
                    </a:lnTo>
                    <a:lnTo>
                      <a:pt x="1870" y="36"/>
                    </a:lnTo>
                    <a:lnTo>
                      <a:pt x="1901" y="35"/>
                    </a:lnTo>
                    <a:lnTo>
                      <a:pt x="1931" y="32"/>
                    </a:lnTo>
                    <a:lnTo>
                      <a:pt x="1959" y="28"/>
                    </a:lnTo>
                    <a:lnTo>
                      <a:pt x="1985" y="22"/>
                    </a:lnTo>
                    <a:close/>
                    <a:moveTo>
                      <a:pt x="52" y="1342"/>
                    </a:moveTo>
                    <a:lnTo>
                      <a:pt x="52" y="1342"/>
                    </a:lnTo>
                    <a:lnTo>
                      <a:pt x="52" y="1342"/>
                    </a:lnTo>
                    <a:close/>
                  </a:path>
                </a:pathLst>
              </a:custGeom>
              <a:solidFill>
                <a:srgbClr val="755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9" name="Picture 243" descr="C:\Users\Thinkpad\Desktop\新建文件夹 (2)\2_0000_图层-8.png"/>
            <p:cNvPicPr>
              <a:picLocks noChangeAspect="1" noChangeArrowheads="1"/>
            </p:cNvPicPr>
            <p:nvPr/>
          </p:nvPicPr>
          <p:blipFill>
            <a:blip r:embed="rId7" cstate="print">
              <a:extLst>
                <a:ext uri="{BEBA8EAE-BF5A-486C-A8C5-ECC9F3942E4B}">
                  <a14:imgProps xmlns:a14="http://schemas.microsoft.com/office/drawing/2010/main">
                    <a14:imgLayer r:embed="rId8">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65763" y="1804647"/>
              <a:ext cx="906394" cy="9358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5" descr="C:\Users\Thinkpad\Desktop\新建文件夹 (2)\2_0002_图层-6.png"/>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76587" y="1638642"/>
              <a:ext cx="835654" cy="55784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矩形 18">
            <a:extLst>
              <a:ext uri="{FF2B5EF4-FFF2-40B4-BE49-F238E27FC236}">
                <a16:creationId xmlns:a16="http://schemas.microsoft.com/office/drawing/2014/main" id="{C73B268F-5A2C-4C2E-B1A3-0353A5266A2F}"/>
              </a:ext>
            </a:extLst>
          </p:cNvPr>
          <p:cNvSpPr/>
          <p:nvPr/>
        </p:nvSpPr>
        <p:spPr>
          <a:xfrm>
            <a:off x="4772850" y="2735361"/>
            <a:ext cx="6368515" cy="2585323"/>
          </a:xfrm>
          <a:prstGeom prst="rect">
            <a:avLst/>
          </a:prstGeom>
        </p:spPr>
        <p:txBody>
          <a:bodyPr wrap="square">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kumimoji="0" lang="en-US" altLang="zh-CN" sz="54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kumimoji="0" lang="en-US" altLang="zh-CN" sz="5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54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kumimoji="0" lang="en-US" altLang="zh-CN" sz="5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kumimoji="0" lang="en-US" altLang="zh-CN" sz="54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kumimoji="0" lang="en-US" altLang="zh-CN" sz="5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54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không</a:t>
            </a:r>
            <a:r>
              <a:rPr kumimoji="0" lang="en-US" altLang="zh-CN" sz="5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54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bao</a:t>
            </a:r>
            <a:r>
              <a:rPr kumimoji="0" lang="en-US" altLang="zh-CN" sz="5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54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giờ</a:t>
            </a:r>
            <a:r>
              <a:rPr kumimoji="0" lang="en-US" altLang="zh-CN" sz="5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54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cắt</a:t>
            </a:r>
            <a:r>
              <a:rPr kumimoji="0" lang="en-US" altLang="zh-CN" sz="5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54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endParaRPr kumimoji="0" lang="en-US" altLang="zh-CN" sz="5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pic>
        <p:nvPicPr>
          <p:cNvPr id="16" name="Picture 15"/>
          <p:cNvPicPr>
            <a:picLocks noChangeAspect="1"/>
          </p:cNvPicPr>
          <p:nvPr/>
        </p:nvPicPr>
        <p:blipFill rotWithShape="1">
          <a:blip r:embed="rId11">
            <a:extLst>
              <a:ext uri="{BEBA8EAE-BF5A-486C-A8C5-ECC9F3942E4B}">
                <a14:imgProps xmlns:a14="http://schemas.microsoft.com/office/drawing/2010/main">
                  <a14:imgLayer r:embed="rId12">
                    <a14:imgEffect>
                      <a14:backgroundRemoval t="3519" b="89444" l="10429" r="90429">
                        <a14:foregroundMark x1="24571" y1="43704" x2="19857" y2="33426"/>
                      </a14:backgroundRemoval>
                    </a14:imgEffect>
                  </a14:imgLayer>
                </a14:imgProps>
              </a:ext>
              <a:ext uri="{28A0092B-C50C-407E-A947-70E740481C1C}">
                <a14:useLocalDpi xmlns:a14="http://schemas.microsoft.com/office/drawing/2010/main" val="0"/>
              </a:ext>
            </a:extLst>
          </a:blip>
          <a:srcRect l="521" t="-7257" r="-521" b="7257"/>
          <a:stretch/>
        </p:blipFill>
        <p:spPr>
          <a:xfrm flipH="1">
            <a:off x="-1202491" y="-1137986"/>
            <a:ext cx="6553496" cy="10111109"/>
          </a:xfrm>
          <a:prstGeom prst="rect">
            <a:avLst/>
          </a:prstGeom>
        </p:spPr>
      </p:pic>
      <p:pic>
        <p:nvPicPr>
          <p:cNvPr id="1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41764" y="3934753"/>
            <a:ext cx="487363" cy="487363"/>
          </a:xfrm>
          <a:prstGeom prst="rect">
            <a:avLst/>
          </a:prstGeom>
        </p:spPr>
      </p:pic>
    </p:spTree>
    <p:extLst>
      <p:ext uri="{BB962C8B-B14F-4D97-AF65-F5344CB8AC3E}">
        <p14:creationId xmlns:p14="http://schemas.microsoft.com/office/powerpoint/2010/main" val="1805788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1" presetClass="mediacall" presetSubtype="0" fill="hold" nodeType="withEffect">
                                  <p:stCondLst>
                                    <p:cond delay="0"/>
                                  </p:stCondLst>
                                  <p:childTnLst>
                                    <p:cmd type="call" cmd="playFrom(0.0)">
                                      <p:cBhvr>
                                        <p:cTn id="20" dur="808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1"/>
                </p:tgtEl>
              </p:cMediaNode>
            </p:audio>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661" y="2893893"/>
            <a:ext cx="6494339" cy="4159045"/>
          </a:xfrm>
          <a:prstGeom prst="rect">
            <a:avLst/>
          </a:prstGeom>
        </p:spPr>
      </p:pic>
      <p:grpSp>
        <p:nvGrpSpPr>
          <p:cNvPr id="2" name="Group 1"/>
          <p:cNvGrpSpPr/>
          <p:nvPr/>
        </p:nvGrpSpPr>
        <p:grpSpPr>
          <a:xfrm>
            <a:off x="1729308" y="95720"/>
            <a:ext cx="8791442" cy="5596345"/>
            <a:chOff x="1810148" y="95616"/>
            <a:chExt cx="8791442" cy="5596345"/>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15" y="95616"/>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6903" y="939802"/>
            <a:ext cx="1162811" cy="1107439"/>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9" y="4517919"/>
            <a:ext cx="2777278" cy="2348382"/>
          </a:xfrm>
          <a:prstGeom prst="rect">
            <a:avLst/>
          </a:prstGeom>
        </p:spPr>
      </p:pic>
      <p:sp>
        <p:nvSpPr>
          <p:cNvPr id="21" name="矩形 4">
            <a:extLst>
              <a:ext uri="{FF2B5EF4-FFF2-40B4-BE49-F238E27FC236}">
                <a16:creationId xmlns:a16="http://schemas.microsoft.com/office/drawing/2014/main" id="{3007239F-B2E6-4F55-B367-6BA58826308E}"/>
              </a:ext>
            </a:extLst>
          </p:cNvPr>
          <p:cNvSpPr/>
          <p:nvPr/>
        </p:nvSpPr>
        <p:spPr>
          <a:xfrm>
            <a:off x="2325148" y="2597916"/>
            <a:ext cx="5247725" cy="1200329"/>
          </a:xfrm>
          <a:prstGeom prst="rect">
            <a:avLst/>
          </a:prstGeom>
        </p:spPr>
        <p:txBody>
          <a:bodyPr wrap="square">
            <a:spAutoFit/>
            <a:scene3d>
              <a:camera prst="orthographicFront"/>
              <a:lightRig rig="threePt" dir="t"/>
            </a:scene3d>
            <a:sp3d contourW="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err="1">
                <a:ln>
                  <a:noFill/>
                </a:ln>
                <a:solidFill>
                  <a:srgbClr val="00B050"/>
                </a:solidFill>
                <a:effectLst>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inpin heiti" charset="-122"/>
                <a:cs typeface="+mn-cs"/>
              </a:rPr>
              <a:t>Luyện</a:t>
            </a:r>
            <a:r>
              <a:rPr kumimoji="0" lang="en-US" altLang="zh-CN" sz="7200" b="0" i="0" u="none" strike="noStrike" kern="1200" cap="none" spc="0" normalizeH="0" baseline="0" noProof="0" dirty="0">
                <a:ln>
                  <a:noFill/>
                </a:ln>
                <a:solidFill>
                  <a:srgbClr val="00B050"/>
                </a:solidFill>
                <a:effectLst>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inpin heiti" charset="-122"/>
                <a:cs typeface="+mn-cs"/>
              </a:rPr>
              <a:t> </a:t>
            </a:r>
            <a:r>
              <a:rPr kumimoji="0" lang="en-US" altLang="zh-CN" sz="7200" b="0" i="0" u="none" strike="noStrike" kern="1200" cap="none" spc="0" normalizeH="0" baseline="0" noProof="0" dirty="0" err="1">
                <a:ln>
                  <a:noFill/>
                </a:ln>
                <a:solidFill>
                  <a:srgbClr val="00B050"/>
                </a:solidFill>
                <a:effectLst>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inpin heiti" charset="-122"/>
                <a:cs typeface="+mn-cs"/>
              </a:rPr>
              <a:t>tập</a:t>
            </a:r>
            <a:endParaRPr kumimoji="0" lang="zh-CN" altLang="en-US" sz="7200" b="0" i="0" u="none" strike="noStrike" kern="1200" cap="none" spc="0" normalizeH="0" baseline="0" noProof="0" dirty="0">
              <a:ln>
                <a:noFill/>
              </a:ln>
              <a:solidFill>
                <a:srgbClr val="00B050"/>
              </a:solidFill>
              <a:effectLst>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inpin heiti" charset="-122"/>
              <a:cs typeface="+mn-cs"/>
            </a:endParaRPr>
          </a:p>
        </p:txBody>
      </p:sp>
      <p:pic>
        <p:nvPicPr>
          <p:cNvPr id="19" name="图片 15">
            <a:extLst>
              <a:ext uri="{FF2B5EF4-FFF2-40B4-BE49-F238E27FC236}">
                <a16:creationId xmlns:a16="http://schemas.microsoft.com/office/drawing/2014/main" id="{F67E6035-1AD7-495C-B720-1596CE0F879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890981" y="1177078"/>
            <a:ext cx="1900108" cy="1632143"/>
          </a:xfrm>
          <a:prstGeom prst="rect">
            <a:avLst/>
          </a:prstGeom>
        </p:spPr>
      </p:pic>
    </p:spTree>
    <p:extLst>
      <p:ext uri="{BB962C8B-B14F-4D97-AF65-F5344CB8AC3E}">
        <p14:creationId xmlns:p14="http://schemas.microsoft.com/office/powerpoint/2010/main" val="39781003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9"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5500"/>
                            </p:stCondLst>
                            <p:childTnLst>
                              <p:par>
                                <p:cTn id="26" presetID="2" presetClass="entr" presetSubtype="12"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0-#ppt_w/2"/>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par>
                          <p:cTn id="30" fill="hold">
                            <p:stCondLst>
                              <p:cond delay="6000"/>
                            </p:stCondLst>
                            <p:childTnLst>
                              <p:par>
                                <p:cTn id="31" presetID="22" presetClass="entr" presetSubtype="8"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FC288C-E381-2C90-D036-7D6B5DA3CB7B}"/>
              </a:ext>
            </a:extLst>
          </p:cNvPr>
          <p:cNvPicPr>
            <a:picLocks noChangeAspect="1"/>
          </p:cNvPicPr>
          <p:nvPr/>
        </p:nvPicPr>
        <p:blipFill>
          <a:blip r:embed="rId3"/>
          <a:stretch>
            <a:fillRect/>
          </a:stretch>
        </p:blipFill>
        <p:spPr>
          <a:xfrm>
            <a:off x="795337" y="142875"/>
            <a:ext cx="10201275" cy="1066800"/>
          </a:xfrm>
          <a:prstGeom prst="rect">
            <a:avLst/>
          </a:prstGeom>
        </p:spPr>
      </p:pic>
      <p:pic>
        <p:nvPicPr>
          <p:cNvPr id="7" name="Picture 6">
            <a:extLst>
              <a:ext uri="{FF2B5EF4-FFF2-40B4-BE49-F238E27FC236}">
                <a16:creationId xmlns:a16="http://schemas.microsoft.com/office/drawing/2014/main" id="{516C55C4-A0BD-1444-2512-01E194FB5AD8}"/>
              </a:ext>
            </a:extLst>
          </p:cNvPr>
          <p:cNvPicPr>
            <a:picLocks noChangeAspect="1"/>
          </p:cNvPicPr>
          <p:nvPr/>
        </p:nvPicPr>
        <p:blipFill>
          <a:blip r:embed="rId4"/>
          <a:stretch>
            <a:fillRect/>
          </a:stretch>
        </p:blipFill>
        <p:spPr>
          <a:xfrm>
            <a:off x="1905000" y="1831229"/>
            <a:ext cx="8953500" cy="4869608"/>
          </a:xfrm>
          <a:prstGeom prst="rect">
            <a:avLst/>
          </a:prstGeom>
        </p:spPr>
      </p:pic>
      <p:sp>
        <p:nvSpPr>
          <p:cNvPr id="8" name="圆角矩形 14">
            <a:extLst>
              <a:ext uri="{FF2B5EF4-FFF2-40B4-BE49-F238E27FC236}">
                <a16:creationId xmlns:a16="http://schemas.microsoft.com/office/drawing/2014/main" id="{8BDFA12D-78C0-EA8D-A94A-D05D2F6B52DC}"/>
              </a:ext>
            </a:extLst>
          </p:cNvPr>
          <p:cNvSpPr/>
          <p:nvPr/>
        </p:nvSpPr>
        <p:spPr>
          <a:xfrm>
            <a:off x="6976796" y="1257300"/>
            <a:ext cx="4091254" cy="963972"/>
          </a:xfrm>
          <a:prstGeom prst="roundRect">
            <a:avLst>
              <a:gd name="adj" fmla="val 50000"/>
            </a:avLst>
          </a:prstGeom>
          <a:solidFill>
            <a:srgbClr val="FD6F9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i="1" dirty="0"/>
              <a:t>Cặp đường thẳng EG ; HI song song với nhau.</a:t>
            </a:r>
            <a:endParaRPr lang="en-US" sz="2400" dirty="0"/>
          </a:p>
        </p:txBody>
      </p:sp>
      <p:sp>
        <p:nvSpPr>
          <p:cNvPr id="11" name="圆角矩形 14">
            <a:extLst>
              <a:ext uri="{FF2B5EF4-FFF2-40B4-BE49-F238E27FC236}">
                <a16:creationId xmlns:a16="http://schemas.microsoft.com/office/drawing/2014/main" id="{74B05AEF-A6A5-DA34-070F-287D3F90AAD2}"/>
              </a:ext>
            </a:extLst>
          </p:cNvPr>
          <p:cNvSpPr/>
          <p:nvPr/>
        </p:nvSpPr>
        <p:spPr>
          <a:xfrm>
            <a:off x="428625" y="1619250"/>
            <a:ext cx="4381500" cy="963972"/>
          </a:xfrm>
          <a:prstGeom prst="roundRect">
            <a:avLst>
              <a:gd name="adj" fmla="val 50000"/>
            </a:avLst>
          </a:prstGeom>
          <a:solidFill>
            <a:srgbClr val="FD6F9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i="1" dirty="0"/>
              <a:t>Cặp đường thẳng AB, CD không song song với nhau.</a:t>
            </a:r>
          </a:p>
        </p:txBody>
      </p:sp>
      <p:sp>
        <p:nvSpPr>
          <p:cNvPr id="12" name="圆角矩形 14">
            <a:extLst>
              <a:ext uri="{FF2B5EF4-FFF2-40B4-BE49-F238E27FC236}">
                <a16:creationId xmlns:a16="http://schemas.microsoft.com/office/drawing/2014/main" id="{B31EA573-FF74-04EC-CCB1-0CD2161C76ED}"/>
              </a:ext>
            </a:extLst>
          </p:cNvPr>
          <p:cNvSpPr/>
          <p:nvPr/>
        </p:nvSpPr>
        <p:spPr>
          <a:xfrm>
            <a:off x="90221" y="3943350"/>
            <a:ext cx="4167454" cy="963972"/>
          </a:xfrm>
          <a:prstGeom prst="roundRect">
            <a:avLst>
              <a:gd name="adj" fmla="val 50000"/>
            </a:avLst>
          </a:prstGeom>
          <a:solidFill>
            <a:srgbClr val="FD6F9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i="1" dirty="0"/>
              <a:t>Cặp đường thẳng </a:t>
            </a:r>
            <a:r>
              <a:rPr lang="en-US" sz="2400" i="1" dirty="0"/>
              <a:t>MN, PQ </a:t>
            </a:r>
            <a:r>
              <a:rPr lang="vi-VN" sz="2400" i="1" dirty="0"/>
              <a:t>không song song với nhau.</a:t>
            </a:r>
            <a:endParaRPr lang="en-US" sz="2400" dirty="0"/>
          </a:p>
        </p:txBody>
      </p:sp>
      <p:sp>
        <p:nvSpPr>
          <p:cNvPr id="13" name="圆角矩形 14">
            <a:extLst>
              <a:ext uri="{FF2B5EF4-FFF2-40B4-BE49-F238E27FC236}">
                <a16:creationId xmlns:a16="http://schemas.microsoft.com/office/drawing/2014/main" id="{66EC7F48-B15A-4ACE-DF2D-11941958F752}"/>
              </a:ext>
            </a:extLst>
          </p:cNvPr>
          <p:cNvSpPr/>
          <p:nvPr/>
        </p:nvSpPr>
        <p:spPr>
          <a:xfrm>
            <a:off x="9500921" y="4600575"/>
            <a:ext cx="2691079" cy="1809750"/>
          </a:xfrm>
          <a:prstGeom prst="roundRect">
            <a:avLst>
              <a:gd name="adj" fmla="val 50000"/>
            </a:avLst>
          </a:prstGeom>
          <a:solidFill>
            <a:srgbClr val="FD6F9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i="1" dirty="0"/>
              <a:t>Cặp đường thẳng ST ; XY song song với nhau.</a:t>
            </a:r>
            <a:endParaRPr lang="en-US" sz="2400" dirty="0"/>
          </a:p>
        </p:txBody>
      </p:sp>
    </p:spTree>
    <p:extLst>
      <p:ext uri="{BB962C8B-B14F-4D97-AF65-F5344CB8AC3E}">
        <p14:creationId xmlns:p14="http://schemas.microsoft.com/office/powerpoint/2010/main" val="23280890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A3E648-1D4B-48F6-6451-FF1CAC74B6D8}"/>
              </a:ext>
            </a:extLst>
          </p:cNvPr>
          <p:cNvPicPr>
            <a:picLocks noChangeAspect="1"/>
          </p:cNvPicPr>
          <p:nvPr/>
        </p:nvPicPr>
        <p:blipFill>
          <a:blip r:embed="rId2"/>
          <a:stretch>
            <a:fillRect/>
          </a:stretch>
        </p:blipFill>
        <p:spPr>
          <a:xfrm>
            <a:off x="2867025" y="133350"/>
            <a:ext cx="6248400" cy="1066800"/>
          </a:xfrm>
          <a:prstGeom prst="rect">
            <a:avLst/>
          </a:prstGeom>
        </p:spPr>
      </p:pic>
      <p:pic>
        <p:nvPicPr>
          <p:cNvPr id="5" name="Picture 4">
            <a:extLst>
              <a:ext uri="{FF2B5EF4-FFF2-40B4-BE49-F238E27FC236}">
                <a16:creationId xmlns:a16="http://schemas.microsoft.com/office/drawing/2014/main" id="{228C56BF-D3EA-FE59-39C2-5A0FFA0795B8}"/>
              </a:ext>
            </a:extLst>
          </p:cNvPr>
          <p:cNvPicPr>
            <a:picLocks noChangeAspect="1"/>
          </p:cNvPicPr>
          <p:nvPr/>
        </p:nvPicPr>
        <p:blipFill>
          <a:blip r:embed="rId3"/>
          <a:stretch>
            <a:fillRect/>
          </a:stretch>
        </p:blipFill>
        <p:spPr>
          <a:xfrm>
            <a:off x="7715250" y="1566862"/>
            <a:ext cx="3467100" cy="3971925"/>
          </a:xfrm>
          <a:prstGeom prst="rect">
            <a:avLst/>
          </a:prstGeom>
        </p:spPr>
      </p:pic>
      <p:sp>
        <p:nvSpPr>
          <p:cNvPr id="6" name="TextBox 5">
            <a:extLst>
              <a:ext uri="{FF2B5EF4-FFF2-40B4-BE49-F238E27FC236}">
                <a16:creationId xmlns:a16="http://schemas.microsoft.com/office/drawing/2014/main" id="{2F770B18-A3E2-3219-2E93-65805682BCBD}"/>
              </a:ext>
            </a:extLst>
          </p:cNvPr>
          <p:cNvSpPr txBox="1"/>
          <p:nvPr/>
        </p:nvSpPr>
        <p:spPr>
          <a:xfrm>
            <a:off x="590550" y="2162175"/>
            <a:ext cx="6362700" cy="2308324"/>
          </a:xfrm>
          <a:prstGeom prst="rect">
            <a:avLst/>
          </a:prstGeom>
          <a:noFill/>
        </p:spPr>
        <p:txBody>
          <a:bodyPr wrap="square" rtlCol="0">
            <a:spAutoFit/>
          </a:bodyPr>
          <a:lstStyle/>
          <a:p>
            <a:pPr algn="just" latinLnBrk="0"/>
            <a:r>
              <a:rPr lang="en-US" sz="3600" b="0" i="0" dirty="0">
                <a:solidFill>
                  <a:srgbClr val="000000"/>
                </a:solidFill>
                <a:effectLst/>
                <a:latin typeface="Calibri" panose="020F0502020204030204" pitchFamily="34" charset="0"/>
                <a:cs typeface="Calibri" panose="020F0502020204030204" pitchFamily="34" charset="0"/>
              </a:rPr>
              <a:t>a) </a:t>
            </a:r>
            <a:r>
              <a:rPr lang="en-US" sz="3600" b="0" i="0" dirty="0" err="1">
                <a:solidFill>
                  <a:srgbClr val="000000"/>
                </a:solidFill>
                <a:effectLst/>
                <a:latin typeface="Calibri" panose="020F0502020204030204" pitchFamily="34" charset="0"/>
                <a:cs typeface="Calibri" panose="020F0502020204030204" pitchFamily="34" charset="0"/>
              </a:rPr>
              <a:t>Những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cặp</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cạnh</a:t>
            </a:r>
            <a:r>
              <a:rPr lang="en-US" sz="3600" b="0" i="0" dirty="0">
                <a:solidFill>
                  <a:srgbClr val="000000"/>
                </a:solidFill>
                <a:effectLst/>
                <a:latin typeface="Calibri" panose="020F0502020204030204" pitchFamily="34" charset="0"/>
                <a:cs typeface="Calibri" panose="020F0502020204030204" pitchFamily="34" charset="0"/>
              </a:rPr>
              <a:t> song </a:t>
            </a:r>
            <a:r>
              <a:rPr lang="en-US" sz="3600" b="0" i="0" dirty="0" err="1">
                <a:solidFill>
                  <a:srgbClr val="000000"/>
                </a:solidFill>
                <a:effectLst/>
                <a:latin typeface="Calibri" panose="020F0502020204030204" pitchFamily="34" charset="0"/>
                <a:cs typeface="Calibri" panose="020F0502020204030204" pitchFamily="34" charset="0"/>
              </a:rPr>
              <a:t>song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với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nhau</a:t>
            </a:r>
            <a:endParaRPr lang="en-US" sz="3600" b="0" i="0" dirty="0">
              <a:solidFill>
                <a:srgbClr val="000000"/>
              </a:solidFill>
              <a:effectLst/>
              <a:latin typeface="Calibri" panose="020F0502020204030204" pitchFamily="34" charset="0"/>
              <a:cs typeface="Calibri" panose="020F0502020204030204" pitchFamily="34" charset="0"/>
            </a:endParaRPr>
          </a:p>
          <a:p>
            <a:pPr algn="just" latinLnBrk="0"/>
            <a:r>
              <a:rPr lang="en-US" sz="3600" b="0" i="0" dirty="0">
                <a:solidFill>
                  <a:srgbClr val="000000"/>
                </a:solidFill>
                <a:effectLst/>
                <a:latin typeface="Calibri" panose="020F0502020204030204" pitchFamily="34" charset="0"/>
                <a:cs typeface="Calibri" panose="020F0502020204030204" pitchFamily="34" charset="0"/>
              </a:rPr>
              <a:t>b) </a:t>
            </a:r>
            <a:r>
              <a:rPr lang="en-US" sz="3600" b="0" i="0" dirty="0" err="1">
                <a:solidFill>
                  <a:srgbClr val="000000"/>
                </a:solidFill>
                <a:effectLst/>
                <a:latin typeface="Calibri" panose="020F0502020204030204" pitchFamily="34" charset="0"/>
                <a:cs typeface="Calibri" panose="020F0502020204030204" pitchFamily="34" charset="0"/>
              </a:rPr>
              <a:t>Những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cặp</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cạnh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vuông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góc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với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nhau</a:t>
            </a:r>
            <a:endParaRPr lang="en-US" sz="3600" b="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9113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A3E648-1D4B-48F6-6451-FF1CAC74B6D8}"/>
              </a:ext>
            </a:extLst>
          </p:cNvPr>
          <p:cNvPicPr>
            <a:picLocks noChangeAspect="1"/>
          </p:cNvPicPr>
          <p:nvPr/>
        </p:nvPicPr>
        <p:blipFill>
          <a:blip r:embed="rId2"/>
          <a:stretch>
            <a:fillRect/>
          </a:stretch>
        </p:blipFill>
        <p:spPr>
          <a:xfrm>
            <a:off x="2867025" y="133350"/>
            <a:ext cx="6248400" cy="1066800"/>
          </a:xfrm>
          <a:prstGeom prst="rect">
            <a:avLst/>
          </a:prstGeom>
        </p:spPr>
      </p:pic>
      <p:pic>
        <p:nvPicPr>
          <p:cNvPr id="5" name="Picture 4">
            <a:extLst>
              <a:ext uri="{FF2B5EF4-FFF2-40B4-BE49-F238E27FC236}">
                <a16:creationId xmlns:a16="http://schemas.microsoft.com/office/drawing/2014/main" id="{228C56BF-D3EA-FE59-39C2-5A0FFA0795B8}"/>
              </a:ext>
            </a:extLst>
          </p:cNvPr>
          <p:cNvPicPr>
            <a:picLocks noChangeAspect="1"/>
          </p:cNvPicPr>
          <p:nvPr/>
        </p:nvPicPr>
        <p:blipFill>
          <a:blip r:embed="rId3"/>
          <a:stretch>
            <a:fillRect/>
          </a:stretch>
        </p:blipFill>
        <p:spPr>
          <a:xfrm>
            <a:off x="7943850" y="1566862"/>
            <a:ext cx="3467100" cy="3971925"/>
          </a:xfrm>
          <a:prstGeom prst="rect">
            <a:avLst/>
          </a:prstGeom>
        </p:spPr>
      </p:pic>
      <p:sp>
        <p:nvSpPr>
          <p:cNvPr id="6" name="TextBox 5">
            <a:extLst>
              <a:ext uri="{FF2B5EF4-FFF2-40B4-BE49-F238E27FC236}">
                <a16:creationId xmlns:a16="http://schemas.microsoft.com/office/drawing/2014/main" id="{2F770B18-A3E2-3219-2E93-65805682BCBD}"/>
              </a:ext>
            </a:extLst>
          </p:cNvPr>
          <p:cNvSpPr txBox="1"/>
          <p:nvPr/>
        </p:nvSpPr>
        <p:spPr>
          <a:xfrm>
            <a:off x="-1" y="2162175"/>
            <a:ext cx="746760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Những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cặp</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cạnh</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song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song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với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nhau</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sp>
        <p:nvSpPr>
          <p:cNvPr id="2" name="Line 160">
            <a:extLst>
              <a:ext uri="{FF2B5EF4-FFF2-40B4-BE49-F238E27FC236}">
                <a16:creationId xmlns:a16="http://schemas.microsoft.com/office/drawing/2014/main" id="{02F23D6E-D164-CBFA-AF62-1BC5B3E3B506}"/>
              </a:ext>
            </a:extLst>
          </p:cNvPr>
          <p:cNvSpPr>
            <a:spLocks noChangeShapeType="1"/>
          </p:cNvSpPr>
          <p:nvPr/>
        </p:nvSpPr>
        <p:spPr bwMode="auto">
          <a:xfrm>
            <a:off x="8704022" y="3337472"/>
            <a:ext cx="203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 name="Line 160">
            <a:extLst>
              <a:ext uri="{FF2B5EF4-FFF2-40B4-BE49-F238E27FC236}">
                <a16:creationId xmlns:a16="http://schemas.microsoft.com/office/drawing/2014/main" id="{9971A3B9-9648-5138-6969-FAF46EDEBF30}"/>
              </a:ext>
            </a:extLst>
          </p:cNvPr>
          <p:cNvSpPr>
            <a:spLocks noChangeShapeType="1"/>
          </p:cNvSpPr>
          <p:nvPr/>
        </p:nvSpPr>
        <p:spPr bwMode="auto">
          <a:xfrm>
            <a:off x="8713547" y="4880522"/>
            <a:ext cx="203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 name="TextBox 6">
            <a:extLst>
              <a:ext uri="{FF2B5EF4-FFF2-40B4-BE49-F238E27FC236}">
                <a16:creationId xmlns:a16="http://schemas.microsoft.com/office/drawing/2014/main" id="{01E157CB-151B-F3DB-AA53-E39E6FCB7EDE}"/>
              </a:ext>
            </a:extLst>
          </p:cNvPr>
          <p:cNvSpPr txBox="1"/>
          <p:nvPr/>
        </p:nvSpPr>
        <p:spPr>
          <a:xfrm>
            <a:off x="485775" y="3200400"/>
            <a:ext cx="6524625" cy="769441"/>
          </a:xfrm>
          <a:prstGeom prst="rect">
            <a:avLst/>
          </a:prstGeom>
          <a:noFill/>
        </p:spPr>
        <p:txBody>
          <a:bodyPr wrap="square" rtlCol="0">
            <a:spAutoFit/>
          </a:bodyPr>
          <a:lstStyle/>
          <a:p>
            <a:r>
              <a:rPr lang="nl-NL" sz="44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Cạnh GI // cạnh MK</a:t>
            </a:r>
            <a:endParaRPr lang="en-US" sz="4400" b="1" dirty="0">
              <a:solidFill>
                <a:srgbClr val="FF0000"/>
              </a:solidFill>
              <a:latin typeface="Calibri" panose="020F0502020204030204" pitchFamily="34" charset="0"/>
              <a:cs typeface="Calibri" panose="020F0502020204030204" pitchFamily="34" charset="0"/>
            </a:endParaRPr>
          </a:p>
        </p:txBody>
      </p:sp>
      <p:sp>
        <p:nvSpPr>
          <p:cNvPr id="8" name="Line 160">
            <a:extLst>
              <a:ext uri="{FF2B5EF4-FFF2-40B4-BE49-F238E27FC236}">
                <a16:creationId xmlns:a16="http://schemas.microsoft.com/office/drawing/2014/main" id="{A4F83E5C-1CAF-CC0D-3F7A-CBB40E021311}"/>
              </a:ext>
            </a:extLst>
          </p:cNvPr>
          <p:cNvSpPr>
            <a:spLocks noChangeShapeType="1"/>
          </p:cNvSpPr>
          <p:nvPr/>
        </p:nvSpPr>
        <p:spPr bwMode="auto">
          <a:xfrm flipV="1">
            <a:off x="8715374" y="3360253"/>
            <a:ext cx="3727" cy="1507021"/>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 name="Line 160">
            <a:extLst>
              <a:ext uri="{FF2B5EF4-FFF2-40B4-BE49-F238E27FC236}">
                <a16:creationId xmlns:a16="http://schemas.microsoft.com/office/drawing/2014/main" id="{51B827BE-86CD-179A-C7AB-F493D3342E36}"/>
              </a:ext>
            </a:extLst>
          </p:cNvPr>
          <p:cNvSpPr>
            <a:spLocks noChangeShapeType="1"/>
          </p:cNvSpPr>
          <p:nvPr/>
        </p:nvSpPr>
        <p:spPr bwMode="auto">
          <a:xfrm flipV="1">
            <a:off x="10725149" y="3350728"/>
            <a:ext cx="3727" cy="1507021"/>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id="{1E50ED1D-DDFA-DBE8-E763-BABFE0D46458}"/>
              </a:ext>
            </a:extLst>
          </p:cNvPr>
          <p:cNvSpPr txBox="1"/>
          <p:nvPr/>
        </p:nvSpPr>
        <p:spPr>
          <a:xfrm>
            <a:off x="523875" y="4314825"/>
            <a:ext cx="6524625" cy="769441"/>
          </a:xfrm>
          <a:prstGeom prst="rect">
            <a:avLst/>
          </a:prstGeom>
          <a:noFill/>
        </p:spPr>
        <p:txBody>
          <a:bodyPr wrap="square" rtlCol="0">
            <a:spAutoFit/>
          </a:bodyPr>
          <a:lstStyle/>
          <a:p>
            <a:r>
              <a:rPr lang="nl-NL" sz="44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Cạnh MG // cạnh KI</a:t>
            </a:r>
            <a:endParaRPr lang="en-US" sz="44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796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22" presetClass="emph" presetSubtype="0" repeatCount="5000" fill="hold" grpId="1" nodeType="afterEffect">
                                  <p:stCondLst>
                                    <p:cond delay="0"/>
                                  </p:stCondLst>
                                  <p:childTnLst>
                                    <p:animClr clrSpc="hsl" dir="cw">
                                      <p:cBhvr override="childStyle">
                                        <p:cTn id="15" dur="500" fill="hold"/>
                                        <p:tgtEl>
                                          <p:spTgt spid="2"/>
                                        </p:tgtEl>
                                        <p:attrNameLst>
                                          <p:attrName>style.color</p:attrName>
                                        </p:attrNameLst>
                                      </p:cBhvr>
                                      <p:by>
                                        <p:hsl h="-7200000" s="0" l="0"/>
                                      </p:by>
                                    </p:animClr>
                                    <p:animClr clrSpc="hsl" dir="cw">
                                      <p:cBhvr>
                                        <p:cTn id="16" dur="500" fill="hold"/>
                                        <p:tgtEl>
                                          <p:spTgt spid="2"/>
                                        </p:tgtEl>
                                        <p:attrNameLst>
                                          <p:attrName>fillcolor</p:attrName>
                                        </p:attrNameLst>
                                      </p:cBhvr>
                                      <p:by>
                                        <p:hsl h="-7200000" s="0" l="0"/>
                                      </p:by>
                                    </p:animClr>
                                    <p:animClr clrSpc="hsl" dir="cw">
                                      <p:cBhvr>
                                        <p:cTn id="17" dur="500" fill="hold"/>
                                        <p:tgtEl>
                                          <p:spTgt spid="2"/>
                                        </p:tgtEl>
                                        <p:attrNameLst>
                                          <p:attrName>stroke.color</p:attrName>
                                        </p:attrNameLst>
                                      </p:cBhvr>
                                      <p:by>
                                        <p:hsl h="-7200000" s="0" l="0"/>
                                      </p:by>
                                    </p:animClr>
                                    <p:set>
                                      <p:cBhvr>
                                        <p:cTn id="18" dur="500" fill="hold"/>
                                        <p:tgtEl>
                                          <p:spTgt spid="2"/>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par>
                          <p:cTn id="24" fill="hold">
                            <p:stCondLst>
                              <p:cond delay="500"/>
                            </p:stCondLst>
                            <p:childTnLst>
                              <p:par>
                                <p:cTn id="25" presetID="22" presetClass="emph" presetSubtype="0" repeatCount="5000" fill="hold" grpId="1" nodeType="afterEffect">
                                  <p:stCondLst>
                                    <p:cond delay="0"/>
                                  </p:stCondLst>
                                  <p:childTnLst>
                                    <p:animClr clrSpc="hsl" dir="cw">
                                      <p:cBhvr override="childStyle">
                                        <p:cTn id="26" dur="500" fill="hold"/>
                                        <p:tgtEl>
                                          <p:spTgt spid="4"/>
                                        </p:tgtEl>
                                        <p:attrNameLst>
                                          <p:attrName>style.color</p:attrName>
                                        </p:attrNameLst>
                                      </p:cBhvr>
                                      <p:by>
                                        <p:hsl h="-7200000" s="0" l="0"/>
                                      </p:by>
                                    </p:animClr>
                                    <p:animClr clrSpc="hsl" dir="cw">
                                      <p:cBhvr>
                                        <p:cTn id="27" dur="500" fill="hold"/>
                                        <p:tgtEl>
                                          <p:spTgt spid="4"/>
                                        </p:tgtEl>
                                        <p:attrNameLst>
                                          <p:attrName>fillcolor</p:attrName>
                                        </p:attrNameLst>
                                      </p:cBhvr>
                                      <p:by>
                                        <p:hsl h="-7200000" s="0" l="0"/>
                                      </p:by>
                                    </p:animClr>
                                    <p:animClr clrSpc="hsl" dir="cw">
                                      <p:cBhvr>
                                        <p:cTn id="28" dur="500" fill="hold"/>
                                        <p:tgtEl>
                                          <p:spTgt spid="4"/>
                                        </p:tgtEl>
                                        <p:attrNameLst>
                                          <p:attrName>stroke.color</p:attrName>
                                        </p:attrNameLst>
                                      </p:cBhvr>
                                      <p:by>
                                        <p:hsl h="-7200000" s="0" l="0"/>
                                      </p:by>
                                    </p:animClr>
                                    <p:set>
                                      <p:cBhvr>
                                        <p:cTn id="29" dur="500" fill="hold"/>
                                        <p:tgtEl>
                                          <p:spTgt spid="4"/>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barn(inVertical)">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2" nodeType="clickEffect">
                                  <p:stCondLst>
                                    <p:cond delay="0"/>
                                  </p:stCondLst>
                                  <p:childTnLst>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par>
                          <p:cTn id="48" fill="hold">
                            <p:stCondLst>
                              <p:cond delay="500"/>
                            </p:stCondLst>
                            <p:childTnLst>
                              <p:par>
                                <p:cTn id="49" presetID="22" presetClass="emph" presetSubtype="0" repeatCount="5000" fill="hold" grpId="1" nodeType="afterEffect">
                                  <p:stCondLst>
                                    <p:cond delay="0"/>
                                  </p:stCondLst>
                                  <p:childTnLst>
                                    <p:animClr clrSpc="hsl" dir="cw">
                                      <p:cBhvr override="childStyle">
                                        <p:cTn id="50" dur="500" fill="hold"/>
                                        <p:tgtEl>
                                          <p:spTgt spid="8"/>
                                        </p:tgtEl>
                                        <p:attrNameLst>
                                          <p:attrName>style.color</p:attrName>
                                        </p:attrNameLst>
                                      </p:cBhvr>
                                      <p:by>
                                        <p:hsl h="-7200000" s="0" l="0"/>
                                      </p:by>
                                    </p:animClr>
                                    <p:animClr clrSpc="hsl" dir="cw">
                                      <p:cBhvr>
                                        <p:cTn id="51" dur="500" fill="hold"/>
                                        <p:tgtEl>
                                          <p:spTgt spid="8"/>
                                        </p:tgtEl>
                                        <p:attrNameLst>
                                          <p:attrName>fillcolor</p:attrName>
                                        </p:attrNameLst>
                                      </p:cBhvr>
                                      <p:by>
                                        <p:hsl h="-7200000" s="0" l="0"/>
                                      </p:by>
                                    </p:animClr>
                                    <p:animClr clrSpc="hsl" dir="cw">
                                      <p:cBhvr>
                                        <p:cTn id="52" dur="500" fill="hold"/>
                                        <p:tgtEl>
                                          <p:spTgt spid="8"/>
                                        </p:tgtEl>
                                        <p:attrNameLst>
                                          <p:attrName>stroke.color</p:attrName>
                                        </p:attrNameLst>
                                      </p:cBhvr>
                                      <p:by>
                                        <p:hsl h="-7200000" s="0" l="0"/>
                                      </p:by>
                                    </p:animClr>
                                    <p:set>
                                      <p:cBhvr>
                                        <p:cTn id="53" dur="500" fill="hold"/>
                                        <p:tgtEl>
                                          <p:spTgt spid="8"/>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par>
                          <p:cTn id="59" fill="hold">
                            <p:stCondLst>
                              <p:cond delay="500"/>
                            </p:stCondLst>
                            <p:childTnLst>
                              <p:par>
                                <p:cTn id="60" presetID="22" presetClass="emph" presetSubtype="0" repeatCount="5000" fill="hold" grpId="1" nodeType="afterEffect">
                                  <p:stCondLst>
                                    <p:cond delay="0"/>
                                  </p:stCondLst>
                                  <p:childTnLst>
                                    <p:animClr clrSpc="hsl" dir="cw">
                                      <p:cBhvr override="childStyle">
                                        <p:cTn id="61" dur="500" fill="hold"/>
                                        <p:tgtEl>
                                          <p:spTgt spid="9"/>
                                        </p:tgtEl>
                                        <p:attrNameLst>
                                          <p:attrName>style.color</p:attrName>
                                        </p:attrNameLst>
                                      </p:cBhvr>
                                      <p:by>
                                        <p:hsl h="-7200000" s="0" l="0"/>
                                      </p:by>
                                    </p:animClr>
                                    <p:animClr clrSpc="hsl" dir="cw">
                                      <p:cBhvr>
                                        <p:cTn id="62" dur="500" fill="hold"/>
                                        <p:tgtEl>
                                          <p:spTgt spid="9"/>
                                        </p:tgtEl>
                                        <p:attrNameLst>
                                          <p:attrName>fillcolor</p:attrName>
                                        </p:attrNameLst>
                                      </p:cBhvr>
                                      <p:by>
                                        <p:hsl h="-7200000" s="0" l="0"/>
                                      </p:by>
                                    </p:animClr>
                                    <p:animClr clrSpc="hsl" dir="cw">
                                      <p:cBhvr>
                                        <p:cTn id="63" dur="500" fill="hold"/>
                                        <p:tgtEl>
                                          <p:spTgt spid="9"/>
                                        </p:tgtEl>
                                        <p:attrNameLst>
                                          <p:attrName>stroke.color</p:attrName>
                                        </p:attrNameLst>
                                      </p:cBhvr>
                                      <p:by>
                                        <p:hsl h="-7200000" s="0" l="0"/>
                                      </p:by>
                                    </p:animClr>
                                    <p:set>
                                      <p:cBhvr>
                                        <p:cTn id="64" dur="500" fill="hold"/>
                                        <p:tgtEl>
                                          <p:spTgt spid="9"/>
                                        </p:tgtEl>
                                        <p:attrNameLst>
                                          <p:attrName>fill.type</p:attrName>
                                        </p:attrNameLst>
                                      </p:cBhvr>
                                      <p:to>
                                        <p:strVal val="solid"/>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0">
                                            <p:txEl>
                                              <p:pRg st="0" end="0"/>
                                            </p:txEl>
                                          </p:spTgt>
                                        </p:tgtEl>
                                        <p:attrNameLst>
                                          <p:attrName>style.visibility</p:attrName>
                                        </p:attrNameLst>
                                      </p:cBhvr>
                                      <p:to>
                                        <p:strVal val="visible"/>
                                      </p:to>
                                    </p:set>
                                    <p:animEffect transition="in" filter="barn(inVertical)">
                                      <p:cBhvr>
                                        <p:cTn id="6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2" grpId="1" animBg="1"/>
      <p:bldP spid="2" grpId="2" animBg="1"/>
      <p:bldP spid="4" grpId="0" animBg="1"/>
      <p:bldP spid="4" grpId="1" animBg="1"/>
      <p:bldP spid="4" grpId="2" animBg="1"/>
      <p:bldP spid="8" grpId="0" animBg="1"/>
      <p:bldP spid="8" grpId="1" animBg="1"/>
      <p:bldP spid="9" grpId="0" animBg="1"/>
      <p:bldP spid="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661" y="2893893"/>
            <a:ext cx="6494339" cy="4159045"/>
          </a:xfrm>
          <a:prstGeom prst="rect">
            <a:avLst/>
          </a:prstGeom>
        </p:spPr>
      </p:pic>
      <p:grpSp>
        <p:nvGrpSpPr>
          <p:cNvPr id="2" name="Group 1"/>
          <p:cNvGrpSpPr/>
          <p:nvPr/>
        </p:nvGrpSpPr>
        <p:grpSpPr>
          <a:xfrm>
            <a:off x="1729308" y="95720"/>
            <a:ext cx="8791442" cy="5596345"/>
            <a:chOff x="1810148" y="95616"/>
            <a:chExt cx="8791442" cy="5596345"/>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15" y="95616"/>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6903" y="939802"/>
            <a:ext cx="1162811" cy="1107439"/>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9" y="4517919"/>
            <a:ext cx="2777278" cy="2348382"/>
          </a:xfrm>
          <a:prstGeom prst="rect">
            <a:avLst/>
          </a:prstGeom>
        </p:spPr>
      </p:pic>
      <p:pic>
        <p:nvPicPr>
          <p:cNvPr id="20" name="图片 5">
            <a:extLst>
              <a:ext uri="{FF2B5EF4-FFF2-40B4-BE49-F238E27FC236}">
                <a16:creationId xmlns:a16="http://schemas.microsoft.com/office/drawing/2014/main" id="{F73C1EC5-CDC2-4861-BE68-13037BBA9A72}"/>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a:ext>
            </a:extLst>
          </a:blip>
          <a:srcRect/>
          <a:stretch/>
        </p:blipFill>
        <p:spPr>
          <a:xfrm>
            <a:off x="4125443" y="1013041"/>
            <a:ext cx="1751642" cy="1715691"/>
          </a:xfrm>
          <a:prstGeom prst="rect">
            <a:avLst/>
          </a:prstGeom>
        </p:spPr>
      </p:pic>
      <p:pic>
        <p:nvPicPr>
          <p:cNvPr id="3" name="Picture 2">
            <a:extLst>
              <a:ext uri="{FF2B5EF4-FFF2-40B4-BE49-F238E27FC236}">
                <a16:creationId xmlns:a16="http://schemas.microsoft.com/office/drawing/2014/main" id="{6EA430E2-184F-7B16-807C-D98B76B2C755}"/>
              </a:ext>
            </a:extLst>
          </p:cNvPr>
          <p:cNvPicPr>
            <a:picLocks noChangeAspect="1"/>
          </p:cNvPicPr>
          <p:nvPr/>
        </p:nvPicPr>
        <p:blipFill>
          <a:blip r:embed="rId14"/>
          <a:stretch>
            <a:fillRect/>
          </a:stretch>
        </p:blipFill>
        <p:spPr>
          <a:xfrm>
            <a:off x="1975213" y="2471058"/>
            <a:ext cx="6279424" cy="2487384"/>
          </a:xfrm>
          <a:prstGeom prst="rect">
            <a:avLst/>
          </a:prstGeom>
        </p:spPr>
      </p:pic>
    </p:spTree>
    <p:extLst>
      <p:ext uri="{BB962C8B-B14F-4D97-AF65-F5344CB8AC3E}">
        <p14:creationId xmlns:p14="http://schemas.microsoft.com/office/powerpoint/2010/main" val="19265555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9"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5500"/>
                            </p:stCondLst>
                            <p:childTnLst>
                              <p:par>
                                <p:cTn id="26" presetID="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A3E648-1D4B-48F6-6451-FF1CAC74B6D8}"/>
              </a:ext>
            </a:extLst>
          </p:cNvPr>
          <p:cNvPicPr>
            <a:picLocks noChangeAspect="1"/>
          </p:cNvPicPr>
          <p:nvPr/>
        </p:nvPicPr>
        <p:blipFill>
          <a:blip r:embed="rId2"/>
          <a:stretch>
            <a:fillRect/>
          </a:stretch>
        </p:blipFill>
        <p:spPr>
          <a:xfrm>
            <a:off x="2867025" y="133350"/>
            <a:ext cx="6248400" cy="1066800"/>
          </a:xfrm>
          <a:prstGeom prst="rect">
            <a:avLst/>
          </a:prstGeom>
        </p:spPr>
      </p:pic>
      <p:pic>
        <p:nvPicPr>
          <p:cNvPr id="5" name="Picture 4">
            <a:extLst>
              <a:ext uri="{FF2B5EF4-FFF2-40B4-BE49-F238E27FC236}">
                <a16:creationId xmlns:a16="http://schemas.microsoft.com/office/drawing/2014/main" id="{228C56BF-D3EA-FE59-39C2-5A0FFA0795B8}"/>
              </a:ext>
            </a:extLst>
          </p:cNvPr>
          <p:cNvPicPr>
            <a:picLocks noChangeAspect="1"/>
          </p:cNvPicPr>
          <p:nvPr/>
        </p:nvPicPr>
        <p:blipFill>
          <a:blip r:embed="rId3"/>
          <a:stretch>
            <a:fillRect/>
          </a:stretch>
        </p:blipFill>
        <p:spPr>
          <a:xfrm>
            <a:off x="7943850" y="1566862"/>
            <a:ext cx="3467100" cy="3971925"/>
          </a:xfrm>
          <a:prstGeom prst="rect">
            <a:avLst/>
          </a:prstGeom>
        </p:spPr>
      </p:pic>
      <p:sp>
        <p:nvSpPr>
          <p:cNvPr id="6" name="TextBox 5">
            <a:extLst>
              <a:ext uri="{FF2B5EF4-FFF2-40B4-BE49-F238E27FC236}">
                <a16:creationId xmlns:a16="http://schemas.microsoft.com/office/drawing/2014/main" id="{2F770B18-A3E2-3219-2E93-65805682BCBD}"/>
              </a:ext>
            </a:extLst>
          </p:cNvPr>
          <p:cNvSpPr txBox="1"/>
          <p:nvPr/>
        </p:nvSpPr>
        <p:spPr>
          <a:xfrm>
            <a:off x="0" y="1343025"/>
            <a:ext cx="746760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b)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Những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cặp</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cạnh</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vuông</a:t>
            </a:r>
            <a:r>
              <a:rPr kumimoji="0" lang="en-US" sz="3600" b="0" i="0" u="none" strike="noStrike" kern="1200" cap="none" spc="0" normalizeH="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góc</a:t>
            </a:r>
            <a:r>
              <a:rPr kumimoji="0" lang="en-US" sz="3600" b="0" i="0" u="none" strike="noStrike" kern="1200" cap="none" spc="0" normalizeH="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với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nhau</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sp>
        <p:nvSpPr>
          <p:cNvPr id="2" name="Line 160">
            <a:extLst>
              <a:ext uri="{FF2B5EF4-FFF2-40B4-BE49-F238E27FC236}">
                <a16:creationId xmlns:a16="http://schemas.microsoft.com/office/drawing/2014/main" id="{02F23D6E-D164-CBFA-AF62-1BC5B3E3B506}"/>
              </a:ext>
            </a:extLst>
          </p:cNvPr>
          <p:cNvSpPr>
            <a:spLocks noChangeShapeType="1"/>
          </p:cNvSpPr>
          <p:nvPr/>
        </p:nvSpPr>
        <p:spPr bwMode="auto">
          <a:xfrm>
            <a:off x="8704022" y="3337472"/>
            <a:ext cx="203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 name="TextBox 6">
            <a:extLst>
              <a:ext uri="{FF2B5EF4-FFF2-40B4-BE49-F238E27FC236}">
                <a16:creationId xmlns:a16="http://schemas.microsoft.com/office/drawing/2014/main" id="{01E157CB-151B-F3DB-AA53-E39E6FCB7EDE}"/>
              </a:ext>
            </a:extLst>
          </p:cNvPr>
          <p:cNvSpPr txBox="1"/>
          <p:nvPr/>
        </p:nvSpPr>
        <p:spPr>
          <a:xfrm>
            <a:off x="342900" y="1981200"/>
            <a:ext cx="7067550" cy="707886"/>
          </a:xfrm>
          <a:prstGeom prst="rect">
            <a:avLst/>
          </a:prstGeom>
          <a:noFill/>
        </p:spPr>
        <p:txBody>
          <a:bodyPr wrap="square" rtlCol="0">
            <a:spAutoFit/>
          </a:bodyPr>
          <a:lstStyle/>
          <a:p>
            <a:pPr lvl="0"/>
            <a:r>
              <a:rPr lang="nl-NL" sz="4000" b="1" i="1" dirty="0">
                <a:solidFill>
                  <a:srgbClr val="FF0000"/>
                </a:solidFill>
                <a:latin typeface="Calibri" panose="020F0502020204030204" pitchFamily="34" charset="0"/>
                <a:ea typeface="Calibri" panose="020F0502020204030204" pitchFamily="34" charset="0"/>
                <a:cs typeface="Calibri" panose="020F0502020204030204" pitchFamily="34" charset="0"/>
              </a:rPr>
              <a:t>Cạnh GI vuông góc cạnh GM;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
        <p:nvSpPr>
          <p:cNvPr id="9" name="Line 160">
            <a:extLst>
              <a:ext uri="{FF2B5EF4-FFF2-40B4-BE49-F238E27FC236}">
                <a16:creationId xmlns:a16="http://schemas.microsoft.com/office/drawing/2014/main" id="{51B827BE-86CD-179A-C7AB-F493D3342E36}"/>
              </a:ext>
            </a:extLst>
          </p:cNvPr>
          <p:cNvSpPr>
            <a:spLocks noChangeShapeType="1"/>
          </p:cNvSpPr>
          <p:nvPr/>
        </p:nvSpPr>
        <p:spPr bwMode="auto">
          <a:xfrm flipV="1">
            <a:off x="8715375" y="3341202"/>
            <a:ext cx="3726" cy="153559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 name="Line 160">
            <a:extLst>
              <a:ext uri="{FF2B5EF4-FFF2-40B4-BE49-F238E27FC236}">
                <a16:creationId xmlns:a16="http://schemas.microsoft.com/office/drawing/2014/main" id="{09C73E2E-84FA-EBAF-98BB-278906311C1F}"/>
              </a:ext>
            </a:extLst>
          </p:cNvPr>
          <p:cNvSpPr>
            <a:spLocks noChangeShapeType="1"/>
          </p:cNvSpPr>
          <p:nvPr/>
        </p:nvSpPr>
        <p:spPr bwMode="auto">
          <a:xfrm>
            <a:off x="8694497" y="3337472"/>
            <a:ext cx="203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 name="Line 160">
            <a:extLst>
              <a:ext uri="{FF2B5EF4-FFF2-40B4-BE49-F238E27FC236}">
                <a16:creationId xmlns:a16="http://schemas.microsoft.com/office/drawing/2014/main" id="{704DB525-F401-5880-A73D-097304AA17B1}"/>
              </a:ext>
            </a:extLst>
          </p:cNvPr>
          <p:cNvSpPr>
            <a:spLocks noChangeShapeType="1"/>
          </p:cNvSpPr>
          <p:nvPr/>
        </p:nvSpPr>
        <p:spPr bwMode="auto">
          <a:xfrm flipV="1">
            <a:off x="10744200" y="3331677"/>
            <a:ext cx="3726" cy="153559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 name="TextBox 12">
            <a:extLst>
              <a:ext uri="{FF2B5EF4-FFF2-40B4-BE49-F238E27FC236}">
                <a16:creationId xmlns:a16="http://schemas.microsoft.com/office/drawing/2014/main" id="{EB431DFA-AC57-2D72-3DF9-BA579A84E995}"/>
              </a:ext>
            </a:extLst>
          </p:cNvPr>
          <p:cNvSpPr txBox="1"/>
          <p:nvPr/>
        </p:nvSpPr>
        <p:spPr>
          <a:xfrm>
            <a:off x="333375" y="2686050"/>
            <a:ext cx="7067550" cy="707886"/>
          </a:xfrm>
          <a:prstGeom prst="rect">
            <a:avLst/>
          </a:prstGeom>
          <a:noFill/>
        </p:spPr>
        <p:txBody>
          <a:bodyPr wrap="square" rtlCol="0">
            <a:spAutoFit/>
          </a:bodyPr>
          <a:lstStyle/>
          <a:p>
            <a:pPr lvl="0"/>
            <a:r>
              <a:rPr lang="nl-NL" sz="4000" b="1" i="1" dirty="0">
                <a:solidFill>
                  <a:srgbClr val="FF0000"/>
                </a:solidFill>
                <a:latin typeface="Calibri" panose="020F0502020204030204" pitchFamily="34" charset="0"/>
                <a:ea typeface="Calibri" panose="020F0502020204030204" pitchFamily="34" charset="0"/>
                <a:cs typeface="Calibri" panose="020F0502020204030204" pitchFamily="34" charset="0"/>
              </a:rPr>
              <a:t>Cạnh IG vuông góc cạnh IK;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
        <p:nvSpPr>
          <p:cNvPr id="14" name="Line 160">
            <a:extLst>
              <a:ext uri="{FF2B5EF4-FFF2-40B4-BE49-F238E27FC236}">
                <a16:creationId xmlns:a16="http://schemas.microsoft.com/office/drawing/2014/main" id="{D4007762-C8B1-57D4-89D5-E2F53D277D41}"/>
              </a:ext>
            </a:extLst>
          </p:cNvPr>
          <p:cNvSpPr>
            <a:spLocks noChangeShapeType="1"/>
          </p:cNvSpPr>
          <p:nvPr/>
        </p:nvSpPr>
        <p:spPr bwMode="auto">
          <a:xfrm flipV="1">
            <a:off x="8715375" y="3312627"/>
            <a:ext cx="3726" cy="153559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 name="Line 160">
            <a:extLst>
              <a:ext uri="{FF2B5EF4-FFF2-40B4-BE49-F238E27FC236}">
                <a16:creationId xmlns:a16="http://schemas.microsoft.com/office/drawing/2014/main" id="{AC18C635-82B5-A801-6D3B-BFAE43FE191C}"/>
              </a:ext>
            </a:extLst>
          </p:cNvPr>
          <p:cNvSpPr>
            <a:spLocks noChangeShapeType="1"/>
          </p:cNvSpPr>
          <p:nvPr/>
        </p:nvSpPr>
        <p:spPr bwMode="auto">
          <a:xfrm>
            <a:off x="8705849" y="4867271"/>
            <a:ext cx="2057401" cy="9528"/>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 name="TextBox 15">
            <a:extLst>
              <a:ext uri="{FF2B5EF4-FFF2-40B4-BE49-F238E27FC236}">
                <a16:creationId xmlns:a16="http://schemas.microsoft.com/office/drawing/2014/main" id="{BFB767CC-219C-D204-557C-15A3598F3C32}"/>
              </a:ext>
            </a:extLst>
          </p:cNvPr>
          <p:cNvSpPr txBox="1"/>
          <p:nvPr/>
        </p:nvSpPr>
        <p:spPr>
          <a:xfrm>
            <a:off x="352425" y="3352800"/>
            <a:ext cx="7067550" cy="707886"/>
          </a:xfrm>
          <a:prstGeom prst="rect">
            <a:avLst/>
          </a:prstGeom>
          <a:noFill/>
        </p:spPr>
        <p:txBody>
          <a:bodyPr wrap="square" rtlCol="0">
            <a:spAutoFit/>
          </a:bodyPr>
          <a:lstStyle/>
          <a:p>
            <a:pPr lvl="0"/>
            <a:r>
              <a:rPr lang="nl-NL" sz="4000" b="1" i="1" dirty="0">
                <a:solidFill>
                  <a:srgbClr val="FF0000"/>
                </a:solidFill>
                <a:latin typeface="Calibri" panose="020F0502020204030204" pitchFamily="34" charset="0"/>
                <a:ea typeface="Calibri" panose="020F0502020204030204" pitchFamily="34" charset="0"/>
                <a:cs typeface="Calibri" panose="020F0502020204030204" pitchFamily="34" charset="0"/>
              </a:rPr>
              <a:t>Cạnh MG vuông góc cạnh MK;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
        <p:nvSpPr>
          <p:cNvPr id="17" name="Line 160">
            <a:extLst>
              <a:ext uri="{FF2B5EF4-FFF2-40B4-BE49-F238E27FC236}">
                <a16:creationId xmlns:a16="http://schemas.microsoft.com/office/drawing/2014/main" id="{76704313-D483-9DF8-8F0D-6954D60ACC93}"/>
              </a:ext>
            </a:extLst>
          </p:cNvPr>
          <p:cNvSpPr>
            <a:spLocks noChangeShapeType="1"/>
          </p:cNvSpPr>
          <p:nvPr/>
        </p:nvSpPr>
        <p:spPr bwMode="auto">
          <a:xfrm flipV="1">
            <a:off x="10744200" y="3341202"/>
            <a:ext cx="3726" cy="153559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 name="Line 160">
            <a:extLst>
              <a:ext uri="{FF2B5EF4-FFF2-40B4-BE49-F238E27FC236}">
                <a16:creationId xmlns:a16="http://schemas.microsoft.com/office/drawing/2014/main" id="{238DD16A-326B-EB74-5388-B6B02A2AA892}"/>
              </a:ext>
            </a:extLst>
          </p:cNvPr>
          <p:cNvSpPr>
            <a:spLocks noChangeShapeType="1"/>
          </p:cNvSpPr>
          <p:nvPr/>
        </p:nvSpPr>
        <p:spPr bwMode="auto">
          <a:xfrm>
            <a:off x="8686799" y="4857746"/>
            <a:ext cx="2057401" cy="9528"/>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 name="TextBox 18">
            <a:extLst>
              <a:ext uri="{FF2B5EF4-FFF2-40B4-BE49-F238E27FC236}">
                <a16:creationId xmlns:a16="http://schemas.microsoft.com/office/drawing/2014/main" id="{3DC51929-81B1-CE11-EB3B-F517163D75E9}"/>
              </a:ext>
            </a:extLst>
          </p:cNvPr>
          <p:cNvSpPr txBox="1"/>
          <p:nvPr/>
        </p:nvSpPr>
        <p:spPr>
          <a:xfrm>
            <a:off x="333375" y="4076700"/>
            <a:ext cx="7067550" cy="707886"/>
          </a:xfrm>
          <a:prstGeom prst="rect">
            <a:avLst/>
          </a:prstGeom>
          <a:noFill/>
        </p:spPr>
        <p:txBody>
          <a:bodyPr wrap="square" rtlCol="0">
            <a:spAutoFit/>
          </a:bodyPr>
          <a:lstStyle/>
          <a:p>
            <a:pPr lvl="0"/>
            <a:r>
              <a:rPr lang="nl-NL" sz="4000" b="1" i="1" dirty="0">
                <a:solidFill>
                  <a:srgbClr val="FF0000"/>
                </a:solidFill>
                <a:latin typeface="Calibri" panose="020F0502020204030204" pitchFamily="34" charset="0"/>
                <a:ea typeface="Calibri" panose="020F0502020204030204" pitchFamily="34" charset="0"/>
                <a:cs typeface="Calibri" panose="020F0502020204030204" pitchFamily="34" charset="0"/>
              </a:rPr>
              <a:t>Cạnh KI vuông góc cạnh KM;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284626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22" presetClass="emph" presetSubtype="0" repeatCount="5000" fill="hold" grpId="1" nodeType="afterEffect">
                                  <p:stCondLst>
                                    <p:cond delay="0"/>
                                  </p:stCondLst>
                                  <p:childTnLst>
                                    <p:animClr clrSpc="hsl" dir="cw">
                                      <p:cBhvr override="childStyle">
                                        <p:cTn id="15" dur="500" fill="hold"/>
                                        <p:tgtEl>
                                          <p:spTgt spid="2"/>
                                        </p:tgtEl>
                                        <p:attrNameLst>
                                          <p:attrName>style.color</p:attrName>
                                        </p:attrNameLst>
                                      </p:cBhvr>
                                      <p:by>
                                        <p:hsl h="-7200000" s="0" l="0"/>
                                      </p:by>
                                    </p:animClr>
                                    <p:animClr clrSpc="hsl" dir="cw">
                                      <p:cBhvr>
                                        <p:cTn id="16" dur="500" fill="hold"/>
                                        <p:tgtEl>
                                          <p:spTgt spid="2"/>
                                        </p:tgtEl>
                                        <p:attrNameLst>
                                          <p:attrName>fillcolor</p:attrName>
                                        </p:attrNameLst>
                                      </p:cBhvr>
                                      <p:by>
                                        <p:hsl h="-7200000" s="0" l="0"/>
                                      </p:by>
                                    </p:animClr>
                                    <p:animClr clrSpc="hsl" dir="cw">
                                      <p:cBhvr>
                                        <p:cTn id="17" dur="500" fill="hold"/>
                                        <p:tgtEl>
                                          <p:spTgt spid="2"/>
                                        </p:tgtEl>
                                        <p:attrNameLst>
                                          <p:attrName>stroke.color</p:attrName>
                                        </p:attrNameLst>
                                      </p:cBhvr>
                                      <p:by>
                                        <p:hsl h="-7200000" s="0" l="0"/>
                                      </p:by>
                                    </p:animClr>
                                    <p:set>
                                      <p:cBhvr>
                                        <p:cTn id="18" dur="500" fill="hold"/>
                                        <p:tgtEl>
                                          <p:spTgt spid="2"/>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500"/>
                            </p:stCondLst>
                            <p:childTnLst>
                              <p:par>
                                <p:cTn id="25" presetID="22" presetClass="emph" presetSubtype="0" repeatCount="5000" fill="hold" grpId="1" nodeType="afterEffect">
                                  <p:stCondLst>
                                    <p:cond delay="0"/>
                                  </p:stCondLst>
                                  <p:childTnLst>
                                    <p:animClr clrSpc="hsl" dir="cw">
                                      <p:cBhvr override="childStyle">
                                        <p:cTn id="26" dur="500" fill="hold"/>
                                        <p:tgtEl>
                                          <p:spTgt spid="9"/>
                                        </p:tgtEl>
                                        <p:attrNameLst>
                                          <p:attrName>style.color</p:attrName>
                                        </p:attrNameLst>
                                      </p:cBhvr>
                                      <p:by>
                                        <p:hsl h="-7200000" s="0" l="0"/>
                                      </p:by>
                                    </p:animClr>
                                    <p:animClr clrSpc="hsl" dir="cw">
                                      <p:cBhvr>
                                        <p:cTn id="27" dur="500" fill="hold"/>
                                        <p:tgtEl>
                                          <p:spTgt spid="9"/>
                                        </p:tgtEl>
                                        <p:attrNameLst>
                                          <p:attrName>fillcolor</p:attrName>
                                        </p:attrNameLst>
                                      </p:cBhvr>
                                      <p:by>
                                        <p:hsl h="-7200000" s="0" l="0"/>
                                      </p:by>
                                    </p:animClr>
                                    <p:animClr clrSpc="hsl" dir="cw">
                                      <p:cBhvr>
                                        <p:cTn id="28" dur="500" fill="hold"/>
                                        <p:tgtEl>
                                          <p:spTgt spid="9"/>
                                        </p:tgtEl>
                                        <p:attrNameLst>
                                          <p:attrName>stroke.color</p:attrName>
                                        </p:attrNameLst>
                                      </p:cBhvr>
                                      <p:by>
                                        <p:hsl h="-7200000" s="0" l="0"/>
                                      </p:by>
                                    </p:animClr>
                                    <p:set>
                                      <p:cBhvr>
                                        <p:cTn id="29" dur="500" fill="hold"/>
                                        <p:tgtEl>
                                          <p:spTgt spid="9"/>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barn(inVertical)">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grpId="2" nodeType="clickEffect">
                                  <p:stCondLst>
                                    <p:cond delay="0"/>
                                  </p:stCondLst>
                                  <p:childTnLst>
                                    <p:animEffect transition="out" filter="wipe(down)">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22" presetClass="exit" presetSubtype="4" fill="hold" grpId="2" nodeType="withEffect">
                                  <p:stCondLst>
                                    <p:cond delay="0"/>
                                  </p:stCondLst>
                                  <p:childTnLst>
                                    <p:animEffect transition="out" filter="wipe(down)">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par>
                          <p:cTn id="48" fill="hold">
                            <p:stCondLst>
                              <p:cond delay="500"/>
                            </p:stCondLst>
                            <p:childTnLst>
                              <p:par>
                                <p:cTn id="49" presetID="22" presetClass="emph" presetSubtype="0" repeatCount="5000" fill="hold" grpId="1" nodeType="afterEffect">
                                  <p:stCondLst>
                                    <p:cond delay="0"/>
                                  </p:stCondLst>
                                  <p:childTnLst>
                                    <p:animClr clrSpc="hsl" dir="cw">
                                      <p:cBhvr override="childStyle">
                                        <p:cTn id="50" dur="500" fill="hold"/>
                                        <p:tgtEl>
                                          <p:spTgt spid="11"/>
                                        </p:tgtEl>
                                        <p:attrNameLst>
                                          <p:attrName>style.color</p:attrName>
                                        </p:attrNameLst>
                                      </p:cBhvr>
                                      <p:by>
                                        <p:hsl h="-7200000" s="0" l="0"/>
                                      </p:by>
                                    </p:animClr>
                                    <p:animClr clrSpc="hsl" dir="cw">
                                      <p:cBhvr>
                                        <p:cTn id="51" dur="500" fill="hold"/>
                                        <p:tgtEl>
                                          <p:spTgt spid="11"/>
                                        </p:tgtEl>
                                        <p:attrNameLst>
                                          <p:attrName>fillcolor</p:attrName>
                                        </p:attrNameLst>
                                      </p:cBhvr>
                                      <p:by>
                                        <p:hsl h="-7200000" s="0" l="0"/>
                                      </p:by>
                                    </p:animClr>
                                    <p:animClr clrSpc="hsl" dir="cw">
                                      <p:cBhvr>
                                        <p:cTn id="52" dur="500" fill="hold"/>
                                        <p:tgtEl>
                                          <p:spTgt spid="11"/>
                                        </p:tgtEl>
                                        <p:attrNameLst>
                                          <p:attrName>stroke.color</p:attrName>
                                        </p:attrNameLst>
                                      </p:cBhvr>
                                      <p:by>
                                        <p:hsl h="-7200000" s="0" l="0"/>
                                      </p:by>
                                    </p:animClr>
                                    <p:set>
                                      <p:cBhvr>
                                        <p:cTn id="53" dur="500" fill="hold"/>
                                        <p:tgtEl>
                                          <p:spTgt spid="11"/>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left)">
                                      <p:cBhvr>
                                        <p:cTn id="58" dur="500"/>
                                        <p:tgtEl>
                                          <p:spTgt spid="12"/>
                                        </p:tgtEl>
                                      </p:cBhvr>
                                    </p:animEffect>
                                  </p:childTnLst>
                                </p:cTn>
                              </p:par>
                            </p:childTnLst>
                          </p:cTn>
                        </p:par>
                        <p:par>
                          <p:cTn id="59" fill="hold">
                            <p:stCondLst>
                              <p:cond delay="500"/>
                            </p:stCondLst>
                            <p:childTnLst>
                              <p:par>
                                <p:cTn id="60" presetID="22" presetClass="emph" presetSubtype="0" repeatCount="5000" fill="hold" grpId="1" nodeType="afterEffect">
                                  <p:stCondLst>
                                    <p:cond delay="0"/>
                                  </p:stCondLst>
                                  <p:childTnLst>
                                    <p:animClr clrSpc="hsl" dir="cw">
                                      <p:cBhvr override="childStyle">
                                        <p:cTn id="61" dur="500" fill="hold"/>
                                        <p:tgtEl>
                                          <p:spTgt spid="12"/>
                                        </p:tgtEl>
                                        <p:attrNameLst>
                                          <p:attrName>style.color</p:attrName>
                                        </p:attrNameLst>
                                      </p:cBhvr>
                                      <p:by>
                                        <p:hsl h="-7200000" s="0" l="0"/>
                                      </p:by>
                                    </p:animClr>
                                    <p:animClr clrSpc="hsl" dir="cw">
                                      <p:cBhvr>
                                        <p:cTn id="62" dur="500" fill="hold"/>
                                        <p:tgtEl>
                                          <p:spTgt spid="12"/>
                                        </p:tgtEl>
                                        <p:attrNameLst>
                                          <p:attrName>fillcolor</p:attrName>
                                        </p:attrNameLst>
                                      </p:cBhvr>
                                      <p:by>
                                        <p:hsl h="-7200000" s="0" l="0"/>
                                      </p:by>
                                    </p:animClr>
                                    <p:animClr clrSpc="hsl" dir="cw">
                                      <p:cBhvr>
                                        <p:cTn id="63" dur="500" fill="hold"/>
                                        <p:tgtEl>
                                          <p:spTgt spid="12"/>
                                        </p:tgtEl>
                                        <p:attrNameLst>
                                          <p:attrName>stroke.color</p:attrName>
                                        </p:attrNameLst>
                                      </p:cBhvr>
                                      <p:by>
                                        <p:hsl h="-7200000" s="0" l="0"/>
                                      </p:by>
                                    </p:animClr>
                                    <p:set>
                                      <p:cBhvr>
                                        <p:cTn id="64" dur="500" fill="hold"/>
                                        <p:tgtEl>
                                          <p:spTgt spid="12"/>
                                        </p:tgtEl>
                                        <p:attrNameLst>
                                          <p:attrName>fill.type</p:attrName>
                                        </p:attrNameLst>
                                      </p:cBhvr>
                                      <p:to>
                                        <p:strVal val="solid"/>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3">
                                            <p:txEl>
                                              <p:pRg st="0" end="0"/>
                                            </p:txEl>
                                          </p:spTgt>
                                        </p:tgtEl>
                                        <p:attrNameLst>
                                          <p:attrName>style.visibility</p:attrName>
                                        </p:attrNameLst>
                                      </p:cBhvr>
                                      <p:to>
                                        <p:strVal val="visible"/>
                                      </p:to>
                                    </p:set>
                                    <p:animEffect transition="in" filter="barn(inVertical)">
                                      <p:cBhvr>
                                        <p:cTn id="69" dur="500"/>
                                        <p:tgtEl>
                                          <p:spTgt spid="13">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2" nodeType="clickEffect">
                                  <p:stCondLst>
                                    <p:cond delay="0"/>
                                  </p:stCondLst>
                                  <p:childTnLst>
                                    <p:animEffect transition="out" filter="fade">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wipe(left)">
                                      <p:cBhvr>
                                        <p:cTn id="82" dur="500"/>
                                        <p:tgtEl>
                                          <p:spTgt spid="14"/>
                                        </p:tgtEl>
                                      </p:cBhvr>
                                    </p:animEffect>
                                  </p:childTnLst>
                                </p:cTn>
                              </p:par>
                            </p:childTnLst>
                          </p:cTn>
                        </p:par>
                        <p:par>
                          <p:cTn id="83" fill="hold">
                            <p:stCondLst>
                              <p:cond delay="500"/>
                            </p:stCondLst>
                            <p:childTnLst>
                              <p:par>
                                <p:cTn id="84" presetID="22" presetClass="emph" presetSubtype="0" repeatCount="5000" fill="hold" grpId="1" nodeType="afterEffect">
                                  <p:stCondLst>
                                    <p:cond delay="0"/>
                                  </p:stCondLst>
                                  <p:childTnLst>
                                    <p:animClr clrSpc="hsl" dir="cw">
                                      <p:cBhvr override="childStyle">
                                        <p:cTn id="85" dur="500" fill="hold"/>
                                        <p:tgtEl>
                                          <p:spTgt spid="14"/>
                                        </p:tgtEl>
                                        <p:attrNameLst>
                                          <p:attrName>style.color</p:attrName>
                                        </p:attrNameLst>
                                      </p:cBhvr>
                                      <p:by>
                                        <p:hsl h="-7200000" s="0" l="0"/>
                                      </p:by>
                                    </p:animClr>
                                    <p:animClr clrSpc="hsl" dir="cw">
                                      <p:cBhvr>
                                        <p:cTn id="86" dur="500" fill="hold"/>
                                        <p:tgtEl>
                                          <p:spTgt spid="14"/>
                                        </p:tgtEl>
                                        <p:attrNameLst>
                                          <p:attrName>fillcolor</p:attrName>
                                        </p:attrNameLst>
                                      </p:cBhvr>
                                      <p:by>
                                        <p:hsl h="-7200000" s="0" l="0"/>
                                      </p:by>
                                    </p:animClr>
                                    <p:animClr clrSpc="hsl" dir="cw">
                                      <p:cBhvr>
                                        <p:cTn id="87" dur="500" fill="hold"/>
                                        <p:tgtEl>
                                          <p:spTgt spid="14"/>
                                        </p:tgtEl>
                                        <p:attrNameLst>
                                          <p:attrName>stroke.color</p:attrName>
                                        </p:attrNameLst>
                                      </p:cBhvr>
                                      <p:by>
                                        <p:hsl h="-7200000" s="0" l="0"/>
                                      </p:by>
                                    </p:animClr>
                                    <p:set>
                                      <p:cBhvr>
                                        <p:cTn id="88" dur="500" fill="hold"/>
                                        <p:tgtEl>
                                          <p:spTgt spid="14"/>
                                        </p:tgtEl>
                                        <p:attrNameLst>
                                          <p:attrName>fill.type</p:attrName>
                                        </p:attrNameLst>
                                      </p:cBhvr>
                                      <p:to>
                                        <p:strVal val="solid"/>
                                      </p:to>
                                    </p:se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wipe(left)">
                                      <p:cBhvr>
                                        <p:cTn id="93" dur="500"/>
                                        <p:tgtEl>
                                          <p:spTgt spid="15"/>
                                        </p:tgtEl>
                                      </p:cBhvr>
                                    </p:animEffect>
                                  </p:childTnLst>
                                </p:cTn>
                              </p:par>
                            </p:childTnLst>
                          </p:cTn>
                        </p:par>
                        <p:par>
                          <p:cTn id="94" fill="hold">
                            <p:stCondLst>
                              <p:cond delay="500"/>
                            </p:stCondLst>
                            <p:childTnLst>
                              <p:par>
                                <p:cTn id="95" presetID="22" presetClass="emph" presetSubtype="0" repeatCount="5000" fill="hold" grpId="1" nodeType="afterEffect">
                                  <p:stCondLst>
                                    <p:cond delay="0"/>
                                  </p:stCondLst>
                                  <p:childTnLst>
                                    <p:animClr clrSpc="hsl" dir="cw">
                                      <p:cBhvr override="childStyle">
                                        <p:cTn id="96" dur="500" fill="hold"/>
                                        <p:tgtEl>
                                          <p:spTgt spid="15"/>
                                        </p:tgtEl>
                                        <p:attrNameLst>
                                          <p:attrName>style.color</p:attrName>
                                        </p:attrNameLst>
                                      </p:cBhvr>
                                      <p:by>
                                        <p:hsl h="-7200000" s="0" l="0"/>
                                      </p:by>
                                    </p:animClr>
                                    <p:animClr clrSpc="hsl" dir="cw">
                                      <p:cBhvr>
                                        <p:cTn id="97" dur="500" fill="hold"/>
                                        <p:tgtEl>
                                          <p:spTgt spid="15"/>
                                        </p:tgtEl>
                                        <p:attrNameLst>
                                          <p:attrName>fillcolor</p:attrName>
                                        </p:attrNameLst>
                                      </p:cBhvr>
                                      <p:by>
                                        <p:hsl h="-7200000" s="0" l="0"/>
                                      </p:by>
                                    </p:animClr>
                                    <p:animClr clrSpc="hsl" dir="cw">
                                      <p:cBhvr>
                                        <p:cTn id="98" dur="500" fill="hold"/>
                                        <p:tgtEl>
                                          <p:spTgt spid="15"/>
                                        </p:tgtEl>
                                        <p:attrNameLst>
                                          <p:attrName>stroke.color</p:attrName>
                                        </p:attrNameLst>
                                      </p:cBhvr>
                                      <p:by>
                                        <p:hsl h="-7200000" s="0" l="0"/>
                                      </p:by>
                                    </p:animClr>
                                    <p:set>
                                      <p:cBhvr>
                                        <p:cTn id="99" dur="500" fill="hold"/>
                                        <p:tgtEl>
                                          <p:spTgt spid="15"/>
                                        </p:tgtEl>
                                        <p:attrNameLst>
                                          <p:attrName>fill.type</p:attrName>
                                        </p:attrNameLst>
                                      </p:cBhvr>
                                      <p:to>
                                        <p:strVal val="solid"/>
                                      </p:to>
                                    </p:se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16">
                                            <p:txEl>
                                              <p:pRg st="0" end="0"/>
                                            </p:txEl>
                                          </p:spTgt>
                                        </p:tgtEl>
                                        <p:attrNameLst>
                                          <p:attrName>style.visibility</p:attrName>
                                        </p:attrNameLst>
                                      </p:cBhvr>
                                      <p:to>
                                        <p:strVal val="visible"/>
                                      </p:to>
                                    </p:set>
                                    <p:animEffect transition="in" filter="barn(inVertical)">
                                      <p:cBhvr>
                                        <p:cTn id="104" dur="500"/>
                                        <p:tgtEl>
                                          <p:spTgt spid="16">
                                            <p:txEl>
                                              <p:pRg st="0" end="0"/>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xit" presetSubtype="4" fill="hold" grpId="2" nodeType="clickEffect">
                                  <p:stCondLst>
                                    <p:cond delay="0"/>
                                  </p:stCondLst>
                                  <p:childTnLst>
                                    <p:animEffect transition="out" filter="wipe(down)">
                                      <p:cBhvr>
                                        <p:cTn id="108" dur="500"/>
                                        <p:tgtEl>
                                          <p:spTgt spid="14"/>
                                        </p:tgtEl>
                                      </p:cBhvr>
                                    </p:animEffect>
                                    <p:set>
                                      <p:cBhvr>
                                        <p:cTn id="109" dur="1" fill="hold">
                                          <p:stCondLst>
                                            <p:cond delay="499"/>
                                          </p:stCondLst>
                                        </p:cTn>
                                        <p:tgtEl>
                                          <p:spTgt spid="14"/>
                                        </p:tgtEl>
                                        <p:attrNameLst>
                                          <p:attrName>style.visibility</p:attrName>
                                        </p:attrNameLst>
                                      </p:cBhvr>
                                      <p:to>
                                        <p:strVal val="hidden"/>
                                      </p:to>
                                    </p:set>
                                  </p:childTnLst>
                                </p:cTn>
                              </p:par>
                              <p:par>
                                <p:cTn id="110" presetID="22" presetClass="exit" presetSubtype="4" fill="hold" grpId="2" nodeType="withEffect">
                                  <p:stCondLst>
                                    <p:cond delay="0"/>
                                  </p:stCondLst>
                                  <p:childTnLst>
                                    <p:animEffect transition="out" filter="wipe(down)">
                                      <p:cBhvr>
                                        <p:cTn id="111" dur="500"/>
                                        <p:tgtEl>
                                          <p:spTgt spid="15"/>
                                        </p:tgtEl>
                                      </p:cBhvr>
                                    </p:animEffect>
                                    <p:set>
                                      <p:cBhvr>
                                        <p:cTn id="112" dur="1" fill="hold">
                                          <p:stCondLst>
                                            <p:cond delay="499"/>
                                          </p:stCondLst>
                                        </p:cTn>
                                        <p:tgtEl>
                                          <p:spTgt spid="15"/>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17"/>
                                        </p:tgtEl>
                                        <p:attrNameLst>
                                          <p:attrName>style.visibility</p:attrName>
                                        </p:attrNameLst>
                                      </p:cBhvr>
                                      <p:to>
                                        <p:strVal val="visible"/>
                                      </p:to>
                                    </p:set>
                                    <p:animEffect transition="in" filter="wipe(left)">
                                      <p:cBhvr>
                                        <p:cTn id="117" dur="500"/>
                                        <p:tgtEl>
                                          <p:spTgt spid="17"/>
                                        </p:tgtEl>
                                      </p:cBhvr>
                                    </p:animEffect>
                                  </p:childTnLst>
                                </p:cTn>
                              </p:par>
                            </p:childTnLst>
                          </p:cTn>
                        </p:par>
                        <p:par>
                          <p:cTn id="118" fill="hold">
                            <p:stCondLst>
                              <p:cond delay="500"/>
                            </p:stCondLst>
                            <p:childTnLst>
                              <p:par>
                                <p:cTn id="119" presetID="22" presetClass="emph" presetSubtype="0" repeatCount="5000" fill="hold" grpId="1" nodeType="afterEffect">
                                  <p:stCondLst>
                                    <p:cond delay="0"/>
                                  </p:stCondLst>
                                  <p:childTnLst>
                                    <p:animClr clrSpc="hsl" dir="cw">
                                      <p:cBhvr override="childStyle">
                                        <p:cTn id="120" dur="500" fill="hold"/>
                                        <p:tgtEl>
                                          <p:spTgt spid="17"/>
                                        </p:tgtEl>
                                        <p:attrNameLst>
                                          <p:attrName>style.color</p:attrName>
                                        </p:attrNameLst>
                                      </p:cBhvr>
                                      <p:by>
                                        <p:hsl h="-7200000" s="0" l="0"/>
                                      </p:by>
                                    </p:animClr>
                                    <p:animClr clrSpc="hsl" dir="cw">
                                      <p:cBhvr>
                                        <p:cTn id="121" dur="500" fill="hold"/>
                                        <p:tgtEl>
                                          <p:spTgt spid="17"/>
                                        </p:tgtEl>
                                        <p:attrNameLst>
                                          <p:attrName>fillcolor</p:attrName>
                                        </p:attrNameLst>
                                      </p:cBhvr>
                                      <p:by>
                                        <p:hsl h="-7200000" s="0" l="0"/>
                                      </p:by>
                                    </p:animClr>
                                    <p:animClr clrSpc="hsl" dir="cw">
                                      <p:cBhvr>
                                        <p:cTn id="122" dur="500" fill="hold"/>
                                        <p:tgtEl>
                                          <p:spTgt spid="17"/>
                                        </p:tgtEl>
                                        <p:attrNameLst>
                                          <p:attrName>stroke.color</p:attrName>
                                        </p:attrNameLst>
                                      </p:cBhvr>
                                      <p:by>
                                        <p:hsl h="-7200000" s="0" l="0"/>
                                      </p:by>
                                    </p:animClr>
                                    <p:set>
                                      <p:cBhvr>
                                        <p:cTn id="123" dur="500" fill="hold"/>
                                        <p:tgtEl>
                                          <p:spTgt spid="17"/>
                                        </p:tgtEl>
                                        <p:attrNameLst>
                                          <p:attrName>fill.type</p:attrName>
                                        </p:attrNameLst>
                                      </p:cBhvr>
                                      <p:to>
                                        <p:strVal val="solid"/>
                                      </p:to>
                                    </p:se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18"/>
                                        </p:tgtEl>
                                        <p:attrNameLst>
                                          <p:attrName>style.visibility</p:attrName>
                                        </p:attrNameLst>
                                      </p:cBhvr>
                                      <p:to>
                                        <p:strVal val="visible"/>
                                      </p:to>
                                    </p:set>
                                    <p:animEffect transition="in" filter="wipe(left)">
                                      <p:cBhvr>
                                        <p:cTn id="128" dur="500"/>
                                        <p:tgtEl>
                                          <p:spTgt spid="18"/>
                                        </p:tgtEl>
                                      </p:cBhvr>
                                    </p:animEffect>
                                  </p:childTnLst>
                                </p:cTn>
                              </p:par>
                            </p:childTnLst>
                          </p:cTn>
                        </p:par>
                        <p:par>
                          <p:cTn id="129" fill="hold">
                            <p:stCondLst>
                              <p:cond delay="500"/>
                            </p:stCondLst>
                            <p:childTnLst>
                              <p:par>
                                <p:cTn id="130" presetID="22" presetClass="emph" presetSubtype="0" repeatCount="5000" fill="hold" grpId="1" nodeType="afterEffect">
                                  <p:stCondLst>
                                    <p:cond delay="0"/>
                                  </p:stCondLst>
                                  <p:childTnLst>
                                    <p:animClr clrSpc="hsl" dir="cw">
                                      <p:cBhvr override="childStyle">
                                        <p:cTn id="131" dur="500" fill="hold"/>
                                        <p:tgtEl>
                                          <p:spTgt spid="18"/>
                                        </p:tgtEl>
                                        <p:attrNameLst>
                                          <p:attrName>style.color</p:attrName>
                                        </p:attrNameLst>
                                      </p:cBhvr>
                                      <p:by>
                                        <p:hsl h="-7200000" s="0" l="0"/>
                                      </p:by>
                                    </p:animClr>
                                    <p:animClr clrSpc="hsl" dir="cw">
                                      <p:cBhvr>
                                        <p:cTn id="132" dur="500" fill="hold"/>
                                        <p:tgtEl>
                                          <p:spTgt spid="18"/>
                                        </p:tgtEl>
                                        <p:attrNameLst>
                                          <p:attrName>fillcolor</p:attrName>
                                        </p:attrNameLst>
                                      </p:cBhvr>
                                      <p:by>
                                        <p:hsl h="-7200000" s="0" l="0"/>
                                      </p:by>
                                    </p:animClr>
                                    <p:animClr clrSpc="hsl" dir="cw">
                                      <p:cBhvr>
                                        <p:cTn id="133" dur="500" fill="hold"/>
                                        <p:tgtEl>
                                          <p:spTgt spid="18"/>
                                        </p:tgtEl>
                                        <p:attrNameLst>
                                          <p:attrName>stroke.color</p:attrName>
                                        </p:attrNameLst>
                                      </p:cBhvr>
                                      <p:by>
                                        <p:hsl h="-7200000" s="0" l="0"/>
                                      </p:by>
                                    </p:animClr>
                                    <p:set>
                                      <p:cBhvr>
                                        <p:cTn id="134" dur="500" fill="hold"/>
                                        <p:tgtEl>
                                          <p:spTgt spid="18"/>
                                        </p:tgtEl>
                                        <p:attrNameLst>
                                          <p:attrName>fill.type</p:attrName>
                                        </p:attrNameLst>
                                      </p:cBhvr>
                                      <p:to>
                                        <p:strVal val="solid"/>
                                      </p:to>
                                    </p:set>
                                  </p:childTnLst>
                                </p:cTn>
                              </p:par>
                            </p:childTnLst>
                          </p:cTn>
                        </p:par>
                      </p:childTnLst>
                    </p:cTn>
                  </p:par>
                  <p:par>
                    <p:cTn id="135" fill="hold">
                      <p:stCondLst>
                        <p:cond delay="indefinite"/>
                      </p:stCondLst>
                      <p:childTnLst>
                        <p:par>
                          <p:cTn id="136" fill="hold">
                            <p:stCondLst>
                              <p:cond delay="0"/>
                            </p:stCondLst>
                            <p:childTnLst>
                              <p:par>
                                <p:cTn id="137" presetID="16" presetClass="entr" presetSubtype="21" fill="hold" nodeType="clickEffect">
                                  <p:stCondLst>
                                    <p:cond delay="0"/>
                                  </p:stCondLst>
                                  <p:childTnLst>
                                    <p:set>
                                      <p:cBhvr>
                                        <p:cTn id="138" dur="1" fill="hold">
                                          <p:stCondLst>
                                            <p:cond delay="0"/>
                                          </p:stCondLst>
                                        </p:cTn>
                                        <p:tgtEl>
                                          <p:spTgt spid="19">
                                            <p:txEl>
                                              <p:pRg st="0" end="0"/>
                                            </p:txEl>
                                          </p:spTgt>
                                        </p:tgtEl>
                                        <p:attrNameLst>
                                          <p:attrName>style.visibility</p:attrName>
                                        </p:attrNameLst>
                                      </p:cBhvr>
                                      <p:to>
                                        <p:strVal val="visible"/>
                                      </p:to>
                                    </p:set>
                                    <p:animEffect transition="in" filter="barn(inVertical)">
                                      <p:cBhvr>
                                        <p:cTn id="139"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2" grpId="1" animBg="1"/>
      <p:bldP spid="2" grpId="2" animBg="1"/>
      <p:bldP spid="9" grpId="0" animBg="1"/>
      <p:bldP spid="9" grpId="1" animBg="1"/>
      <p:bldP spid="9" grpId="2" animBg="1"/>
      <p:bldP spid="11" grpId="0" animBg="1"/>
      <p:bldP spid="11" grpId="1" animBg="1"/>
      <p:bldP spid="11" grpId="2" animBg="1"/>
      <p:bldP spid="12" grpId="0" animBg="1"/>
      <p:bldP spid="12" grpId="1" animBg="1"/>
      <p:bldP spid="12" grpId="2" animBg="1"/>
      <p:bldP spid="14" grpId="0" animBg="1"/>
      <p:bldP spid="14" grpId="1" animBg="1"/>
      <p:bldP spid="14" grpId="2" animBg="1"/>
      <p:bldP spid="15" grpId="0" animBg="1"/>
      <p:bldP spid="15" grpId="1" animBg="1"/>
      <p:bldP spid="15" grpId="2" animBg="1"/>
      <p:bldP spid="17" grpId="0" animBg="1"/>
      <p:bldP spid="17" grpId="1" animBg="1"/>
      <p:bldP spid="18" grpId="0" animBg="1"/>
      <p:bldP spid="1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661" y="2893893"/>
            <a:ext cx="6494339" cy="4159045"/>
          </a:xfrm>
          <a:prstGeom prst="rect">
            <a:avLst/>
          </a:prstGeom>
        </p:spPr>
      </p:pic>
      <p:grpSp>
        <p:nvGrpSpPr>
          <p:cNvPr id="2" name="Group 1"/>
          <p:cNvGrpSpPr/>
          <p:nvPr/>
        </p:nvGrpSpPr>
        <p:grpSpPr>
          <a:xfrm>
            <a:off x="1729308" y="95720"/>
            <a:ext cx="8791442" cy="5596345"/>
            <a:chOff x="1810148" y="95616"/>
            <a:chExt cx="8791442" cy="5596345"/>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15" y="95616"/>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6903" y="939802"/>
            <a:ext cx="1162811" cy="1107439"/>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9" y="4517919"/>
            <a:ext cx="2777278" cy="2348382"/>
          </a:xfrm>
          <a:prstGeom prst="rect">
            <a:avLst/>
          </a:prstGeom>
        </p:spPr>
      </p:pic>
      <p:pic>
        <p:nvPicPr>
          <p:cNvPr id="3" name="Picture 2">
            <a:extLst>
              <a:ext uri="{FF2B5EF4-FFF2-40B4-BE49-F238E27FC236}">
                <a16:creationId xmlns:a16="http://schemas.microsoft.com/office/drawing/2014/main" id="{B0465D42-8B08-D48E-F5B7-C8F2EE5538D5}"/>
              </a:ext>
            </a:extLst>
          </p:cNvPr>
          <p:cNvPicPr>
            <a:picLocks noChangeAspect="1"/>
          </p:cNvPicPr>
          <p:nvPr/>
        </p:nvPicPr>
        <p:blipFill>
          <a:blip r:embed="rId12"/>
          <a:stretch>
            <a:fillRect/>
          </a:stretch>
        </p:blipFill>
        <p:spPr>
          <a:xfrm>
            <a:off x="2352430" y="2556783"/>
            <a:ext cx="5639289" cy="2487384"/>
          </a:xfrm>
          <a:prstGeom prst="rect">
            <a:avLst/>
          </a:prstGeom>
        </p:spPr>
      </p:pic>
    </p:spTree>
    <p:extLst>
      <p:ext uri="{BB962C8B-B14F-4D97-AF65-F5344CB8AC3E}">
        <p14:creationId xmlns:p14="http://schemas.microsoft.com/office/powerpoint/2010/main" val="147544438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9"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37164" y="-29463"/>
            <a:ext cx="7650412" cy="4855483"/>
          </a:xfrm>
          <a:prstGeom prst="rect">
            <a:avLst/>
          </a:prstGeom>
        </p:spPr>
      </p:pic>
      <p:sp>
        <p:nvSpPr>
          <p:cNvPr id="14" name="矩形 7">
            <a:extLst>
              <a:ext uri="{FF2B5EF4-FFF2-40B4-BE49-F238E27FC236}">
                <a16:creationId xmlns:a16="http://schemas.microsoft.com/office/drawing/2014/main" id="{6AF603BE-9BD2-4C46-AA11-1A5F9BAE30DD}"/>
              </a:ext>
            </a:extLst>
          </p:cNvPr>
          <p:cNvSpPr/>
          <p:nvPr/>
        </p:nvSpPr>
        <p:spPr>
          <a:xfrm>
            <a:off x="3048000" y="1370755"/>
            <a:ext cx="5253057" cy="2554545"/>
          </a:xfrm>
          <a:prstGeom prst="rect">
            <a:avLst/>
          </a:prstGeom>
        </p:spPr>
        <p:txBody>
          <a:bodyPr wrap="square">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Trong</a:t>
            </a:r>
            <a:r>
              <a:rPr kumimoji="0" lang="en-US" altLang="zh-CN" sz="4000" b="1" i="0" u="none" strike="noStrike" kern="1200" cap="none" spc="0" normalizeH="0" baseline="0" noProof="0" dirty="0">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1200" cap="none" spc="0" normalizeH="0" baseline="0" noProof="0" dirty="0" err="1">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cuộc</a:t>
            </a:r>
            <a:r>
              <a:rPr kumimoji="0" lang="en-US" altLang="zh-CN" sz="4000" b="1" i="0" u="none" strike="noStrike" kern="1200" cap="none" spc="0" normalizeH="0" baseline="0" noProof="0" dirty="0">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1200" cap="none" spc="0" normalizeH="0" baseline="0" noProof="0" dirty="0" err="1">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sống</a:t>
            </a:r>
            <a:r>
              <a:rPr kumimoji="0" lang="en-US" altLang="zh-CN" sz="4000" b="1" i="0" u="none" strike="noStrike" kern="1200" cap="none" spc="0" normalizeH="0" baseline="0" noProof="0" dirty="0">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 </a:t>
            </a:r>
            <a:r>
              <a:rPr kumimoji="0" lang="vi-VN" altLang="zh-CN" sz="4000" b="1" i="0" u="none" strike="noStrike" kern="1200" cap="none" spc="0" normalizeH="0" baseline="0" noProof="0" dirty="0">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hai đường thẳng song song</a:t>
            </a:r>
            <a:r>
              <a:rPr kumimoji="0" lang="en-US" altLang="zh-CN" sz="4000" b="1" i="0" u="none" strike="noStrike" kern="1200" cap="none" spc="0" normalizeH="0" baseline="0" noProof="0" dirty="0">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1200" cap="none" spc="0" normalizeH="0" baseline="0" noProof="0" dirty="0" err="1">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được</a:t>
            </a:r>
            <a:r>
              <a:rPr kumimoji="0" lang="en-US" altLang="zh-CN" sz="4000" b="1" i="0" u="none" strike="noStrike" kern="1200" cap="none" spc="0" normalizeH="0" baseline="0" noProof="0" dirty="0">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1200" cap="none" spc="0" normalizeH="0" baseline="0" noProof="0" dirty="0" err="1">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ứng</a:t>
            </a:r>
            <a:r>
              <a:rPr kumimoji="0" lang="en-US" altLang="zh-CN" sz="4000" b="1" i="0" u="none" strike="noStrike" kern="1200" cap="none" spc="0" normalizeH="0" baseline="0" noProof="0" dirty="0">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1200" cap="none" spc="0" normalizeH="0" baseline="0" noProof="0" dirty="0" err="1">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dụng</a:t>
            </a:r>
            <a:r>
              <a:rPr kumimoji="0" lang="en-US" altLang="zh-CN" sz="4000" b="1" i="0" u="none" strike="noStrike" kern="1200" cap="none" spc="0" normalizeH="0" baseline="0" noProof="0" dirty="0">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1200" cap="none" spc="0" normalizeH="0" baseline="0" noProof="0" dirty="0" err="1">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như</a:t>
            </a:r>
            <a:r>
              <a:rPr kumimoji="0" lang="en-US" altLang="zh-CN" sz="4000" b="1" i="0" u="none" strike="noStrike" kern="1200" cap="none" spc="0" normalizeH="0" baseline="0" noProof="0" dirty="0">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1200" cap="none" spc="0" normalizeH="0" baseline="0" noProof="0" dirty="0" err="1">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thế</a:t>
            </a:r>
            <a:r>
              <a:rPr kumimoji="0" lang="en-US" altLang="zh-CN" sz="4000" b="1" i="0" u="none" strike="noStrike" kern="1200" cap="none" spc="0" normalizeH="0" baseline="0" noProof="0" dirty="0">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1200" cap="none" spc="0" normalizeH="0" baseline="0" noProof="0" dirty="0" err="1">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nào</a:t>
            </a:r>
            <a:r>
              <a:rPr kumimoji="0" lang="en-US" altLang="zh-CN" sz="4000" b="1" i="0" u="none" strike="noStrike" kern="1200" cap="none" spc="0" normalizeH="0" baseline="0" noProof="0" dirty="0">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rPr>
              <a:t>?</a:t>
            </a:r>
            <a:endParaRPr kumimoji="0" lang="vi-VN" altLang="zh-CN" sz="4000" b="1" i="0" u="none" strike="noStrike" kern="1200" cap="none" spc="0" normalizeH="0" baseline="0" noProof="0" dirty="0">
              <a:ln w="15875">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inpin heiti" charset="-122"/>
              <a:cs typeface="Calibri" panose="020F0502020204030204" pitchFamily="34" charset="0"/>
            </a:endParaRPr>
          </a:p>
        </p:txBody>
      </p:sp>
    </p:spTree>
    <p:extLst>
      <p:ext uri="{BB962C8B-B14F-4D97-AF65-F5344CB8AC3E}">
        <p14:creationId xmlns:p14="http://schemas.microsoft.com/office/powerpoint/2010/main" val="30553434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par>
                          <p:cTn id="44" fill="hold">
                            <p:stCondLst>
                              <p:cond delay="4000"/>
                            </p:stCondLst>
                            <p:childTnLst>
                              <p:par>
                                <p:cTn id="45" presetID="26"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80">
                                          <p:stCondLst>
                                            <p:cond delay="0"/>
                                          </p:stCondLst>
                                        </p:cTn>
                                        <p:tgtEl>
                                          <p:spTgt spid="14"/>
                                        </p:tgtEl>
                                      </p:cBhvr>
                                    </p:animEffect>
                                    <p:anim calcmode="lin" valueType="num">
                                      <p:cBhvr>
                                        <p:cTn id="4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3" dur="26">
                                          <p:stCondLst>
                                            <p:cond delay="650"/>
                                          </p:stCondLst>
                                        </p:cTn>
                                        <p:tgtEl>
                                          <p:spTgt spid="14"/>
                                        </p:tgtEl>
                                      </p:cBhvr>
                                      <p:to x="100000" y="60000"/>
                                    </p:animScale>
                                    <p:animScale>
                                      <p:cBhvr>
                                        <p:cTn id="54" dur="166" decel="50000">
                                          <p:stCondLst>
                                            <p:cond delay="676"/>
                                          </p:stCondLst>
                                        </p:cTn>
                                        <p:tgtEl>
                                          <p:spTgt spid="14"/>
                                        </p:tgtEl>
                                      </p:cBhvr>
                                      <p:to x="100000" y="100000"/>
                                    </p:animScale>
                                    <p:animScale>
                                      <p:cBhvr>
                                        <p:cTn id="55" dur="26">
                                          <p:stCondLst>
                                            <p:cond delay="1312"/>
                                          </p:stCondLst>
                                        </p:cTn>
                                        <p:tgtEl>
                                          <p:spTgt spid="14"/>
                                        </p:tgtEl>
                                      </p:cBhvr>
                                      <p:to x="100000" y="80000"/>
                                    </p:animScale>
                                    <p:animScale>
                                      <p:cBhvr>
                                        <p:cTn id="56" dur="166" decel="50000">
                                          <p:stCondLst>
                                            <p:cond delay="1338"/>
                                          </p:stCondLst>
                                        </p:cTn>
                                        <p:tgtEl>
                                          <p:spTgt spid="14"/>
                                        </p:tgtEl>
                                      </p:cBhvr>
                                      <p:to x="100000" y="100000"/>
                                    </p:animScale>
                                    <p:animScale>
                                      <p:cBhvr>
                                        <p:cTn id="57" dur="26">
                                          <p:stCondLst>
                                            <p:cond delay="1642"/>
                                          </p:stCondLst>
                                        </p:cTn>
                                        <p:tgtEl>
                                          <p:spTgt spid="14"/>
                                        </p:tgtEl>
                                      </p:cBhvr>
                                      <p:to x="100000" y="90000"/>
                                    </p:animScale>
                                    <p:animScale>
                                      <p:cBhvr>
                                        <p:cTn id="58" dur="166" decel="50000">
                                          <p:stCondLst>
                                            <p:cond delay="1668"/>
                                          </p:stCondLst>
                                        </p:cTn>
                                        <p:tgtEl>
                                          <p:spTgt spid="14"/>
                                        </p:tgtEl>
                                      </p:cBhvr>
                                      <p:to x="100000" y="100000"/>
                                    </p:animScale>
                                    <p:animScale>
                                      <p:cBhvr>
                                        <p:cTn id="59" dur="26">
                                          <p:stCondLst>
                                            <p:cond delay="1808"/>
                                          </p:stCondLst>
                                        </p:cTn>
                                        <p:tgtEl>
                                          <p:spTgt spid="14"/>
                                        </p:tgtEl>
                                      </p:cBhvr>
                                      <p:to x="100000" y="95000"/>
                                    </p:animScale>
                                    <p:animScale>
                                      <p:cBhvr>
                                        <p:cTn id="6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80843" y="923057"/>
            <a:ext cx="11143622" cy="6350559"/>
            <a:chOff x="1936535" y="3935752"/>
            <a:chExt cx="8318930" cy="2056864"/>
          </a:xfrm>
        </p:grpSpPr>
        <p:sp>
          <p:nvSpPr>
            <p:cNvPr id="4"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12"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8346">
            <a:off x="520582" y="5187147"/>
            <a:ext cx="1063853" cy="1355319"/>
          </a:xfrm>
          <a:prstGeom prst="rect">
            <a:avLst/>
          </a:prstGeom>
        </p:spPr>
      </p:pic>
      <p:pic>
        <p:nvPicPr>
          <p:cNvPr id="13"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0906">
            <a:off x="10666653" y="-4264"/>
            <a:ext cx="1063853" cy="135531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0533" y="3625559"/>
            <a:ext cx="4026729" cy="2347754"/>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7755" y="484722"/>
            <a:ext cx="3302317" cy="2476738"/>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sp>
        <p:nvSpPr>
          <p:cNvPr id="7" name="TextBox 6"/>
          <p:cNvSpPr txBox="1"/>
          <p:nvPr/>
        </p:nvSpPr>
        <p:spPr>
          <a:xfrm>
            <a:off x="2206347" y="2266830"/>
            <a:ext cx="209510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a:ea typeface="微软雅黑"/>
                <a:cs typeface="+mn-cs"/>
              </a:rPr>
              <a:t>Bảng</a:t>
            </a:r>
            <a:r>
              <a:rPr kumimoji="0" lang="en-US" sz="2800" b="0" i="0" u="none" strike="noStrike" kern="1200" cap="none" spc="0" normalizeH="0" baseline="0" noProof="0" dirty="0">
                <a:ln>
                  <a:noFill/>
                </a:ln>
                <a:solidFill>
                  <a:srgbClr val="002060"/>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2060"/>
                </a:solidFill>
                <a:effectLst/>
                <a:uLnTx/>
                <a:uFillTx/>
                <a:latin typeface="Arial"/>
                <a:ea typeface="微软雅黑"/>
                <a:cs typeface="+mn-cs"/>
              </a:rPr>
              <a:t>hiệu</a:t>
            </a:r>
            <a:endParaRPr kumimoji="0" lang="en-US" sz="2800" b="0" i="0" u="none" strike="noStrike" kern="1200" cap="none" spc="0" normalizeH="0" baseline="0" noProof="0" dirty="0">
              <a:ln>
                <a:noFill/>
              </a:ln>
              <a:solidFill>
                <a:srgbClr val="002060"/>
              </a:solidFill>
              <a:effectLst/>
              <a:uLnTx/>
              <a:uFillTx/>
              <a:latin typeface="Arial"/>
              <a:ea typeface="微软雅黑"/>
              <a:cs typeface="+mn-cs"/>
            </a:endParaRPr>
          </a:p>
        </p:txBody>
      </p:sp>
      <p:sp>
        <p:nvSpPr>
          <p:cNvPr id="27" name="TextBox 26"/>
          <p:cNvSpPr txBox="1"/>
          <p:nvPr/>
        </p:nvSpPr>
        <p:spPr>
          <a:xfrm>
            <a:off x="2159656" y="6050920"/>
            <a:ext cx="209510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a:ea typeface="微软雅黑"/>
                <a:cs typeface="+mn-cs"/>
              </a:rPr>
              <a:t>Đường</a:t>
            </a:r>
            <a:r>
              <a:rPr kumimoji="0" lang="en-US" sz="2800" b="0" i="0" u="none" strike="noStrike" kern="1200" cap="none" spc="0" normalizeH="0" baseline="0" noProof="0" dirty="0">
                <a:ln>
                  <a:noFill/>
                </a:ln>
                <a:solidFill>
                  <a:srgbClr val="002060"/>
                </a:solidFill>
                <a:effectLst/>
                <a:uLnTx/>
                <a:uFillTx/>
                <a:latin typeface="Arial"/>
                <a:ea typeface="微软雅黑"/>
                <a:cs typeface="+mn-cs"/>
              </a:rPr>
              <a:t> ray</a:t>
            </a:r>
          </a:p>
        </p:txBody>
      </p:sp>
      <p:sp>
        <p:nvSpPr>
          <p:cNvPr id="28" name="TextBox 27"/>
          <p:cNvSpPr txBox="1"/>
          <p:nvPr/>
        </p:nvSpPr>
        <p:spPr>
          <a:xfrm>
            <a:off x="7557236" y="3033169"/>
            <a:ext cx="298929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a:ea typeface="微软雅黑"/>
                <a:cs typeface="+mn-cs"/>
              </a:rPr>
              <a:t>Khung</a:t>
            </a:r>
            <a:r>
              <a:rPr kumimoji="0" lang="en-US" sz="2800" b="0" i="0" u="none" strike="noStrike" kern="1200" cap="none" spc="0" normalizeH="0" baseline="0" noProof="0" dirty="0">
                <a:ln>
                  <a:noFill/>
                </a:ln>
                <a:solidFill>
                  <a:srgbClr val="002060"/>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2060"/>
                </a:solidFill>
                <a:effectLst/>
                <a:uLnTx/>
                <a:uFillTx/>
                <a:latin typeface="Arial"/>
                <a:ea typeface="微软雅黑"/>
                <a:cs typeface="+mn-cs"/>
              </a:rPr>
              <a:t>cửa</a:t>
            </a:r>
            <a:r>
              <a:rPr kumimoji="0" lang="en-US" sz="2800" b="0" i="0" u="none" strike="noStrike" kern="1200" cap="none" spc="0" normalizeH="0" baseline="0" noProof="0" dirty="0">
                <a:ln>
                  <a:noFill/>
                </a:ln>
                <a:solidFill>
                  <a:srgbClr val="002060"/>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2060"/>
                </a:solidFill>
                <a:effectLst/>
                <a:uLnTx/>
                <a:uFillTx/>
                <a:latin typeface="Arial"/>
                <a:ea typeface="微软雅黑"/>
                <a:cs typeface="+mn-cs"/>
              </a:rPr>
              <a:t>sổ</a:t>
            </a:r>
            <a:endParaRPr kumimoji="0" lang="en-US" sz="2800" b="0" i="0" u="none" strike="noStrike" kern="1200" cap="none" spc="0" normalizeH="0" baseline="0" noProof="0" dirty="0">
              <a:ln>
                <a:noFill/>
              </a:ln>
              <a:solidFill>
                <a:srgbClr val="002060"/>
              </a:solidFill>
              <a:effectLst/>
              <a:uLnTx/>
              <a:uFillTx/>
              <a:latin typeface="Arial"/>
              <a:ea typeface="微软雅黑"/>
              <a:cs typeface="+mn-cs"/>
            </a:endParaRPr>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380" t="27090" r="2382" b="39259"/>
          <a:stretch/>
        </p:blipFill>
        <p:spPr>
          <a:xfrm>
            <a:off x="1128726" y="642945"/>
            <a:ext cx="4250347" cy="1501790"/>
          </a:xfrm>
          <a:prstGeom prst="rect">
            <a:avLst/>
          </a:prstGeom>
          <a:blipFill>
            <a:blip r:embed="rId6"/>
            <a:stretch>
              <a:fillRect/>
            </a:stretch>
          </a:blipFill>
          <a:ln w="38100" cap="sq">
            <a:solidFill>
              <a:srgbClr val="000000"/>
            </a:solidFill>
            <a:prstDash val="solid"/>
            <a:miter lim="800000"/>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DC262B28-E6AC-4D8D-A119-34E39671F2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5345" y="3589187"/>
            <a:ext cx="4167135" cy="2521117"/>
          </a:xfrm>
          <a:prstGeom prst="rect">
            <a:avLst/>
          </a:prstGeom>
        </p:spPr>
      </p:pic>
      <p:sp>
        <p:nvSpPr>
          <p:cNvPr id="15" name="TextBox 14">
            <a:extLst>
              <a:ext uri="{FF2B5EF4-FFF2-40B4-BE49-F238E27FC236}">
                <a16:creationId xmlns:a16="http://schemas.microsoft.com/office/drawing/2014/main" id="{D0689E00-B39F-40F8-B0BE-2ECBBA1D61FF}"/>
              </a:ext>
            </a:extLst>
          </p:cNvPr>
          <p:cNvSpPr txBox="1"/>
          <p:nvPr/>
        </p:nvSpPr>
        <p:spPr>
          <a:xfrm>
            <a:off x="8092388" y="6175900"/>
            <a:ext cx="163419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a:ea typeface="微软雅黑"/>
                <a:cs typeface="+mn-cs"/>
              </a:rPr>
              <a:t>Tủ </a:t>
            </a:r>
            <a:r>
              <a:rPr kumimoji="0" lang="en-US" sz="2800" b="0" i="0" u="none" strike="noStrike" kern="1200" cap="none" spc="0" normalizeH="0" baseline="0" noProof="0" dirty="0" err="1">
                <a:ln>
                  <a:noFill/>
                </a:ln>
                <a:solidFill>
                  <a:srgbClr val="002060"/>
                </a:solidFill>
                <a:effectLst/>
                <a:uLnTx/>
                <a:uFillTx/>
                <a:latin typeface="Arial"/>
                <a:ea typeface="微软雅黑"/>
                <a:cs typeface="+mn-cs"/>
              </a:rPr>
              <a:t>kính</a:t>
            </a:r>
            <a:endParaRPr kumimoji="0" lang="en-US" sz="2800" b="0" i="0" u="none" strike="noStrike" kern="1200" cap="none" spc="0" normalizeH="0" baseline="0" noProof="0" dirty="0">
              <a:ln>
                <a:noFill/>
              </a:ln>
              <a:solidFill>
                <a:srgbClr val="002060"/>
              </a:solidFill>
              <a:effectLst/>
              <a:uLnTx/>
              <a:uFillTx/>
              <a:latin typeface="Arial"/>
              <a:ea typeface="微软雅黑"/>
              <a:cs typeface="+mn-cs"/>
            </a:endParaRPr>
          </a:p>
        </p:txBody>
      </p:sp>
    </p:spTree>
    <p:extLst>
      <p:ext uri="{BB962C8B-B14F-4D97-AF65-F5344CB8AC3E}">
        <p14:creationId xmlns:p14="http://schemas.microsoft.com/office/powerpoint/2010/main" val="22330980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750"/>
                                        <p:tgtEl>
                                          <p:spTgt spid="13"/>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childTnLst>
                                </p:cTn>
                              </p:par>
                            </p:childTnLst>
                          </p:cTn>
                        </p:par>
                        <p:par>
                          <p:cTn id="18" fill="hold">
                            <p:stCondLst>
                              <p:cond delay="2500"/>
                            </p:stCondLst>
                            <p:childTnLst>
                              <p:par>
                                <p:cTn id="19" presetID="32" presetClass="emph" presetSubtype="0" repeatCount="indefinite" fill="hold" nodeType="after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randombar(horizontal)">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randombar(horizontal)">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barn(inVertical)">
                                      <p:cBhvr>
                                        <p:cTn id="59" dur="500"/>
                                        <p:tgtEl>
                                          <p:spTgt spid="3"/>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barn(inVertical)">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barn(inVertical)">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barn(inVertical)">
                                      <p:cBhvr>
                                        <p:cTn id="7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 grpId="0"/>
      <p:bldP spid="28"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843" y="1046766"/>
            <a:ext cx="8808334" cy="5307826"/>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6304" y="4318329"/>
            <a:ext cx="1423686" cy="1375013"/>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39" y="3088199"/>
            <a:ext cx="3680750" cy="3769801"/>
          </a:xfrm>
          <a:prstGeom prst="rect">
            <a:avLst/>
          </a:prstGeom>
        </p:spPr>
      </p:pic>
      <p:pic>
        <p:nvPicPr>
          <p:cNvPr id="16"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297" y="-25080"/>
            <a:ext cx="2139700" cy="4343409"/>
          </a:xfrm>
          <a:prstGeom prst="rect">
            <a:avLst/>
          </a:prstGeom>
        </p:spPr>
      </p:pic>
      <p:pic>
        <p:nvPicPr>
          <p:cNvPr id="17"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8217" y="287794"/>
            <a:ext cx="640080" cy="533400"/>
          </a:xfrm>
          <a:prstGeom prst="rect">
            <a:avLst/>
          </a:prstGeom>
        </p:spPr>
      </p:pic>
      <p:pic>
        <p:nvPicPr>
          <p:cNvPr id="18"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46109" y="665766"/>
            <a:ext cx="457200" cy="381000"/>
          </a:xfrm>
          <a:prstGeom prst="rect">
            <a:avLst/>
          </a:prstGeom>
        </p:spPr>
      </p:pic>
      <p:pic>
        <p:nvPicPr>
          <p:cNvPr id="19"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8563" y="129843"/>
            <a:ext cx="457200" cy="381000"/>
          </a:xfrm>
          <a:prstGeom prst="rect">
            <a:avLst/>
          </a:prstGeom>
        </p:spPr>
      </p:pic>
      <p:pic>
        <p:nvPicPr>
          <p:cNvPr id="2" name="Picture 1">
            <a:extLst>
              <a:ext uri="{FF2B5EF4-FFF2-40B4-BE49-F238E27FC236}">
                <a16:creationId xmlns:a16="http://schemas.microsoft.com/office/drawing/2014/main" id="{3B75D57F-6D99-FA80-42E9-B630D6540AEA}"/>
              </a:ext>
            </a:extLst>
          </p:cNvPr>
          <p:cNvPicPr>
            <a:picLocks noChangeAspect="1"/>
          </p:cNvPicPr>
          <p:nvPr/>
        </p:nvPicPr>
        <p:blipFill>
          <a:blip r:embed="rId9"/>
          <a:stretch>
            <a:fillRect/>
          </a:stretch>
        </p:blipFill>
        <p:spPr>
          <a:xfrm>
            <a:off x="-745935" y="-406686"/>
            <a:ext cx="7340220" cy="3651821"/>
          </a:xfrm>
          <a:prstGeom prst="rect">
            <a:avLst/>
          </a:prstGeom>
        </p:spPr>
      </p:pic>
    </p:spTree>
    <p:extLst>
      <p:ext uri="{BB962C8B-B14F-4D97-AF65-F5344CB8AC3E}">
        <p14:creationId xmlns:p14="http://schemas.microsoft.com/office/powerpoint/2010/main" val="8409180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par>
                          <p:cTn id="38" fill="hold">
                            <p:stCondLst>
                              <p:cond delay="3500"/>
                            </p:stCondLst>
                            <p:childTnLst>
                              <p:par>
                                <p:cTn id="39" presetID="22" presetClass="entr" presetSubtype="4"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268987" y="121920"/>
            <a:ext cx="8923013" cy="6624320"/>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58066" y="4241956"/>
            <a:ext cx="5217916" cy="2608959"/>
          </a:xfrm>
          <a:prstGeom prst="rect">
            <a:avLst/>
          </a:prstGeom>
        </p:spPr>
      </p:pic>
      <p:pic>
        <p:nvPicPr>
          <p:cNvPr id="17"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28346">
            <a:off x="5184022" y="6914867"/>
            <a:ext cx="1063853" cy="1355319"/>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90906">
            <a:off x="11206386" y="6911572"/>
            <a:ext cx="1063853" cy="1355319"/>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95284" y="1744605"/>
            <a:ext cx="7639050" cy="2581275"/>
          </a:xfrm>
          <a:prstGeom prst="rect">
            <a:avLst/>
          </a:prstGeom>
        </p:spPr>
      </p:pic>
    </p:spTree>
    <p:extLst>
      <p:ext uri="{BB962C8B-B14F-4D97-AF65-F5344CB8AC3E}">
        <p14:creationId xmlns:p14="http://schemas.microsoft.com/office/powerpoint/2010/main" val="2246509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42" presetClass="path" presetSubtype="0" fill="hold" nodeType="withEffect">
                                  <p:stCondLst>
                                    <p:cond delay="0"/>
                                  </p:stCondLst>
                                  <p:childTnLst>
                                    <p:animMotion origin="layout" path="M -4.16667E-7 -1.48148E-6 L -0.1694 -0.875 " pathEditMode="relative" rAng="0" ptsTypes="AA">
                                      <p:cBhvr>
                                        <p:cTn id="22" dur="750" fill="hold"/>
                                        <p:tgtEl>
                                          <p:spTgt spid="8"/>
                                        </p:tgtEl>
                                        <p:attrNameLst>
                                          <p:attrName>ppt_x</p:attrName>
                                          <p:attrName>ppt_y</p:attrName>
                                        </p:attrNameLst>
                                      </p:cBhvr>
                                      <p:rCtr x="-8477" y="-43750"/>
                                    </p:animMotion>
                                  </p:childTnLst>
                                </p:cTn>
                              </p:par>
                            </p:childTnLst>
                          </p:cTn>
                        </p:par>
                        <p:par>
                          <p:cTn id="23" fill="hold">
                            <p:stCondLst>
                              <p:cond delay="2750"/>
                            </p:stCondLst>
                            <p:childTnLst>
                              <p:par>
                                <p:cTn id="24" presetID="10"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750"/>
                                        <p:tgtEl>
                                          <p:spTgt spid="17"/>
                                        </p:tgtEl>
                                      </p:cBhvr>
                                    </p:animEffect>
                                  </p:childTnLst>
                                </p:cTn>
                              </p:par>
                              <p:par>
                                <p:cTn id="27" presetID="42" presetClass="path" presetSubtype="0" fill="hold" nodeType="withEffect">
                                  <p:stCondLst>
                                    <p:cond delay="0"/>
                                  </p:stCondLst>
                                  <p:childTnLst>
                                    <p:animMotion origin="layout" path="M -0.00182 -0.00764 L -0.03503 -0.42037 " pathEditMode="relative" rAng="0" ptsTypes="AA">
                                      <p:cBhvr>
                                        <p:cTn id="28" dur="750" fill="hold"/>
                                        <p:tgtEl>
                                          <p:spTgt spid="17"/>
                                        </p:tgtEl>
                                        <p:attrNameLst>
                                          <p:attrName>ppt_x</p:attrName>
                                          <p:attrName>ppt_y</p:attrName>
                                        </p:attrNameLst>
                                      </p:cBhvr>
                                      <p:rCtr x="-1667" y="-20648"/>
                                    </p:animMotion>
                                  </p:childTnLst>
                                </p:cTn>
                              </p:par>
                            </p:childTnLst>
                          </p:cTn>
                        </p:par>
                        <p:par>
                          <p:cTn id="29" fill="hold">
                            <p:stCondLst>
                              <p:cond delay="3500"/>
                            </p:stCondLst>
                            <p:childTnLst>
                              <p:par>
                                <p:cTn id="30" presetID="37"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900" decel="100000" fill="hold"/>
                                        <p:tgtEl>
                                          <p:spTgt spid="1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36" fill="hold">
                            <p:stCondLst>
                              <p:cond delay="4500"/>
                            </p:stCondLst>
                            <p:childTnLst>
                              <p:par>
                                <p:cTn id="37" presetID="22" presetClass="entr" presetSubtype="1"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up)">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0724" y="1805697"/>
            <a:ext cx="3294586" cy="5015796"/>
          </a:xfrm>
          <a:prstGeom prst="rect">
            <a:avLst/>
          </a:prstGeom>
        </p:spPr>
      </p:pic>
      <p:pic>
        <p:nvPicPr>
          <p:cNvPr id="34"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018" y="3512843"/>
            <a:ext cx="3337035" cy="3291294"/>
          </a:xfrm>
          <a:prstGeom prst="rect">
            <a:avLst/>
          </a:prstGeom>
        </p:spPr>
      </p:pic>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nêu</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tên</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từng</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vuông</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góc</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 </a:t>
              </a:r>
              <a:r>
                <a:rPr kumimoji="0" lang="en-US" altLang="zh-CN"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sau</a:t>
              </a:r>
              <a:r>
                <a:rPr kumimoji="0" lang="en-US"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a:t>
              </a:r>
            </a:p>
          </p:txBody>
        </p:sp>
      </p:grp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3678926"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30" name="TextBox 9"/>
          <p:cNvSpPr txBox="1">
            <a:spLocks noChangeArrowheads="1"/>
          </p:cNvSpPr>
          <p:nvPr/>
        </p:nvSpPr>
        <p:spPr bwMode="auto">
          <a:xfrm>
            <a:off x="3146572" y="205995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A</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2" name="TextBox 10"/>
          <p:cNvSpPr txBox="1">
            <a:spLocks noChangeArrowheads="1"/>
          </p:cNvSpPr>
          <p:nvPr/>
        </p:nvSpPr>
        <p:spPr bwMode="auto">
          <a:xfrm>
            <a:off x="8056027" y="205996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B</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5" name="TextBox 11"/>
          <p:cNvSpPr txBox="1">
            <a:spLocks noChangeArrowheads="1"/>
          </p:cNvSpPr>
          <p:nvPr/>
        </p:nvSpPr>
        <p:spPr bwMode="auto">
          <a:xfrm>
            <a:off x="8053598" y="4888947"/>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C</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6" name="TextBox 12"/>
          <p:cNvSpPr txBox="1">
            <a:spLocks noChangeArrowheads="1"/>
          </p:cNvSpPr>
          <p:nvPr/>
        </p:nvSpPr>
        <p:spPr bwMode="auto">
          <a:xfrm>
            <a:off x="3144309" y="488894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D</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cxnSp>
        <p:nvCxnSpPr>
          <p:cNvPr id="4" name="Straight Connector 3"/>
          <p:cNvCxnSpPr/>
          <p:nvPr/>
        </p:nvCxnSpPr>
        <p:spPr>
          <a:xfrm>
            <a:off x="3680156" y="2527586"/>
            <a:ext cx="0" cy="2361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3653931" y="4898847"/>
            <a:ext cx="4415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660489" y="2557730"/>
            <a:ext cx="44020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044149" y="2537486"/>
            <a:ext cx="0" cy="2361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3653931" y="2550775"/>
            <a:ext cx="442177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3653931" y="4898847"/>
            <a:ext cx="442177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129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1+#ppt_w/2"/>
                                          </p:val>
                                        </p:tav>
                                        <p:tav tm="100000">
                                          <p:val>
                                            <p:strVal val="#ppt_x"/>
                                          </p:val>
                                        </p:tav>
                                      </p:tavLst>
                                    </p:anim>
                                    <p:anim calcmode="lin" valueType="num">
                                      <p:cBhvr additive="base">
                                        <p:cTn id="16" dur="10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750"/>
                                        <p:tgtEl>
                                          <p:spTgt spid="2"/>
                                        </p:tgtEl>
                                      </p:cBhvr>
                                    </p:animEffect>
                                  </p:childTnLst>
                                </p:cTn>
                              </p:par>
                            </p:childTnLst>
                          </p:cTn>
                        </p:par>
                        <p:par>
                          <p:cTn id="21" fill="hold">
                            <p:stCondLst>
                              <p:cond delay="3250"/>
                            </p:stCondLst>
                            <p:childTnLst>
                              <p:par>
                                <p:cTn id="22" presetID="3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800" decel="100000"/>
                                        <p:tgtEl>
                                          <p:spTgt spid="17"/>
                                        </p:tgtEl>
                                      </p:cBhvr>
                                    </p:animEffect>
                                    <p:anim calcmode="lin" valueType="num">
                                      <p:cBhvr>
                                        <p:cTn id="25" dur="800" decel="100000" fill="hold"/>
                                        <p:tgtEl>
                                          <p:spTgt spid="17"/>
                                        </p:tgtEl>
                                        <p:attrNameLst>
                                          <p:attrName>style.rotation</p:attrName>
                                        </p:attrNameLst>
                                      </p:cBhvr>
                                      <p:tavLst>
                                        <p:tav tm="0">
                                          <p:val>
                                            <p:fltVal val="-90"/>
                                          </p:val>
                                        </p:tav>
                                        <p:tav tm="100000">
                                          <p:val>
                                            <p:fltVal val="0"/>
                                          </p:val>
                                        </p:tav>
                                      </p:tavLst>
                                    </p:anim>
                                    <p:anim calcmode="lin" valueType="num">
                                      <p:cBhvr>
                                        <p:cTn id="26" dur="800" decel="100000" fill="hold"/>
                                        <p:tgtEl>
                                          <p:spTgt spid="17"/>
                                        </p:tgtEl>
                                        <p:attrNameLst>
                                          <p:attrName>ppt_x</p:attrName>
                                        </p:attrNameLst>
                                      </p:cBhvr>
                                      <p:tavLst>
                                        <p:tav tm="0">
                                          <p:val>
                                            <p:strVal val="#ppt_x+0.4"/>
                                          </p:val>
                                        </p:tav>
                                        <p:tav tm="100000">
                                          <p:val>
                                            <p:strVal val="#ppt_x-0.05"/>
                                          </p:val>
                                        </p:tav>
                                      </p:tavLst>
                                    </p:anim>
                                    <p:anim calcmode="lin" valueType="num">
                                      <p:cBhvr>
                                        <p:cTn id="27" dur="800" decel="100000" fill="hold"/>
                                        <p:tgtEl>
                                          <p:spTgt spid="17"/>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30" fill="hold">
                            <p:stCondLst>
                              <p:cond delay="4250"/>
                            </p:stCondLst>
                            <p:childTnLst>
                              <p:par>
                                <p:cTn id="31" presetID="22" presetClass="entr" presetSubtype="4"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500"/>
                                        <p:tgtEl>
                                          <p:spTgt spid="3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down)">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22" presetClass="entr" presetSubtype="8"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left)">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par>
                                <p:cTn id="59" presetID="22" presetClass="entr" presetSubtype="8"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left)">
                                      <p:cBhvr>
                                        <p:cTn id="61" dur="500"/>
                                        <p:tgtEl>
                                          <p:spTgt spid="41"/>
                                        </p:tgtEl>
                                      </p:cBhvr>
                                    </p:animEffect>
                                  </p:childTnLst>
                                </p:cTn>
                              </p:par>
                              <p:par>
                                <p:cTn id="62" presetID="1" presetClass="exit" presetSubtype="0" fill="hold" nodeType="withEffect">
                                  <p:stCondLst>
                                    <p:cond delay="0"/>
                                  </p:stCondLst>
                                  <p:childTnLst>
                                    <p:set>
                                      <p:cBhvr>
                                        <p:cTn id="63" dur="1" fill="hold">
                                          <p:stCondLst>
                                            <p:cond delay="0"/>
                                          </p:stCondLst>
                                        </p:cTn>
                                        <p:tgtEl>
                                          <p:spTgt spid="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left)">
                                      <p:cBhvr>
                                        <p:cTn id="68" dur="500"/>
                                        <p:tgtEl>
                                          <p:spTgt spid="41"/>
                                        </p:tgtEl>
                                      </p:cBhvr>
                                    </p:animEffect>
                                  </p:childTnLst>
                                </p:cTn>
                              </p:par>
                              <p:par>
                                <p:cTn id="69" presetID="22" presetClass="entr" presetSubtype="8"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left)">
                                      <p:cBhvr>
                                        <p:cTn id="71" dur="500"/>
                                        <p:tgtEl>
                                          <p:spTgt spid="37"/>
                                        </p:tgtEl>
                                      </p:cBhvr>
                                    </p:animEffect>
                                  </p:childTnLst>
                                </p:cTn>
                              </p:par>
                              <p:par>
                                <p:cTn id="72" presetID="1" presetClass="exit" presetSubtype="0" fill="hold" nodeType="withEffect">
                                  <p:stCondLst>
                                    <p:cond delay="0"/>
                                  </p:stCondLst>
                                  <p:childTnLst>
                                    <p:set>
                                      <p:cBhvr>
                                        <p:cTn id="73" dur="1" fill="hold">
                                          <p:stCondLst>
                                            <p:cond delay="0"/>
                                          </p:stCondLst>
                                        </p:cTn>
                                        <p:tgtEl>
                                          <p:spTgt spid="4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wipe(left)">
                                      <p:cBhvr>
                                        <p:cTn id="78" dur="500"/>
                                        <p:tgtEl>
                                          <p:spTgt spid="4"/>
                                        </p:tgtEl>
                                      </p:cBhvr>
                                    </p:animEffect>
                                  </p:childTnLst>
                                </p:cTn>
                              </p:par>
                              <p:par>
                                <p:cTn id="79" presetID="22" presetClass="entr" presetSubtype="8" fill="hold" nodeType="with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left)">
                                      <p:cBhvr>
                                        <p:cTn id="81" dur="500"/>
                                        <p:tgtEl>
                                          <p:spTgt spid="37"/>
                                        </p:tgtEl>
                                      </p:cBhvr>
                                    </p:animEffect>
                                  </p:childTnLst>
                                </p:cTn>
                              </p:par>
                              <p:par>
                                <p:cTn id="82" presetID="1" presetClass="exit" presetSubtype="0" fill="hold" nodeType="withEffect">
                                  <p:stCondLst>
                                    <p:cond delay="0"/>
                                  </p:stCondLst>
                                  <p:childTnLst>
                                    <p:set>
                                      <p:cBhvr>
                                        <p:cTn id="83" dur="1" fill="hold">
                                          <p:stCondLst>
                                            <p:cond delay="0"/>
                                          </p:stCondLst>
                                        </p:cTn>
                                        <p:tgtEl>
                                          <p:spTgt spid="41"/>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4"/>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3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3" presetClass="exit" presetSubtype="10" fill="hold" nodeType="clickEffect">
                                  <p:stCondLst>
                                    <p:cond delay="0"/>
                                  </p:stCondLst>
                                  <p:childTnLst>
                                    <p:animEffect transition="out" filter="blinds(horizontal)">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par>
                                <p:cTn id="95" presetID="22" presetClass="entr" presetSubtype="8" fill="hold" nodeType="with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wipe(left)">
                                      <p:cBhvr>
                                        <p:cTn id="97" dur="500"/>
                                        <p:tgtEl>
                                          <p:spTgt spid="43"/>
                                        </p:tgtEl>
                                      </p:cBhvr>
                                    </p:animEffect>
                                  </p:childTnLst>
                                </p:cTn>
                              </p:par>
                              <p:par>
                                <p:cTn id="98" presetID="22" presetClass="entr" presetSubtype="8" fill="hold" nodeType="with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wipe(left)">
                                      <p:cBhvr>
                                        <p:cTn id="10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2094614" y="121920"/>
            <a:ext cx="10097386" cy="6624320"/>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30753" y="3882584"/>
            <a:ext cx="5866088" cy="2933045"/>
          </a:xfrm>
          <a:prstGeom prst="rect">
            <a:avLst/>
          </a:prstGeom>
        </p:spPr>
      </p:pic>
      <p:pic>
        <p:nvPicPr>
          <p:cNvPr id="3" name="Picture 2">
            <a:extLst>
              <a:ext uri="{FF2B5EF4-FFF2-40B4-BE49-F238E27FC236}">
                <a16:creationId xmlns:a16="http://schemas.microsoft.com/office/drawing/2014/main" id="{A03D31A3-898E-795E-03CE-078E84B2CA00}"/>
              </a:ext>
            </a:extLst>
          </p:cNvPr>
          <p:cNvPicPr>
            <a:picLocks noChangeAspect="1"/>
          </p:cNvPicPr>
          <p:nvPr/>
        </p:nvPicPr>
        <p:blipFill>
          <a:blip r:embed="rId10"/>
          <a:stretch>
            <a:fillRect/>
          </a:stretch>
        </p:blipFill>
        <p:spPr>
          <a:xfrm>
            <a:off x="4472363" y="804990"/>
            <a:ext cx="4523624" cy="1457070"/>
          </a:xfrm>
          <a:prstGeom prst="rect">
            <a:avLst/>
          </a:prstGeom>
        </p:spPr>
      </p:pic>
      <p:pic>
        <p:nvPicPr>
          <p:cNvPr id="4" name="Picture 3">
            <a:extLst>
              <a:ext uri="{FF2B5EF4-FFF2-40B4-BE49-F238E27FC236}">
                <a16:creationId xmlns:a16="http://schemas.microsoft.com/office/drawing/2014/main" id="{2C510735-7ACF-0988-5A19-A596467C29FE}"/>
              </a:ext>
            </a:extLst>
          </p:cNvPr>
          <p:cNvPicPr>
            <a:picLocks noChangeAspect="1"/>
          </p:cNvPicPr>
          <p:nvPr/>
        </p:nvPicPr>
        <p:blipFill>
          <a:blip r:embed="rId11"/>
          <a:stretch>
            <a:fillRect/>
          </a:stretch>
        </p:blipFill>
        <p:spPr>
          <a:xfrm>
            <a:off x="3352800" y="2082752"/>
            <a:ext cx="7299568" cy="2073682"/>
          </a:xfrm>
          <a:prstGeom prst="rect">
            <a:avLst/>
          </a:prstGeom>
        </p:spPr>
      </p:pic>
      <p:grpSp>
        <p:nvGrpSpPr>
          <p:cNvPr id="7" name="组合 27">
            <a:extLst>
              <a:ext uri="{FF2B5EF4-FFF2-40B4-BE49-F238E27FC236}">
                <a16:creationId xmlns:a16="http://schemas.microsoft.com/office/drawing/2014/main" id="{CA503669-9465-EB59-10E0-CA0B15D79970}"/>
              </a:ext>
            </a:extLst>
          </p:cNvPr>
          <p:cNvGrpSpPr/>
          <p:nvPr/>
        </p:nvGrpSpPr>
        <p:grpSpPr>
          <a:xfrm>
            <a:off x="1905109" y="1419806"/>
            <a:ext cx="2704991" cy="751894"/>
            <a:chOff x="2587501" y="9192941"/>
            <a:chExt cx="10005372" cy="1053752"/>
          </a:xfrm>
        </p:grpSpPr>
        <p:sp>
          <p:nvSpPr>
            <p:cNvPr id="13" name="圆角矩形 14">
              <a:extLst>
                <a:ext uri="{FF2B5EF4-FFF2-40B4-BE49-F238E27FC236}">
                  <a16:creationId xmlns:a16="http://schemas.microsoft.com/office/drawing/2014/main" id="{EBD6C520-44A7-B7A2-12FE-5D55C63D88B4}"/>
                </a:ext>
              </a:extLst>
            </p:cNvPr>
            <p:cNvSpPr/>
            <p:nvPr/>
          </p:nvSpPr>
          <p:spPr>
            <a:xfrm>
              <a:off x="2587501" y="9192941"/>
              <a:ext cx="10005372" cy="1053752"/>
            </a:xfrm>
            <a:prstGeom prst="roundRect">
              <a:avLst>
                <a:gd name="adj" fmla="val 50000"/>
              </a:avLst>
            </a:prstGeom>
            <a:solidFill>
              <a:srgbClr val="6F69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文本框 23">
              <a:extLst>
                <a:ext uri="{FF2B5EF4-FFF2-40B4-BE49-F238E27FC236}">
                  <a16:creationId xmlns:a16="http://schemas.microsoft.com/office/drawing/2014/main" id="{3FC20CFF-63F1-39A3-AD68-00243957EE2C}"/>
                </a:ext>
              </a:extLst>
            </p:cNvPr>
            <p:cNvSpPr txBox="1"/>
            <p:nvPr/>
          </p:nvSpPr>
          <p:spPr>
            <a:xfrm>
              <a:off x="3357744" y="9261677"/>
              <a:ext cx="8609412" cy="5448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22</a:t>
              </a:r>
            </a:p>
          </p:txBody>
        </p:sp>
      </p:grpSp>
    </p:spTree>
    <p:extLst>
      <p:ext uri="{BB962C8B-B14F-4D97-AF65-F5344CB8AC3E}">
        <p14:creationId xmlns:p14="http://schemas.microsoft.com/office/powerpoint/2010/main" val="14761581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37"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900" decel="100000" fill="hold"/>
                                        <p:tgtEl>
                                          <p:spTgt spid="15"/>
                                        </p:tgtEl>
                                        <p:attrNameLst>
                                          <p:attrName>ppt_y</p:attrName>
                                        </p:attrNameLst>
                                      </p:cBhvr>
                                      <p:tavLst>
                                        <p:tav tm="0">
                                          <p:val>
                                            <p:strVal val="#ppt_y+1"/>
                                          </p:val>
                                        </p:tav>
                                        <p:tav tm="100000">
                                          <p:val>
                                            <p:strVal val="#ppt_y-.03"/>
                                          </p:val>
                                        </p:tav>
                                      </p:tavLst>
                                    </p:anim>
                                    <p:anim calcmode="lin" valueType="num">
                                      <p:cBhvr>
                                        <p:cTn id="23" dur="1" accel="100000" fill="hold">
                                          <p:stCondLst>
                                            <p:cond delay="999"/>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145B94A-4C2F-1F69-70E1-878D4A60CAA3}"/>
              </a:ext>
            </a:extLst>
          </p:cNvPr>
          <p:cNvGrpSpPr/>
          <p:nvPr/>
        </p:nvGrpSpPr>
        <p:grpSpPr>
          <a:xfrm>
            <a:off x="2359109" y="580838"/>
            <a:ext cx="8166016" cy="1169551"/>
            <a:chOff x="3763146" y="155682"/>
            <a:chExt cx="8166016" cy="1169551"/>
          </a:xfrm>
        </p:grpSpPr>
        <p:sp>
          <p:nvSpPr>
            <p:cNvPr id="3" name="TextBox 67">
              <a:extLst>
                <a:ext uri="{FF2B5EF4-FFF2-40B4-BE49-F238E27FC236}">
                  <a16:creationId xmlns:a16="http://schemas.microsoft.com/office/drawing/2014/main" id="{A7125734-4D26-A804-7B9A-F4E42567925F}"/>
                </a:ext>
              </a:extLst>
            </p:cNvPr>
            <p:cNvSpPr txBox="1"/>
            <p:nvPr/>
          </p:nvSpPr>
          <p:spPr>
            <a:xfrm>
              <a:off x="3763146" y="155682"/>
              <a:ext cx="8166016"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Yêu</a:t>
              </a:r>
              <a:r>
                <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 </a:t>
              </a: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cầu</a:t>
              </a:r>
              <a:r>
                <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 </a:t>
              </a: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cần</a:t>
              </a:r>
              <a:r>
                <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 </a:t>
              </a: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đạt</a:t>
              </a:r>
              <a:endPar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endParaRPr>
            </a:p>
          </p:txBody>
        </p:sp>
        <p:pic>
          <p:nvPicPr>
            <p:cNvPr id="4" name="Hình ảnh 24">
              <a:extLst>
                <a:ext uri="{FF2B5EF4-FFF2-40B4-BE49-F238E27FC236}">
                  <a16:creationId xmlns:a16="http://schemas.microsoft.com/office/drawing/2014/main" id="{E27CE8AB-CE53-4416-CA93-9DEAA040086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616" b="39870" l="70456" r="94202">
                          <a14:foregroundMark x1="73281" y1="13241" x2="72969" y2="13519"/>
                        </a14:backgroundRemoval>
                      </a14:imgEffect>
                    </a14:imgLayer>
                  </a14:imgProps>
                </a:ext>
                <a:ext uri="{28A0092B-C50C-407E-A947-70E740481C1C}">
                  <a14:useLocalDpi xmlns:a14="http://schemas.microsoft.com/office/drawing/2010/main" val="0"/>
                </a:ext>
              </a:extLst>
            </a:blip>
            <a:srcRect l="67488" t="2460" r="2830" b="55973"/>
            <a:stretch/>
          </p:blipFill>
          <p:spPr>
            <a:xfrm>
              <a:off x="3785475" y="393557"/>
              <a:ext cx="976611" cy="791956"/>
            </a:xfrm>
            <a:prstGeom prst="rect">
              <a:avLst/>
            </a:prstGeom>
          </p:spPr>
        </p:pic>
      </p:grpSp>
      <p:sp>
        <p:nvSpPr>
          <p:cNvPr id="5" name="TextBox 32">
            <a:extLst>
              <a:ext uri="{FF2B5EF4-FFF2-40B4-BE49-F238E27FC236}">
                <a16:creationId xmlns:a16="http://schemas.microsoft.com/office/drawing/2014/main" id="{49C845CC-19F9-863F-AF80-9683E3BB324F}"/>
              </a:ext>
            </a:extLst>
          </p:cNvPr>
          <p:cNvSpPr txBox="1"/>
          <p:nvPr/>
        </p:nvSpPr>
        <p:spPr>
          <a:xfrm>
            <a:off x="1314450" y="1896592"/>
            <a:ext cx="9860668" cy="1200329"/>
          </a:xfrm>
          <a:prstGeom prst="rect">
            <a:avLst/>
          </a:prstGeom>
          <a:noFill/>
        </p:spPr>
        <p:txBody>
          <a:bodyPr wrap="square" rtlCol="0">
            <a:spAutoFit/>
          </a:bodyPr>
          <a:lstStyle/>
          <a:p>
            <a:pPr marL="457200" lvl="0" indent="-457200" algn="just">
              <a:buFont typeface="Arial" panose="020B0604020202020204" pitchFamily="34" charset="0"/>
              <a:buChar char="•"/>
            </a:pPr>
            <a:r>
              <a:rPr lang="en-US" sz="3600" b="1" dirty="0">
                <a:solidFill>
                  <a:srgbClr val="002060"/>
                </a:solidFill>
                <a:latin typeface="Calibri" panose="020F0502020204030204"/>
              </a:rPr>
              <a:t>N</a:t>
            </a:r>
            <a:r>
              <a:rPr lang="vi-VN" sz="3600" b="1" dirty="0">
                <a:solidFill>
                  <a:srgbClr val="002060"/>
                </a:solidFill>
                <a:latin typeface="Calibri" panose="020F0502020204030204"/>
              </a:rPr>
              <a:t>hận biết được hai đường thẳng song song</a:t>
            </a:r>
            <a:endParaRPr lang="en-US" sz="3600" b="1" dirty="0">
              <a:solidFill>
                <a:srgbClr val="002060"/>
              </a:solidFill>
              <a:latin typeface="Calibri" panose="020F0502020204030204"/>
            </a:endParaRPr>
          </a:p>
          <a:p>
            <a:pPr marL="457200" lvl="0" indent="-457200" algn="just">
              <a:buFont typeface="Arial" panose="020B0604020202020204" pitchFamily="34" charset="0"/>
              <a:buChar char="•"/>
            </a:pPr>
            <a:r>
              <a:rPr lang="en-US" sz="3600" b="1" dirty="0">
                <a:solidFill>
                  <a:srgbClr val="002060"/>
                </a:solidFill>
                <a:latin typeface="Calibri" panose="020F0502020204030204"/>
              </a:rPr>
              <a:t>M</a:t>
            </a:r>
            <a:r>
              <a:rPr lang="vi-VN" sz="3600" b="1" dirty="0">
                <a:solidFill>
                  <a:srgbClr val="002060"/>
                </a:solidFill>
                <a:latin typeface="Calibri" panose="020F0502020204030204"/>
              </a:rPr>
              <a:t>ô tả đặc điểm của hai đường thẳng song song.</a:t>
            </a:r>
          </a:p>
        </p:txBody>
      </p:sp>
    </p:spTree>
    <p:extLst>
      <p:ext uri="{BB962C8B-B14F-4D97-AF65-F5344CB8AC3E}">
        <p14:creationId xmlns:p14="http://schemas.microsoft.com/office/powerpoint/2010/main" val="309506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661" y="2893893"/>
            <a:ext cx="6494339" cy="4159045"/>
          </a:xfrm>
          <a:prstGeom prst="rect">
            <a:avLst/>
          </a:prstGeom>
        </p:spPr>
      </p:pic>
      <p:grpSp>
        <p:nvGrpSpPr>
          <p:cNvPr id="2" name="Group 1"/>
          <p:cNvGrpSpPr/>
          <p:nvPr/>
        </p:nvGrpSpPr>
        <p:grpSpPr>
          <a:xfrm>
            <a:off x="1729308" y="95720"/>
            <a:ext cx="8791442" cy="5596345"/>
            <a:chOff x="1810148" y="95616"/>
            <a:chExt cx="8791442" cy="5596345"/>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15" y="95616"/>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6903" y="939802"/>
            <a:ext cx="1162811" cy="1107439"/>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9" y="4517919"/>
            <a:ext cx="2777278" cy="2348382"/>
          </a:xfrm>
          <a:prstGeom prst="rect">
            <a:avLst/>
          </a:prstGeom>
        </p:spPr>
      </p:pic>
      <p:pic>
        <p:nvPicPr>
          <p:cNvPr id="18" name="图片 14">
            <a:extLst>
              <a:ext uri="{FF2B5EF4-FFF2-40B4-BE49-F238E27FC236}">
                <a16:creationId xmlns:a16="http://schemas.microsoft.com/office/drawing/2014/main" id="{BA77C744-F4DC-441A-B3ED-813D5D7A87C8}"/>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057976" y="1091317"/>
            <a:ext cx="1782070" cy="1685150"/>
          </a:xfrm>
          <a:prstGeom prst="rect">
            <a:avLst/>
          </a:prstGeom>
        </p:spPr>
      </p:pic>
      <p:pic>
        <p:nvPicPr>
          <p:cNvPr id="3" name="Picture 2">
            <a:extLst>
              <a:ext uri="{FF2B5EF4-FFF2-40B4-BE49-F238E27FC236}">
                <a16:creationId xmlns:a16="http://schemas.microsoft.com/office/drawing/2014/main" id="{DBF517E0-A08C-2500-4231-85E94EBDD5AB}"/>
              </a:ext>
            </a:extLst>
          </p:cNvPr>
          <p:cNvPicPr>
            <a:picLocks noChangeAspect="1"/>
          </p:cNvPicPr>
          <p:nvPr/>
        </p:nvPicPr>
        <p:blipFill>
          <a:blip r:embed="rId13"/>
          <a:stretch>
            <a:fillRect/>
          </a:stretch>
        </p:blipFill>
        <p:spPr>
          <a:xfrm>
            <a:off x="2026279" y="2623458"/>
            <a:ext cx="5986791" cy="2487384"/>
          </a:xfrm>
          <a:prstGeom prst="rect">
            <a:avLst/>
          </a:prstGeom>
        </p:spPr>
      </p:pic>
    </p:spTree>
    <p:extLst>
      <p:ext uri="{BB962C8B-B14F-4D97-AF65-F5344CB8AC3E}">
        <p14:creationId xmlns:p14="http://schemas.microsoft.com/office/powerpoint/2010/main" val="8425998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9"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5500"/>
                            </p:stCondLst>
                            <p:childTnLst>
                              <p:par>
                                <p:cTn id="26" presetID="2" presetClass="entr" presetSubtype="8"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0-#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525EC8-99B2-FA6D-007A-6C882549BB22}"/>
              </a:ext>
            </a:extLst>
          </p:cNvPr>
          <p:cNvPicPr>
            <a:picLocks noChangeAspect="1"/>
          </p:cNvPicPr>
          <p:nvPr/>
        </p:nvPicPr>
        <p:blipFill>
          <a:blip r:embed="rId2"/>
          <a:stretch>
            <a:fillRect/>
          </a:stretch>
        </p:blipFill>
        <p:spPr>
          <a:xfrm>
            <a:off x="1181100" y="1076325"/>
            <a:ext cx="7086600" cy="4171950"/>
          </a:xfrm>
          <a:prstGeom prst="rect">
            <a:avLst/>
          </a:prstGeom>
        </p:spPr>
      </p:pic>
      <p:pic>
        <p:nvPicPr>
          <p:cNvPr id="7" name="Picture 6" descr="Cartoon elephant in yellow shirt and pants&#10;&#10;Description automatically generated">
            <a:extLst>
              <a:ext uri="{FF2B5EF4-FFF2-40B4-BE49-F238E27FC236}">
                <a16:creationId xmlns:a16="http://schemas.microsoft.com/office/drawing/2014/main" id="{AB3594FE-E1DB-8AA0-A806-FE5553123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2326" y="2037452"/>
            <a:ext cx="4824412" cy="3367986"/>
          </a:xfrm>
          <a:prstGeom prst="rect">
            <a:avLst/>
          </a:prstGeom>
        </p:spPr>
      </p:pic>
    </p:spTree>
    <p:extLst>
      <p:ext uri="{BB962C8B-B14F-4D97-AF65-F5344CB8AC3E}">
        <p14:creationId xmlns:p14="http://schemas.microsoft.com/office/powerpoint/2010/main" val="213578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kéo</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dài</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DC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của</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3772710"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30" name="TextBox 9"/>
          <p:cNvSpPr txBox="1">
            <a:spLocks noChangeArrowheads="1"/>
          </p:cNvSpPr>
          <p:nvPr/>
        </p:nvSpPr>
        <p:spPr bwMode="auto">
          <a:xfrm>
            <a:off x="3661023" y="198103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A</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2" name="TextBox 10"/>
          <p:cNvSpPr txBox="1">
            <a:spLocks noChangeArrowheads="1"/>
          </p:cNvSpPr>
          <p:nvPr/>
        </p:nvSpPr>
        <p:spPr bwMode="auto">
          <a:xfrm>
            <a:off x="7896954" y="1997361"/>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B</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5" name="TextBox 11"/>
          <p:cNvSpPr txBox="1">
            <a:spLocks noChangeArrowheads="1"/>
          </p:cNvSpPr>
          <p:nvPr/>
        </p:nvSpPr>
        <p:spPr bwMode="auto">
          <a:xfrm>
            <a:off x="7798956" y="486835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C</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6" name="TextBox 12"/>
          <p:cNvSpPr txBox="1">
            <a:spLocks noChangeArrowheads="1"/>
          </p:cNvSpPr>
          <p:nvPr/>
        </p:nvSpPr>
        <p:spPr bwMode="auto">
          <a:xfrm>
            <a:off x="3661024" y="488894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D</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cxnSp>
        <p:nvCxnSpPr>
          <p:cNvPr id="43" name="Straight Connector 42"/>
          <p:cNvCxnSpPr/>
          <p:nvPr/>
        </p:nvCxnSpPr>
        <p:spPr>
          <a:xfrm flipH="1">
            <a:off x="1074408" y="2557730"/>
            <a:ext cx="2698303"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8127301" y="2560284"/>
            <a:ext cx="320509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79388" y="852041"/>
            <a:ext cx="1697610" cy="1697610"/>
          </a:xfrm>
          <a:prstGeom prst="rect">
            <a:avLst/>
          </a:prstGeom>
        </p:spPr>
      </p:pic>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3605" y="859593"/>
            <a:ext cx="1697610" cy="1697610"/>
          </a:xfrm>
          <a:prstGeom prst="rect">
            <a:avLst/>
          </a:prstGeom>
        </p:spPr>
      </p:pic>
      <p:cxnSp>
        <p:nvCxnSpPr>
          <p:cNvPr id="56" name="Straight Connector 55"/>
          <p:cNvCxnSpPr/>
          <p:nvPr/>
        </p:nvCxnSpPr>
        <p:spPr>
          <a:xfrm flipH="1">
            <a:off x="8102296" y="4892618"/>
            <a:ext cx="320509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76839" y="4891249"/>
            <a:ext cx="320509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9" name="组合 27"/>
          <p:cNvGrpSpPr/>
          <p:nvPr/>
        </p:nvGrpSpPr>
        <p:grpSpPr>
          <a:xfrm>
            <a:off x="828784" y="5439359"/>
            <a:ext cx="10580914" cy="1281864"/>
            <a:chOff x="2587501" y="9192941"/>
            <a:chExt cx="10005372" cy="1080646"/>
          </a:xfrm>
        </p:grpSpPr>
        <p:sp>
          <p:nvSpPr>
            <p:cNvPr id="60" name="圆角矩形 14"/>
            <p:cNvSpPr/>
            <p:nvPr/>
          </p:nvSpPr>
          <p:spPr>
            <a:xfrm>
              <a:off x="2587501" y="9192941"/>
              <a:ext cx="10005372" cy="1053752"/>
            </a:xfrm>
            <a:prstGeom prst="roundRect">
              <a:avLst>
                <a:gd name="adj" fmla="val 50000"/>
              </a:avLst>
            </a:prstGeom>
            <a:solidFill>
              <a:srgbClr val="6F69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1" name="文本框 23"/>
            <p:cNvSpPr txBox="1"/>
            <p:nvPr/>
          </p:nvSpPr>
          <p:spPr>
            <a:xfrm>
              <a:off x="3357744" y="9261677"/>
              <a:ext cx="8609412" cy="10119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CD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p>
          </p:txBody>
        </p:sp>
      </p:grpSp>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rot="5400000">
            <a:off x="1810677" y="2255026"/>
            <a:ext cx="2334379" cy="2234848"/>
          </a:xfrm>
          <a:prstGeom prst="rect">
            <a:avLst/>
          </a:prstGeom>
        </p:spPr>
      </p:pic>
      <p:pic>
        <p:nvPicPr>
          <p:cNvPr id="26" name="Picture 2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a:off x="7776049" y="2249556"/>
            <a:ext cx="2334379" cy="2234848"/>
          </a:xfrm>
          <a:prstGeom prst="rect">
            <a:avLst/>
          </a:prstGeom>
        </p:spPr>
      </p:pic>
    </p:spTree>
    <p:extLst>
      <p:ext uri="{BB962C8B-B14F-4D97-AF65-F5344CB8AC3E}">
        <p14:creationId xmlns:p14="http://schemas.microsoft.com/office/powerpoint/2010/main" val="5838870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22" presetClass="entr" presetSubtype="4"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down)">
                                      <p:cBhvr>
                                        <p:cTn id="30" dur="500"/>
                                        <p:tgtEl>
                                          <p:spTgt spid="3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down)">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1000"/>
                                        <p:tgtEl>
                                          <p:spTgt spid="48"/>
                                        </p:tgtEl>
                                      </p:cBhvr>
                                    </p:animEffect>
                                    <p:anim calcmode="lin" valueType="num">
                                      <p:cBhvr>
                                        <p:cTn id="47" dur="1000" fill="hold"/>
                                        <p:tgtEl>
                                          <p:spTgt spid="48"/>
                                        </p:tgtEl>
                                        <p:attrNameLst>
                                          <p:attrName>ppt_x</p:attrName>
                                        </p:attrNameLst>
                                      </p:cBhvr>
                                      <p:tavLst>
                                        <p:tav tm="0">
                                          <p:val>
                                            <p:strVal val="#ppt_x"/>
                                          </p:val>
                                        </p:tav>
                                        <p:tav tm="100000">
                                          <p:val>
                                            <p:strVal val="#ppt_x"/>
                                          </p:val>
                                        </p:tav>
                                      </p:tavLst>
                                    </p:anim>
                                    <p:anim calcmode="lin" valueType="num">
                                      <p:cBhvr>
                                        <p:cTn id="4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5" presetClass="path" presetSubtype="0" accel="50000" decel="50000" fill="hold" nodeType="clickEffect">
                                  <p:stCondLst>
                                    <p:cond delay="0"/>
                                  </p:stCondLst>
                                  <p:childTnLst>
                                    <p:animMotion origin="layout" path="M 2.70833E-6 3.33333E-6 L -0.21888 3.33333E-6 " pathEditMode="relative" rAng="0" ptsTypes="AA">
                                      <p:cBhvr>
                                        <p:cTn id="52" dur="2000" fill="hold"/>
                                        <p:tgtEl>
                                          <p:spTgt spid="48"/>
                                        </p:tgtEl>
                                        <p:attrNameLst>
                                          <p:attrName>ppt_x</p:attrName>
                                          <p:attrName>ppt_y</p:attrName>
                                        </p:attrNameLst>
                                      </p:cBhvr>
                                      <p:rCtr x="-10951" y="0"/>
                                    </p:animMotion>
                                  </p:childTnLst>
                                </p:cTn>
                              </p:par>
                              <p:par>
                                <p:cTn id="53" presetID="22" presetClass="entr" presetSubtype="2"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wipe(right)">
                                      <p:cBhvr>
                                        <p:cTn id="55" dur="2000"/>
                                        <p:tgtEl>
                                          <p:spTgt spid="43"/>
                                        </p:tgtEl>
                                      </p:cBhvr>
                                    </p:animEffect>
                                  </p:childTnLst>
                                </p:cTn>
                              </p:par>
                            </p:childTnLst>
                          </p:cTn>
                        </p:par>
                        <p:par>
                          <p:cTn id="56" fill="hold">
                            <p:stCondLst>
                              <p:cond delay="2000"/>
                            </p:stCondLst>
                            <p:childTnLst>
                              <p:par>
                                <p:cTn id="57" presetID="1" presetClass="exit" presetSubtype="0" fill="hold" nodeType="afterEffect">
                                  <p:stCondLst>
                                    <p:cond delay="0"/>
                                  </p:stCondLst>
                                  <p:childTnLst>
                                    <p:set>
                                      <p:cBhvr>
                                        <p:cTn id="58" dur="1" fill="hold">
                                          <p:stCondLst>
                                            <p:cond delay="0"/>
                                          </p:stCondLst>
                                        </p:cTn>
                                        <p:tgtEl>
                                          <p:spTgt spid="48"/>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1000"/>
                                        <p:tgtEl>
                                          <p:spTgt spid="26"/>
                                        </p:tgtEl>
                                      </p:cBhvr>
                                    </p:animEffect>
                                    <p:anim calcmode="lin" valueType="num">
                                      <p:cBhvr>
                                        <p:cTn id="66" dur="1000" fill="hold"/>
                                        <p:tgtEl>
                                          <p:spTgt spid="26"/>
                                        </p:tgtEl>
                                        <p:attrNameLst>
                                          <p:attrName>ppt_x</p:attrName>
                                        </p:attrNameLst>
                                      </p:cBhvr>
                                      <p:tavLst>
                                        <p:tav tm="0">
                                          <p:val>
                                            <p:strVal val="#ppt_x"/>
                                          </p:val>
                                        </p:tav>
                                        <p:tav tm="100000">
                                          <p:val>
                                            <p:strVal val="#ppt_x"/>
                                          </p:val>
                                        </p:tav>
                                      </p:tavLst>
                                    </p:anim>
                                    <p:anim calcmode="lin" valueType="num">
                                      <p:cBhvr>
                                        <p:cTn id="67" dur="1000" fill="hold"/>
                                        <p:tgtEl>
                                          <p:spTgt spid="26"/>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1000"/>
                                        <p:tgtEl>
                                          <p:spTgt spid="53"/>
                                        </p:tgtEl>
                                      </p:cBhvr>
                                    </p:animEffect>
                                    <p:anim calcmode="lin" valueType="num">
                                      <p:cBhvr>
                                        <p:cTn id="71" dur="1000" fill="hold"/>
                                        <p:tgtEl>
                                          <p:spTgt spid="53"/>
                                        </p:tgtEl>
                                        <p:attrNameLst>
                                          <p:attrName>ppt_x</p:attrName>
                                        </p:attrNameLst>
                                      </p:cBhvr>
                                      <p:tavLst>
                                        <p:tav tm="0">
                                          <p:val>
                                            <p:strVal val="#ppt_x"/>
                                          </p:val>
                                        </p:tav>
                                        <p:tav tm="100000">
                                          <p:val>
                                            <p:strVal val="#ppt_x"/>
                                          </p:val>
                                        </p:tav>
                                      </p:tavLst>
                                    </p:anim>
                                    <p:anim calcmode="lin" valueType="num">
                                      <p:cBhvr>
                                        <p:cTn id="7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5" presetClass="path" presetSubtype="0" accel="50000" decel="50000" fill="hold" nodeType="clickEffect">
                                  <p:stCondLst>
                                    <p:cond delay="0"/>
                                  </p:stCondLst>
                                  <p:childTnLst>
                                    <p:animMotion origin="layout" path="M -4.16667E-7 -4.07407E-6 L 0.25938 -4.07407E-6 " pathEditMode="relative" rAng="0" ptsTypes="AA">
                                      <p:cBhvr>
                                        <p:cTn id="76" dur="2000" fill="hold"/>
                                        <p:tgtEl>
                                          <p:spTgt spid="53"/>
                                        </p:tgtEl>
                                        <p:attrNameLst>
                                          <p:attrName>ppt_x</p:attrName>
                                          <p:attrName>ppt_y</p:attrName>
                                        </p:attrNameLst>
                                      </p:cBhvr>
                                      <p:rCtr x="12969" y="0"/>
                                    </p:animMotion>
                                  </p:childTnLst>
                                </p:cTn>
                              </p:par>
                              <p:par>
                                <p:cTn id="77" presetID="22" presetClass="entr" presetSubtype="8"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left)">
                                      <p:cBhvr>
                                        <p:cTn id="79" dur="2000"/>
                                        <p:tgtEl>
                                          <p:spTgt spid="45"/>
                                        </p:tgtEl>
                                      </p:cBhvr>
                                    </p:animEffect>
                                  </p:childTnLst>
                                </p:cTn>
                              </p:par>
                            </p:childTnLst>
                          </p:cTn>
                        </p:par>
                        <p:par>
                          <p:cTn id="80" fill="hold">
                            <p:stCondLst>
                              <p:cond delay="2000"/>
                            </p:stCondLst>
                            <p:childTnLst>
                              <p:par>
                                <p:cTn id="81" presetID="1" presetClass="exit" presetSubtype="0" fill="hold" nodeType="afterEffect">
                                  <p:stCondLst>
                                    <p:cond delay="0"/>
                                  </p:stCondLst>
                                  <p:childTnLst>
                                    <p:set>
                                      <p:cBhvr>
                                        <p:cTn id="82" dur="1" fill="hold">
                                          <p:stCondLst>
                                            <p:cond delay="0"/>
                                          </p:stCondLst>
                                        </p:cTn>
                                        <p:tgtEl>
                                          <p:spTgt spid="53"/>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left)">
                                      <p:cBhvr>
                                        <p:cTn id="89" dur="2000"/>
                                        <p:tgtEl>
                                          <p:spTgt spid="56"/>
                                        </p:tgtEl>
                                      </p:cBhvr>
                                    </p:animEffect>
                                  </p:childTnLst>
                                </p:cTn>
                              </p:par>
                              <p:par>
                                <p:cTn id="90" presetID="22" presetClass="entr" presetSubtype="2" fill="hold" nodeType="withEffect">
                                  <p:stCondLst>
                                    <p:cond delay="0"/>
                                  </p:stCondLst>
                                  <p:childTnLst>
                                    <p:set>
                                      <p:cBhvr>
                                        <p:cTn id="91" dur="1" fill="hold">
                                          <p:stCondLst>
                                            <p:cond delay="0"/>
                                          </p:stCondLst>
                                        </p:cTn>
                                        <p:tgtEl>
                                          <p:spTgt spid="57"/>
                                        </p:tgtEl>
                                        <p:attrNameLst>
                                          <p:attrName>style.visibility</p:attrName>
                                        </p:attrNameLst>
                                      </p:cBhvr>
                                      <p:to>
                                        <p:strVal val="visible"/>
                                      </p:to>
                                    </p:set>
                                    <p:animEffect transition="in" filter="wipe(right)">
                                      <p:cBhvr>
                                        <p:cTn id="92" dur="2000"/>
                                        <p:tgtEl>
                                          <p:spTgt spid="57"/>
                                        </p:tgtEl>
                                      </p:cBhvr>
                                    </p:animEffect>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nodeType="click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fade">
                                      <p:cBhvr>
                                        <p:cTn id="97" dur="800" decel="100000"/>
                                        <p:tgtEl>
                                          <p:spTgt spid="59"/>
                                        </p:tgtEl>
                                      </p:cBhvr>
                                    </p:animEffect>
                                    <p:anim calcmode="lin" valueType="num">
                                      <p:cBhvr>
                                        <p:cTn id="98" dur="800" decel="100000" fill="hold"/>
                                        <p:tgtEl>
                                          <p:spTgt spid="59"/>
                                        </p:tgtEl>
                                        <p:attrNameLst>
                                          <p:attrName>style.rotation</p:attrName>
                                        </p:attrNameLst>
                                      </p:cBhvr>
                                      <p:tavLst>
                                        <p:tav tm="0">
                                          <p:val>
                                            <p:fltVal val="-90"/>
                                          </p:val>
                                        </p:tav>
                                        <p:tav tm="100000">
                                          <p:val>
                                            <p:fltVal val="0"/>
                                          </p:val>
                                        </p:tav>
                                      </p:tavLst>
                                    </p:anim>
                                    <p:anim calcmode="lin" valueType="num">
                                      <p:cBhvr>
                                        <p:cTn id="99" dur="800" decel="100000" fill="hold"/>
                                        <p:tgtEl>
                                          <p:spTgt spid="59"/>
                                        </p:tgtEl>
                                        <p:attrNameLst>
                                          <p:attrName>ppt_x</p:attrName>
                                        </p:attrNameLst>
                                      </p:cBhvr>
                                      <p:tavLst>
                                        <p:tav tm="0">
                                          <p:val>
                                            <p:strVal val="#ppt_x+0.4"/>
                                          </p:val>
                                        </p:tav>
                                        <p:tav tm="100000">
                                          <p:val>
                                            <p:strVal val="#ppt_x-0.05"/>
                                          </p:val>
                                        </p:tav>
                                      </p:tavLst>
                                    </p:anim>
                                    <p:anim calcmode="lin" valueType="num">
                                      <p:cBhvr>
                                        <p:cTn id="100" dur="800" decel="100000" fill="hold"/>
                                        <p:tgtEl>
                                          <p:spTgt spid="59"/>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59"/>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5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kéo</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dài</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đối</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diện</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còn</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lại</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của</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a:t>
              </a:r>
            </a:p>
          </p:txBody>
        </p:sp>
      </p:grpSp>
      <p:sp>
        <p:nvSpPr>
          <p:cNvPr id="29" name="Rectangle 28"/>
          <p:cNvSpPr/>
          <p:nvPr/>
        </p:nvSpPr>
        <p:spPr bwMode="auto">
          <a:xfrm>
            <a:off x="3772710"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30" name="TextBox 9"/>
          <p:cNvSpPr txBox="1">
            <a:spLocks noChangeArrowheads="1"/>
          </p:cNvSpPr>
          <p:nvPr/>
        </p:nvSpPr>
        <p:spPr bwMode="auto">
          <a:xfrm>
            <a:off x="3333959" y="1995058"/>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A</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2" name="TextBox 10"/>
          <p:cNvSpPr txBox="1">
            <a:spLocks noChangeArrowheads="1"/>
          </p:cNvSpPr>
          <p:nvPr/>
        </p:nvSpPr>
        <p:spPr bwMode="auto">
          <a:xfrm>
            <a:off x="8134101" y="207482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B</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5" name="TextBox 11"/>
          <p:cNvSpPr txBox="1">
            <a:spLocks noChangeArrowheads="1"/>
          </p:cNvSpPr>
          <p:nvPr/>
        </p:nvSpPr>
        <p:spPr bwMode="auto">
          <a:xfrm>
            <a:off x="8186002" y="4788842"/>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C</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6" name="TextBox 12"/>
          <p:cNvSpPr txBox="1">
            <a:spLocks noChangeArrowheads="1"/>
          </p:cNvSpPr>
          <p:nvPr/>
        </p:nvSpPr>
        <p:spPr bwMode="auto">
          <a:xfrm>
            <a:off x="3292690" y="486835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D</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cxnSp>
        <p:nvCxnSpPr>
          <p:cNvPr id="43" name="Straight Connector 42"/>
          <p:cNvCxnSpPr/>
          <p:nvPr/>
        </p:nvCxnSpPr>
        <p:spPr>
          <a:xfrm flipH="1" flipV="1">
            <a:off x="3772709" y="1804946"/>
            <a:ext cx="3" cy="75278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137827" y="1789495"/>
            <a:ext cx="1" cy="7707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90929" y="3223288"/>
            <a:ext cx="1697610" cy="1697610"/>
          </a:xfrm>
          <a:prstGeom prst="rect">
            <a:avLst/>
          </a:prstGeom>
        </p:spPr>
      </p:pic>
      <p:pic>
        <p:nvPicPr>
          <p:cNvPr id="53" name="Picture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2953" y="3206077"/>
            <a:ext cx="1697610" cy="1697610"/>
          </a:xfrm>
          <a:prstGeom prst="rect">
            <a:avLst/>
          </a:prstGeom>
        </p:spPr>
      </p:pic>
      <p:cxnSp>
        <p:nvCxnSpPr>
          <p:cNvPr id="56" name="Straight Connector 55"/>
          <p:cNvCxnSpPr/>
          <p:nvPr/>
        </p:nvCxnSpPr>
        <p:spPr>
          <a:xfrm flipH="1" flipV="1">
            <a:off x="8140224" y="4888946"/>
            <a:ext cx="10632" cy="173449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771335" y="4891249"/>
            <a:ext cx="2494" cy="164679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9" name="组合 27"/>
          <p:cNvGrpSpPr/>
          <p:nvPr/>
        </p:nvGrpSpPr>
        <p:grpSpPr>
          <a:xfrm>
            <a:off x="753006" y="281743"/>
            <a:ext cx="10580914" cy="1281864"/>
            <a:chOff x="2587501" y="9192941"/>
            <a:chExt cx="10005372" cy="1080646"/>
          </a:xfrm>
        </p:grpSpPr>
        <p:sp>
          <p:nvSpPr>
            <p:cNvPr id="60" name="圆角矩形 14"/>
            <p:cNvSpPr/>
            <p:nvPr/>
          </p:nvSpPr>
          <p:spPr>
            <a:xfrm>
              <a:off x="2587501" y="9192941"/>
              <a:ext cx="10005372" cy="1053752"/>
            </a:xfrm>
            <a:prstGeom prst="roundRect">
              <a:avLst>
                <a:gd name="adj" fmla="val 50000"/>
              </a:avLst>
            </a:prstGeom>
            <a:solidFill>
              <a:srgbClr val="6F69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1" name="文本框 23"/>
            <p:cNvSpPr txBox="1"/>
            <p:nvPr/>
          </p:nvSpPr>
          <p:spPr>
            <a:xfrm>
              <a:off x="3357744" y="9261677"/>
              <a:ext cx="8609412" cy="10119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AD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CB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p>
          </p:txBody>
        </p:sp>
      </p:grpSp>
      <p:pic>
        <p:nvPicPr>
          <p:cNvPr id="24" name="Picture 2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flipH="1">
            <a:off x="6178603" y="4566228"/>
            <a:ext cx="2334379" cy="2234848"/>
          </a:xfrm>
          <a:prstGeom prst="rect">
            <a:avLst/>
          </a:prstGeom>
        </p:spPr>
      </p:pic>
      <p:pic>
        <p:nvPicPr>
          <p:cNvPr id="26" name="Picture 2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rot="16200000" flipH="1">
            <a:off x="3398983" y="4573977"/>
            <a:ext cx="2334379" cy="2234848"/>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Tree>
    <p:extLst>
      <p:ext uri="{BB962C8B-B14F-4D97-AF65-F5344CB8AC3E}">
        <p14:creationId xmlns:p14="http://schemas.microsoft.com/office/powerpoint/2010/main" val="133614343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22" presetClass="entr" presetSubtype="4"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down)">
                                      <p:cBhvr>
                                        <p:cTn id="30" dur="500"/>
                                        <p:tgtEl>
                                          <p:spTgt spid="3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down)">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1000"/>
                                        <p:tgtEl>
                                          <p:spTgt spid="48"/>
                                        </p:tgtEl>
                                      </p:cBhvr>
                                    </p:animEffect>
                                    <p:anim calcmode="lin" valueType="num">
                                      <p:cBhvr>
                                        <p:cTn id="47" dur="1000" fill="hold"/>
                                        <p:tgtEl>
                                          <p:spTgt spid="48"/>
                                        </p:tgtEl>
                                        <p:attrNameLst>
                                          <p:attrName>ppt_x</p:attrName>
                                        </p:attrNameLst>
                                      </p:cBhvr>
                                      <p:tavLst>
                                        <p:tav tm="0">
                                          <p:val>
                                            <p:strVal val="#ppt_x"/>
                                          </p:val>
                                        </p:tav>
                                        <p:tav tm="100000">
                                          <p:val>
                                            <p:strVal val="#ppt_x"/>
                                          </p:val>
                                        </p:tav>
                                      </p:tavLst>
                                    </p:anim>
                                    <p:anim calcmode="lin" valueType="num">
                                      <p:cBhvr>
                                        <p:cTn id="4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5" presetClass="path" presetSubtype="0" accel="50000" decel="50000" fill="hold" nodeType="clickEffect">
                                  <p:stCondLst>
                                    <p:cond delay="0"/>
                                  </p:stCondLst>
                                  <p:childTnLst>
                                    <p:animMotion origin="layout" path="M 0.00065 1.11022E-16 L -0.00013 0.24421 " pathEditMode="relative" rAng="0" ptsTypes="AA">
                                      <p:cBhvr>
                                        <p:cTn id="52" dur="2000" fill="hold"/>
                                        <p:tgtEl>
                                          <p:spTgt spid="48"/>
                                        </p:tgtEl>
                                        <p:attrNameLst>
                                          <p:attrName>ppt_x</p:attrName>
                                          <p:attrName>ppt_y</p:attrName>
                                        </p:attrNameLst>
                                      </p:cBhvr>
                                      <p:rCtr x="-39" y="12199"/>
                                    </p:animMotion>
                                  </p:childTnLst>
                                </p:cTn>
                              </p:par>
                              <p:par>
                                <p:cTn id="53" presetID="22" presetClass="entr" presetSubtype="1" fill="hold" nodeType="with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wipe(up)">
                                      <p:cBhvr>
                                        <p:cTn id="55" dur="2000"/>
                                        <p:tgtEl>
                                          <p:spTgt spid="57"/>
                                        </p:tgtEl>
                                      </p:cBhvr>
                                    </p:animEffect>
                                  </p:childTnLst>
                                </p:cTn>
                              </p:par>
                            </p:childTnLst>
                          </p:cTn>
                        </p:par>
                        <p:par>
                          <p:cTn id="56" fill="hold">
                            <p:stCondLst>
                              <p:cond delay="2000"/>
                            </p:stCondLst>
                            <p:childTnLst>
                              <p:par>
                                <p:cTn id="57" presetID="1" presetClass="exit" presetSubtype="0" fill="hold" nodeType="afterEffect">
                                  <p:stCondLst>
                                    <p:cond delay="0"/>
                                  </p:stCondLst>
                                  <p:childTnLst>
                                    <p:set>
                                      <p:cBhvr>
                                        <p:cTn id="58" dur="1" fill="hold">
                                          <p:stCondLst>
                                            <p:cond delay="0"/>
                                          </p:stCondLst>
                                        </p:cTn>
                                        <p:tgtEl>
                                          <p:spTgt spid="48"/>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1000"/>
                                        <p:tgtEl>
                                          <p:spTgt spid="24"/>
                                        </p:tgtEl>
                                      </p:cBhvr>
                                    </p:animEffect>
                                    <p:anim calcmode="lin" valueType="num">
                                      <p:cBhvr>
                                        <p:cTn id="66" dur="1000" fill="hold"/>
                                        <p:tgtEl>
                                          <p:spTgt spid="24"/>
                                        </p:tgtEl>
                                        <p:attrNameLst>
                                          <p:attrName>ppt_x</p:attrName>
                                        </p:attrNameLst>
                                      </p:cBhvr>
                                      <p:tavLst>
                                        <p:tav tm="0">
                                          <p:val>
                                            <p:strVal val="#ppt_x"/>
                                          </p:val>
                                        </p:tav>
                                        <p:tav tm="100000">
                                          <p:val>
                                            <p:strVal val="#ppt_x"/>
                                          </p:val>
                                        </p:tav>
                                      </p:tavLst>
                                    </p:anim>
                                    <p:anim calcmode="lin" valueType="num">
                                      <p:cBhvr>
                                        <p:cTn id="67" dur="1000" fill="hold"/>
                                        <p:tgtEl>
                                          <p:spTgt spid="24"/>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1000"/>
                                        <p:tgtEl>
                                          <p:spTgt spid="53"/>
                                        </p:tgtEl>
                                      </p:cBhvr>
                                    </p:animEffect>
                                    <p:anim calcmode="lin" valueType="num">
                                      <p:cBhvr>
                                        <p:cTn id="71" dur="1000" fill="hold"/>
                                        <p:tgtEl>
                                          <p:spTgt spid="53"/>
                                        </p:tgtEl>
                                        <p:attrNameLst>
                                          <p:attrName>ppt_x</p:attrName>
                                        </p:attrNameLst>
                                      </p:cBhvr>
                                      <p:tavLst>
                                        <p:tav tm="0">
                                          <p:val>
                                            <p:strVal val="#ppt_x"/>
                                          </p:val>
                                        </p:tav>
                                        <p:tav tm="100000">
                                          <p:val>
                                            <p:strVal val="#ppt_x"/>
                                          </p:val>
                                        </p:tav>
                                      </p:tavLst>
                                    </p:anim>
                                    <p:anim calcmode="lin" valueType="num">
                                      <p:cBhvr>
                                        <p:cTn id="7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5" presetClass="path" presetSubtype="0" accel="50000" decel="50000" fill="hold" nodeType="clickEffect">
                                  <p:stCondLst>
                                    <p:cond delay="0"/>
                                  </p:stCondLst>
                                  <p:childTnLst>
                                    <p:animMotion origin="layout" path="M 3.125E-6 -3.7037E-6 L -0.00013 0.25394 " pathEditMode="relative" rAng="0" ptsTypes="AA">
                                      <p:cBhvr>
                                        <p:cTn id="76" dur="2000" fill="hold"/>
                                        <p:tgtEl>
                                          <p:spTgt spid="53"/>
                                        </p:tgtEl>
                                        <p:attrNameLst>
                                          <p:attrName>ppt_x</p:attrName>
                                          <p:attrName>ppt_y</p:attrName>
                                        </p:attrNameLst>
                                      </p:cBhvr>
                                      <p:rCtr x="-13" y="12685"/>
                                    </p:animMotion>
                                  </p:childTnLst>
                                </p:cTn>
                              </p:par>
                              <p:par>
                                <p:cTn id="77" presetID="22" presetClass="entr" presetSubtype="1" fill="hold" nodeType="with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wipe(up)">
                                      <p:cBhvr>
                                        <p:cTn id="79" dur="2000"/>
                                        <p:tgtEl>
                                          <p:spTgt spid="56"/>
                                        </p:tgtEl>
                                      </p:cBhvr>
                                    </p:animEffect>
                                  </p:childTnLst>
                                </p:cTn>
                              </p:par>
                            </p:childTnLst>
                          </p:cTn>
                        </p:par>
                        <p:par>
                          <p:cTn id="80" fill="hold">
                            <p:stCondLst>
                              <p:cond delay="2000"/>
                            </p:stCondLst>
                            <p:childTnLst>
                              <p:par>
                                <p:cTn id="81" presetID="1" presetClass="exit" presetSubtype="0" fill="hold" nodeType="afterEffect">
                                  <p:stCondLst>
                                    <p:cond delay="0"/>
                                  </p:stCondLst>
                                  <p:childTnLst>
                                    <p:set>
                                      <p:cBhvr>
                                        <p:cTn id="82" dur="1" fill="hold">
                                          <p:stCondLst>
                                            <p:cond delay="0"/>
                                          </p:stCondLst>
                                        </p:cTn>
                                        <p:tgtEl>
                                          <p:spTgt spid="53"/>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wipe(down)">
                                      <p:cBhvr>
                                        <p:cTn id="89" dur="2000"/>
                                        <p:tgtEl>
                                          <p:spTgt spid="43"/>
                                        </p:tgtEl>
                                      </p:cBhvr>
                                    </p:animEffect>
                                  </p:childTnLst>
                                </p:cTn>
                              </p:par>
                              <p:par>
                                <p:cTn id="90" presetID="22" presetClass="entr" presetSubtype="4"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wipe(down)">
                                      <p:cBhvr>
                                        <p:cTn id="92" dur="2000"/>
                                        <p:tgtEl>
                                          <p:spTgt spid="45"/>
                                        </p:tgtEl>
                                      </p:cBhvr>
                                    </p:animEffect>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nodeType="click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fade">
                                      <p:cBhvr>
                                        <p:cTn id="97" dur="800" decel="100000"/>
                                        <p:tgtEl>
                                          <p:spTgt spid="59"/>
                                        </p:tgtEl>
                                      </p:cBhvr>
                                    </p:animEffect>
                                    <p:anim calcmode="lin" valueType="num">
                                      <p:cBhvr>
                                        <p:cTn id="98" dur="800" decel="100000" fill="hold"/>
                                        <p:tgtEl>
                                          <p:spTgt spid="59"/>
                                        </p:tgtEl>
                                        <p:attrNameLst>
                                          <p:attrName>style.rotation</p:attrName>
                                        </p:attrNameLst>
                                      </p:cBhvr>
                                      <p:tavLst>
                                        <p:tav tm="0">
                                          <p:val>
                                            <p:fltVal val="-90"/>
                                          </p:val>
                                        </p:tav>
                                        <p:tav tm="100000">
                                          <p:val>
                                            <p:fltVal val="0"/>
                                          </p:val>
                                        </p:tav>
                                      </p:tavLst>
                                    </p:anim>
                                    <p:anim calcmode="lin" valueType="num">
                                      <p:cBhvr>
                                        <p:cTn id="99" dur="800" decel="100000" fill="hold"/>
                                        <p:tgtEl>
                                          <p:spTgt spid="59"/>
                                        </p:tgtEl>
                                        <p:attrNameLst>
                                          <p:attrName>ppt_x</p:attrName>
                                        </p:attrNameLst>
                                      </p:cBhvr>
                                      <p:tavLst>
                                        <p:tav tm="0">
                                          <p:val>
                                            <p:strVal val="#ppt_x+0.4"/>
                                          </p:val>
                                        </p:tav>
                                        <p:tav tm="100000">
                                          <p:val>
                                            <p:strVal val="#ppt_x-0.05"/>
                                          </p:val>
                                        </p:tav>
                                      </p:tavLst>
                                    </p:anim>
                                    <p:anim calcmode="lin" valueType="num">
                                      <p:cBhvr>
                                        <p:cTn id="100" dur="800" decel="100000" fill="hold"/>
                                        <p:tgtEl>
                                          <p:spTgt spid="59"/>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59"/>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59"/>
                                        </p:tgtEl>
                                        <p:attrNameLst>
                                          <p:attrName>ppt_y</p:attrName>
                                        </p:attrNameLst>
                                      </p:cBhvr>
                                      <p:tavLst>
                                        <p:tav tm="0">
                                          <p:val>
                                            <p:strVal val="#ppt_y+0.1"/>
                                          </p:val>
                                        </p:tav>
                                        <p:tav tm="100000">
                                          <p:val>
                                            <p:strVal val="#ppt_y"/>
                                          </p:val>
                                        </p:tav>
                                      </p:tavLst>
                                    </p:anim>
                                  </p:childTnLst>
                                </p:cTn>
                              </p:par>
                              <p:par>
                                <p:cTn id="103" presetID="1" presetClass="exit" presetSubtype="0" fill="hold" nodeType="withEffect">
                                  <p:stCondLst>
                                    <p:cond delay="0"/>
                                  </p:stCondLst>
                                  <p:childTnLst>
                                    <p:set>
                                      <p:cBhvr>
                                        <p:cTn id="10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438</Words>
  <Application>Microsoft Office PowerPoint</Application>
  <PresentationFormat>Widescreen</PresentationFormat>
  <Paragraphs>76</Paragraphs>
  <Slides>25</Slides>
  <Notes>20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等线</vt:lpstr>
      <vt:lpstr>inpin heiti</vt:lpstr>
      <vt:lpstr>华康方圆体W7</vt:lpstr>
      <vt:lpstr>Arial</vt:lpstr>
      <vt:lpstr>Calibri</vt:lpstr>
      <vt:lpstr>Times New Roman</vt:lpstr>
      <vt:lpstr>UTM Showcard</vt:lpstr>
      <vt:lpstr>包图主题2</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20</cp:revision>
  <dcterms:created xsi:type="dcterms:W3CDTF">2023-09-22T00:52:34Z</dcterms:created>
  <dcterms:modified xsi:type="dcterms:W3CDTF">2023-09-22T02:14:31Z</dcterms:modified>
</cp:coreProperties>
</file>