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4" r:id="rId3"/>
  </p:sldMasterIdLst>
  <p:notesMasterIdLst>
    <p:notesMasterId r:id="rId24"/>
  </p:notesMasterIdLst>
  <p:sldIdLst>
    <p:sldId id="508" r:id="rId4"/>
    <p:sldId id="257" r:id="rId5"/>
    <p:sldId id="264" r:id="rId6"/>
    <p:sldId id="310" r:id="rId7"/>
    <p:sldId id="309" r:id="rId8"/>
    <p:sldId id="311" r:id="rId9"/>
    <p:sldId id="312" r:id="rId10"/>
    <p:sldId id="285" r:id="rId11"/>
    <p:sldId id="262" r:id="rId12"/>
    <p:sldId id="313" r:id="rId13"/>
    <p:sldId id="314" r:id="rId14"/>
    <p:sldId id="315" r:id="rId15"/>
    <p:sldId id="509" r:id="rId16"/>
    <p:sldId id="510" r:id="rId17"/>
    <p:sldId id="511" r:id="rId18"/>
    <p:sldId id="512" r:id="rId19"/>
    <p:sldId id="513" r:id="rId20"/>
    <p:sldId id="514" r:id="rId21"/>
    <p:sldId id="277" r:id="rId22"/>
    <p:sldId id="51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70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92840D-BC79-4443-ACC7-2853899D61D2}" type="datetimeFigureOut">
              <a:rPr lang="en-US" smtClean="0"/>
              <a:t>9/22/2023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26DC6E-31C6-4E62-AE15-64DB867CB4EF}" type="slidenum">
              <a:rPr lang="en-US" smtClean="0"/>
              <a:t>‹#›</a:t>
            </a:fld>
            <a:endParaRPr lang="en-US"/>
          </a:p>
        </p:txBody>
      </p:sp>
    </p:spTree>
    <p:extLst>
      <p:ext uri="{BB962C8B-B14F-4D97-AF65-F5344CB8AC3E}">
        <p14:creationId xmlns:p14="http://schemas.microsoft.com/office/powerpoint/2010/main" val="202732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24162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baseline="0" dirty="0"/>
              <a:t> </a:t>
            </a:r>
            <a:r>
              <a:rPr lang="en-US" baseline="0" dirty="0" err="1"/>
              <a:t>vào</a:t>
            </a:r>
            <a:r>
              <a:rPr lang="en-US" baseline="0" dirty="0"/>
              <a:t> </a:t>
            </a:r>
            <a:r>
              <a:rPr lang="en-US" baseline="0" dirty="0" err="1"/>
              <a:t>từng</a:t>
            </a:r>
            <a:r>
              <a:rPr lang="en-US" baseline="0" dirty="0"/>
              <a:t> </a:t>
            </a:r>
            <a:r>
              <a:rPr lang="en-US" baseline="0" dirty="0" err="1"/>
              <a:t>bài</a:t>
            </a:r>
            <a:r>
              <a:rPr lang="en-US" baseline="0" dirty="0"/>
              <a:t> </a:t>
            </a:r>
            <a:r>
              <a:rPr lang="en-US" baseline="0" dirty="0" err="1"/>
              <a:t>để</a:t>
            </a:r>
            <a:r>
              <a:rPr lang="en-US" baseline="0" dirty="0"/>
              <a:t> </a:t>
            </a:r>
            <a:r>
              <a:rPr lang="en-US" baseline="0" dirty="0" err="1"/>
              <a:t>đến</a:t>
            </a:r>
            <a:r>
              <a:rPr lang="en-US" baseline="0" dirty="0"/>
              <a:t> slide </a:t>
            </a:r>
            <a:r>
              <a:rPr lang="en-US" baseline="0" dirty="0" err="1"/>
              <a:t>bài</a:t>
            </a:r>
            <a:r>
              <a:rPr lang="en-US" baseline="0" dirty="0"/>
              <a:t> </a:t>
            </a:r>
            <a:r>
              <a:rPr lang="en-US" baseline="0" dirty="0" err="1"/>
              <a:t>tập</a:t>
            </a:r>
            <a:endParaRPr lang="en-US" baseline="0" dirty="0"/>
          </a:p>
          <a:p>
            <a:r>
              <a:rPr lang="en-US" baseline="0" dirty="0"/>
              <a:t>Ở </a:t>
            </a:r>
            <a:r>
              <a:rPr lang="en-US" baseline="0" dirty="0" err="1"/>
              <a:t>mỗi</a:t>
            </a:r>
            <a:r>
              <a:rPr lang="en-US" baseline="0" dirty="0"/>
              <a:t> BT </a:t>
            </a:r>
            <a:r>
              <a:rPr lang="en-US" baseline="0"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ở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trở</a:t>
            </a:r>
            <a:r>
              <a:rPr lang="en-US" baseline="0" dirty="0"/>
              <a:t> </a:t>
            </a:r>
            <a:r>
              <a:rPr lang="en-US" baseline="0" dirty="0" err="1"/>
              <a:t>lại</a:t>
            </a:r>
            <a:r>
              <a:rPr lang="en-US" baseline="0" dirty="0"/>
              <a:t> </a:t>
            </a:r>
            <a:r>
              <a:rPr lang="en-US" baseline="0" dirty="0" err="1"/>
              <a:t>đây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64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786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MỞ</a:t>
            </a:r>
            <a:r>
              <a:rPr lang="en-US" baseline="0" dirty="0"/>
              <a:t> RỘNG: </a:t>
            </a:r>
            <a:r>
              <a:rPr lang="en-US" baseline="0" dirty="0" err="1"/>
              <a:t>nếu</a:t>
            </a:r>
            <a:r>
              <a:rPr lang="en-US" baseline="0" dirty="0"/>
              <a:t> </a:t>
            </a:r>
            <a:r>
              <a:rPr lang="en-US" baseline="0" dirty="0" err="1"/>
              <a:t>kẻ</a:t>
            </a:r>
            <a:r>
              <a:rPr lang="en-US" baseline="0" dirty="0"/>
              <a:t> </a:t>
            </a:r>
            <a:r>
              <a:rPr lang="en-US" baseline="0" dirty="0" err="1"/>
              <a:t>thêm</a:t>
            </a:r>
            <a:r>
              <a:rPr lang="en-US" baseline="0" dirty="0"/>
              <a:t> </a:t>
            </a:r>
            <a:r>
              <a:rPr lang="en-US" baseline="0" dirty="0" err="1"/>
              <a:t>đoạn</a:t>
            </a:r>
            <a:r>
              <a:rPr lang="en-US" baseline="0" dirty="0"/>
              <a:t> </a:t>
            </a:r>
            <a:r>
              <a:rPr lang="en-US" baseline="0" dirty="0" err="1"/>
              <a:t>thẳng</a:t>
            </a:r>
            <a:r>
              <a:rPr lang="en-US" baseline="0" dirty="0"/>
              <a:t> </a:t>
            </a:r>
            <a:r>
              <a:rPr lang="en-US" baseline="0" dirty="0" err="1"/>
              <a:t>từ</a:t>
            </a:r>
            <a:r>
              <a:rPr lang="en-US" baseline="0" dirty="0"/>
              <a:t> B </a:t>
            </a:r>
            <a:r>
              <a:rPr lang="en-US" baseline="0" dirty="0" err="1"/>
              <a:t>đến</a:t>
            </a:r>
            <a:r>
              <a:rPr lang="en-US" baseline="0" dirty="0"/>
              <a:t> C, ta </a:t>
            </a:r>
            <a:r>
              <a:rPr lang="en-US" baseline="0" dirty="0" err="1"/>
              <a:t>có</a:t>
            </a:r>
            <a:r>
              <a:rPr lang="en-US" baseline="0" dirty="0"/>
              <a:t> </a:t>
            </a:r>
            <a:r>
              <a:rPr lang="en-US" baseline="0" dirty="0" err="1"/>
              <a:t>được</a:t>
            </a:r>
            <a:r>
              <a:rPr lang="en-US" baseline="0" dirty="0"/>
              <a:t> </a:t>
            </a:r>
            <a:r>
              <a:rPr lang="en-US" baseline="0" dirty="0" err="1"/>
              <a:t>thêm</a:t>
            </a:r>
            <a:r>
              <a:rPr lang="en-US" baseline="0" dirty="0"/>
              <a:t> </a:t>
            </a:r>
            <a:r>
              <a:rPr lang="en-US" baseline="0" dirty="0" err="1"/>
              <a:t>những</a:t>
            </a:r>
            <a:r>
              <a:rPr lang="en-US" baseline="0" dirty="0"/>
              <a:t> </a:t>
            </a:r>
            <a:r>
              <a:rPr lang="en-US" baseline="0" dirty="0" err="1"/>
              <a:t>hình</a:t>
            </a:r>
            <a:r>
              <a:rPr lang="en-US" baseline="0" dirty="0"/>
              <a:t> tam </a:t>
            </a:r>
            <a:r>
              <a:rPr lang="en-US" baseline="0" dirty="0" err="1"/>
              <a:t>giác</a:t>
            </a:r>
            <a:r>
              <a:rPr lang="en-US" baseline="0" dirty="0"/>
              <a:t> </a:t>
            </a:r>
            <a:r>
              <a:rPr lang="en-US" baseline="0" dirty="0" err="1"/>
              <a:t>và</a:t>
            </a:r>
            <a:r>
              <a:rPr lang="en-US" baseline="0" dirty="0"/>
              <a:t> </a:t>
            </a:r>
            <a:r>
              <a:rPr lang="en-US" baseline="0" dirty="0" err="1"/>
              <a:t>tứ</a:t>
            </a:r>
            <a:r>
              <a:rPr lang="en-US" baseline="0" dirty="0"/>
              <a:t> </a:t>
            </a:r>
            <a:r>
              <a:rPr lang="en-US" baseline="0" dirty="0" err="1"/>
              <a:t>giác</a:t>
            </a:r>
            <a:r>
              <a:rPr lang="en-US" baseline="0" dirty="0"/>
              <a:t> </a:t>
            </a:r>
            <a:r>
              <a:rPr lang="en-US" baseline="0" dirty="0" err="1"/>
              <a:t>nào</a:t>
            </a:r>
            <a:r>
              <a:rPr lang="en-US" baseline="0" dirty="0"/>
              <a:t>?</a:t>
            </a:r>
            <a:endParaRPr lang="en-US" dirty="0"/>
          </a:p>
          <a:p>
            <a:r>
              <a:rPr lang="en-US" dirty="0" err="1"/>
              <a:t>Kích</a:t>
            </a:r>
            <a:r>
              <a:rPr lang="en-US" baseline="0" dirty="0"/>
              <a:t> </a:t>
            </a:r>
            <a:r>
              <a:rPr lang="en-US" baseline="0" dirty="0" err="1"/>
              <a:t>vào</a:t>
            </a:r>
            <a:r>
              <a:rPr lang="en-US" baseline="0" dirty="0"/>
              <a:t> </a:t>
            </a:r>
            <a:r>
              <a:rPr lang="en-US" baseline="0" dirty="0" err="1"/>
              <a:t>dấu</a:t>
            </a:r>
            <a:r>
              <a:rPr lang="en-US" baseline="0" dirty="0"/>
              <a:t> </a:t>
            </a:r>
            <a:r>
              <a:rPr lang="en-US" baseline="0" dirty="0" err="1"/>
              <a:t>mũi</a:t>
            </a:r>
            <a:r>
              <a:rPr lang="en-US" baseline="0" dirty="0"/>
              <a:t> </a:t>
            </a:r>
            <a:r>
              <a:rPr lang="en-US" baseline="0" dirty="0" err="1"/>
              <a:t>tên</a:t>
            </a:r>
            <a:r>
              <a:rPr lang="en-US" baseline="0" dirty="0"/>
              <a:t> </a:t>
            </a:r>
            <a:r>
              <a:rPr lang="en-US" baseline="0" dirty="0" err="1"/>
              <a:t>màu</a:t>
            </a:r>
            <a:r>
              <a:rPr lang="en-US" baseline="0" dirty="0"/>
              <a:t> </a:t>
            </a:r>
            <a:r>
              <a:rPr lang="en-US" baseline="0" dirty="0" err="1"/>
              <a:t>vàng</a:t>
            </a:r>
            <a:r>
              <a:rPr lang="en-US" baseline="0" dirty="0"/>
              <a:t> </a:t>
            </a:r>
            <a:r>
              <a:rPr lang="en-US" baseline="0" dirty="0" err="1"/>
              <a:t>trên</a:t>
            </a:r>
            <a:r>
              <a:rPr lang="en-US" baseline="0" dirty="0"/>
              <a:t> </a:t>
            </a:r>
            <a:r>
              <a:rPr lang="en-US" baseline="0" dirty="0" err="1"/>
              <a:t>góc</a:t>
            </a:r>
            <a:r>
              <a:rPr lang="en-US" baseline="0" dirty="0"/>
              <a:t> </a:t>
            </a:r>
            <a:r>
              <a:rPr lang="en-US" baseline="0" dirty="0" err="1"/>
              <a:t>phải</a:t>
            </a:r>
            <a:r>
              <a:rPr lang="en-US" baseline="0" dirty="0"/>
              <a:t> </a:t>
            </a:r>
            <a:r>
              <a:rPr lang="en-US" baseline="0" dirty="0" err="1"/>
              <a:t>màn</a:t>
            </a:r>
            <a:r>
              <a:rPr lang="en-US" baseline="0" dirty="0"/>
              <a:t> </a:t>
            </a:r>
            <a:r>
              <a:rPr lang="en-US" baseline="0" dirty="0" err="1"/>
              <a:t>hình</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lại</a:t>
            </a:r>
            <a:r>
              <a:rPr lang="en-US" baseline="0" dirty="0"/>
              <a:t> Slide LUYỆN TẬP</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12A4B8-6097-414A-AB45-11247FB046B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3200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hyperlink" Target="https://www.facebook.com/groups/629898828017053" TargetMode="Externa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hyperlink" Target="https://www.facebook.com/groups/629898828017053"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26308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2BD296-78F3-4F63-85A4-A951BA136FCD}"/>
              </a:ext>
            </a:extLst>
          </p:cNvPr>
          <p:cNvSpPr>
            <a:spLocks noGrp="1"/>
          </p:cNvSpPr>
          <p:nvPr>
            <p:ph type="pic" sz="quarter" idx="10" hasCustomPrompt="1"/>
          </p:nvPr>
        </p:nvSpPr>
        <p:spPr>
          <a:xfrm>
            <a:off x="48496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8B8AFB10-1090-401B-8483-DC89894C0132}"/>
              </a:ext>
            </a:extLst>
          </p:cNvPr>
          <p:cNvSpPr>
            <a:spLocks noGrp="1"/>
          </p:cNvSpPr>
          <p:nvPr>
            <p:ph type="pic" sz="quarter" idx="11" hasCustomPrompt="1"/>
          </p:nvPr>
        </p:nvSpPr>
        <p:spPr>
          <a:xfrm>
            <a:off x="17889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sp>
        <p:nvSpPr>
          <p:cNvPr id="26" name="그림 개체 틀 4">
            <a:extLst>
              <a:ext uri="{FF2B5EF4-FFF2-40B4-BE49-F238E27FC236}">
                <a16:creationId xmlns:a16="http://schemas.microsoft.com/office/drawing/2014/main" id="{9488146F-FA44-4C83-92C1-EC7176FF8A03}"/>
              </a:ext>
            </a:extLst>
          </p:cNvPr>
          <p:cNvSpPr>
            <a:spLocks noGrp="1"/>
          </p:cNvSpPr>
          <p:nvPr>
            <p:ph type="pic" sz="quarter" idx="12" hasCustomPrompt="1"/>
          </p:nvPr>
        </p:nvSpPr>
        <p:spPr>
          <a:xfrm>
            <a:off x="7910327" y="1926854"/>
            <a:ext cx="2492746" cy="2492746"/>
          </a:xfrm>
          <a:prstGeom prst="ellipse">
            <a:avLst/>
          </a:prstGeom>
          <a:pattFill prst="pct10">
            <a:fgClr>
              <a:schemeClr val="bg1">
                <a:lumMod val="75000"/>
              </a:schemeClr>
            </a:fgClr>
            <a:bgClr>
              <a:schemeClr val="bg1">
                <a:lumMod val="95000"/>
              </a:schemeClr>
            </a:bgClr>
          </a:pattFill>
        </p:spPr>
        <p:txBody>
          <a:bodyPr tIns="828000" anchor="ctr" anchorCtr="1"/>
          <a:lstStyle>
            <a:lvl1pPr marL="0" indent="0">
              <a:buNone/>
              <a:defRPr sz="1400"/>
            </a:lvl1pPr>
          </a:lstStyle>
          <a:p>
            <a:r>
              <a:rPr lang="en-US" altLang="ko-KR" dirty="0"/>
              <a:t>Click icon to add picture</a:t>
            </a:r>
            <a:endParaRPr lang="ko-KR" altLang="en-US" dirty="0"/>
          </a:p>
        </p:txBody>
      </p:sp>
      <p:pic>
        <p:nvPicPr>
          <p:cNvPr id="12" name="그림 11">
            <a:extLst>
              <a:ext uri="{FF2B5EF4-FFF2-40B4-BE49-F238E27FC236}">
                <a16:creationId xmlns:a16="http://schemas.microsoft.com/office/drawing/2014/main" id="{2568A935-EB19-4AAC-AB37-AB6FBF7321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17" name="그림 16">
            <a:extLst>
              <a:ext uri="{FF2B5EF4-FFF2-40B4-BE49-F238E27FC236}">
                <a16:creationId xmlns:a16="http://schemas.microsoft.com/office/drawing/2014/main" id="{857583EB-138D-4D21-B4BE-65E74436E2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223846" cy="2033081"/>
          </a:xfrm>
          <a:prstGeom prst="rect">
            <a:avLst/>
          </a:prstGeom>
        </p:spPr>
      </p:pic>
    </p:spTree>
    <p:extLst>
      <p:ext uri="{BB962C8B-B14F-4D97-AF65-F5344CB8AC3E}">
        <p14:creationId xmlns:p14="http://schemas.microsoft.com/office/powerpoint/2010/main" val="147731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PPTMON slide">
    <p:spTree>
      <p:nvGrpSpPr>
        <p:cNvPr id="1" name=""/>
        <p:cNvGrpSpPr/>
        <p:nvPr/>
      </p:nvGrpSpPr>
      <p:grpSpPr>
        <a:xfrm>
          <a:off x="0" y="0"/>
          <a:ext cx="0" cy="0"/>
          <a:chOff x="0" y="0"/>
          <a:chExt cx="0" cy="0"/>
        </a:xfrm>
      </p:grpSpPr>
      <p:sp>
        <p:nvSpPr>
          <p:cNvPr id="24" name="그림 개체 틀 7">
            <a:extLst>
              <a:ext uri="{FF2B5EF4-FFF2-40B4-BE49-F238E27FC236}">
                <a16:creationId xmlns:a16="http://schemas.microsoft.com/office/drawing/2014/main" id="{D0ABD3FB-F2C7-4C13-A836-417362077ADD}"/>
              </a:ext>
            </a:extLst>
          </p:cNvPr>
          <p:cNvSpPr>
            <a:spLocks noGrp="1"/>
          </p:cNvSpPr>
          <p:nvPr>
            <p:ph type="pic" sz="quarter" idx="11" hasCustomPrompt="1"/>
          </p:nvPr>
        </p:nvSpPr>
        <p:spPr>
          <a:xfrm>
            <a:off x="4529364"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sp>
        <p:nvSpPr>
          <p:cNvPr id="25" name="그림 개체 틀 7">
            <a:extLst>
              <a:ext uri="{FF2B5EF4-FFF2-40B4-BE49-F238E27FC236}">
                <a16:creationId xmlns:a16="http://schemas.microsoft.com/office/drawing/2014/main" id="{BDF5C411-F25E-4CCC-B6CA-76B8372D6A15}"/>
              </a:ext>
            </a:extLst>
          </p:cNvPr>
          <p:cNvSpPr>
            <a:spLocks noGrp="1"/>
          </p:cNvSpPr>
          <p:nvPr>
            <p:ph type="pic" sz="quarter" idx="12" hasCustomPrompt="1"/>
          </p:nvPr>
        </p:nvSpPr>
        <p:spPr>
          <a:xfrm>
            <a:off x="8012793" y="783771"/>
            <a:ext cx="3133272" cy="5290458"/>
          </a:xfrm>
          <a:prstGeom prst="roundRect">
            <a:avLst>
              <a:gd name="adj" fmla="val 7486"/>
            </a:avLst>
          </a:prstGeom>
          <a:pattFill prst="pct10">
            <a:fgClr>
              <a:schemeClr val="bg1">
                <a:lumMod val="75000"/>
              </a:schemeClr>
            </a:fgClr>
            <a:bgClr>
              <a:schemeClr val="bg1">
                <a:lumMod val="95000"/>
              </a:schemeClr>
            </a:bgClr>
          </a:pattFill>
        </p:spPr>
        <p:txBody>
          <a:bodyPr tIns="828000" anchor="ctr" anchorCtr="1"/>
          <a:lstStyle>
            <a:lvl1pPr>
              <a:defRPr lang="ko-KR" altLang="en-US" sz="1400"/>
            </a:lvl1pPr>
          </a:lstStyle>
          <a:p>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7ED96FAE-8BF7-47AC-B709-C6E6756C5B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2" name="그림 11">
            <a:extLst>
              <a:ext uri="{FF2B5EF4-FFF2-40B4-BE49-F238E27FC236}">
                <a16:creationId xmlns:a16="http://schemas.microsoft.com/office/drawing/2014/main" id="{E6AD2DF5-C850-4C4D-842B-861D4770CE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spTree>
    <p:extLst>
      <p:ext uri="{BB962C8B-B14F-4D97-AF65-F5344CB8AC3E}">
        <p14:creationId xmlns:p14="http://schemas.microsoft.com/office/powerpoint/2010/main" val="18720696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PPTMON slide">
    <p:spTree>
      <p:nvGrpSpPr>
        <p:cNvPr id="1" name=""/>
        <p:cNvGrpSpPr/>
        <p:nvPr/>
      </p:nvGrpSpPr>
      <p:grpSpPr>
        <a:xfrm>
          <a:off x="0" y="0"/>
          <a:ext cx="0" cy="0"/>
          <a:chOff x="0" y="0"/>
          <a:chExt cx="0" cy="0"/>
        </a:xfrm>
      </p:grpSpPr>
      <p:sp>
        <p:nvSpPr>
          <p:cNvPr id="24" name="그림 개체 틀 4">
            <a:extLst>
              <a:ext uri="{FF2B5EF4-FFF2-40B4-BE49-F238E27FC236}">
                <a16:creationId xmlns:a16="http://schemas.microsoft.com/office/drawing/2014/main" id="{2391A207-1C33-4252-9014-CA77CBACC11B}"/>
              </a:ext>
            </a:extLst>
          </p:cNvPr>
          <p:cNvSpPr>
            <a:spLocks noGrp="1"/>
          </p:cNvSpPr>
          <p:nvPr>
            <p:ph type="pic" sz="quarter" idx="10" hasCustomPrompt="1"/>
          </p:nvPr>
        </p:nvSpPr>
        <p:spPr>
          <a:xfrm>
            <a:off x="1008357"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sp>
        <p:nvSpPr>
          <p:cNvPr id="25" name="그림 개체 틀 4">
            <a:extLst>
              <a:ext uri="{FF2B5EF4-FFF2-40B4-BE49-F238E27FC236}">
                <a16:creationId xmlns:a16="http://schemas.microsoft.com/office/drawing/2014/main" id="{4F8B3256-7FA7-4379-BE43-97F11EA1622E}"/>
              </a:ext>
            </a:extLst>
          </p:cNvPr>
          <p:cNvSpPr>
            <a:spLocks noGrp="1"/>
          </p:cNvSpPr>
          <p:nvPr>
            <p:ph type="pic" sz="quarter" idx="12" hasCustomPrompt="1"/>
          </p:nvPr>
        </p:nvSpPr>
        <p:spPr>
          <a:xfrm>
            <a:off x="6326481" y="1933576"/>
            <a:ext cx="4857162" cy="2247122"/>
          </a:xfrm>
          <a:prstGeom prst="roundRect">
            <a:avLst>
              <a:gd name="adj" fmla="val 7624"/>
            </a:avLst>
          </a:prstGeom>
          <a:pattFill prst="pct10">
            <a:fgClr>
              <a:schemeClr val="bg1">
                <a:lumMod val="75000"/>
              </a:schemeClr>
            </a:fgClr>
            <a:bgClr>
              <a:schemeClr val="bg1">
                <a:lumMod val="95000"/>
              </a:schemeClr>
            </a:bgClr>
          </a:pattFill>
        </p:spPr>
        <p:txBody>
          <a:bodyPr bIns="432000" anchor="b" anchorCtr="1"/>
          <a:lstStyle>
            <a:lvl1pPr marL="0" marR="0" indent="0" algn="ctr" defTabSz="914400" rtl="0" eaLnBrk="1" fontAlgn="auto" latinLnBrk="1" hangingPunct="1">
              <a:lnSpc>
                <a:spcPct val="90000"/>
              </a:lnSpc>
              <a:spcBef>
                <a:spcPts val="1000"/>
              </a:spcBef>
              <a:spcAft>
                <a:spcPts val="0"/>
              </a:spcAft>
              <a:buClrTx/>
              <a:buSzTx/>
              <a:buFont typeface="Arial" panose="020B0604020202020204" pitchFamily="34" charset="0"/>
              <a:buNone/>
              <a:tabLst/>
              <a:defRPr sz="16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22" name="그림 21">
            <a:extLst>
              <a:ext uri="{FF2B5EF4-FFF2-40B4-BE49-F238E27FC236}">
                <a16:creationId xmlns:a16="http://schemas.microsoft.com/office/drawing/2014/main" id="{50AF8147-2737-4A95-A9C2-4A9F0DB8BF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9486543" y="4824919"/>
            <a:ext cx="2705457" cy="2033081"/>
          </a:xfrm>
          <a:prstGeom prst="rect">
            <a:avLst/>
          </a:prstGeom>
        </p:spPr>
      </p:pic>
      <p:pic>
        <p:nvPicPr>
          <p:cNvPr id="32" name="그림 31">
            <a:extLst>
              <a:ext uri="{FF2B5EF4-FFF2-40B4-BE49-F238E27FC236}">
                <a16:creationId xmlns:a16="http://schemas.microsoft.com/office/drawing/2014/main" id="{54299A84-950B-4FAC-8073-A990E61A4F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spTree>
    <p:extLst>
      <p:ext uri="{BB962C8B-B14F-4D97-AF65-F5344CB8AC3E}">
        <p14:creationId xmlns:p14="http://schemas.microsoft.com/office/powerpoint/2010/main" val="1202153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PPTMON slide">
    <p:spTree>
      <p:nvGrpSpPr>
        <p:cNvPr id="1" name=""/>
        <p:cNvGrpSpPr/>
        <p:nvPr/>
      </p:nvGrpSpPr>
      <p:grpSpPr>
        <a:xfrm>
          <a:off x="0" y="0"/>
          <a:ext cx="0" cy="0"/>
          <a:chOff x="0" y="0"/>
          <a:chExt cx="0" cy="0"/>
        </a:xfrm>
      </p:grpSpPr>
      <p:sp>
        <p:nvSpPr>
          <p:cNvPr id="24" name="그림 개체 틀 17">
            <a:extLst>
              <a:ext uri="{FF2B5EF4-FFF2-40B4-BE49-F238E27FC236}">
                <a16:creationId xmlns:a16="http://schemas.microsoft.com/office/drawing/2014/main" id="{FC24E0E7-5ABB-4022-AB49-63A1CDB0D461}"/>
              </a:ext>
            </a:extLst>
          </p:cNvPr>
          <p:cNvSpPr>
            <a:spLocks noGrp="1"/>
          </p:cNvSpPr>
          <p:nvPr>
            <p:ph type="pic" sz="quarter" idx="11" hasCustomPrompt="1"/>
          </p:nvPr>
        </p:nvSpPr>
        <p:spPr>
          <a:xfrm>
            <a:off x="947946" y="773513"/>
            <a:ext cx="10291554" cy="2480688"/>
          </a:xfrm>
          <a:prstGeom prst="roundRect">
            <a:avLst>
              <a:gd name="adj" fmla="val 9067"/>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lang="ko-KR" altLang="en-US" sz="11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15" name="그림 14">
            <a:extLst>
              <a:ext uri="{FF2B5EF4-FFF2-40B4-BE49-F238E27FC236}">
                <a16:creationId xmlns:a16="http://schemas.microsoft.com/office/drawing/2014/main" id="{77FB4A0E-323B-41FC-9F7C-75520B10E6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428780"/>
            <a:ext cx="1748583" cy="2429220"/>
          </a:xfrm>
          <a:prstGeom prst="rect">
            <a:avLst/>
          </a:prstGeom>
        </p:spPr>
      </p:pic>
      <p:pic>
        <p:nvPicPr>
          <p:cNvPr id="18" name="그림 17">
            <a:extLst>
              <a:ext uri="{FF2B5EF4-FFF2-40B4-BE49-F238E27FC236}">
                <a16:creationId xmlns:a16="http://schemas.microsoft.com/office/drawing/2014/main" id="{EF95FE8D-D841-4B77-84BA-0D3C7126E15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7" name="Picture 6">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8" name="Picture 7">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1"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2"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3" name="TextBox 12">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4" name="TextBox 13">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776948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750" fill="hold"/>
                                        <p:tgtEl>
                                          <p:spTgt spid="13"/>
                                        </p:tgtEl>
                                        <p:attrNameLst>
                                          <p:attrName>ppt_w</p:attrName>
                                        </p:attrNameLst>
                                      </p:cBhvr>
                                      <p:tavLst>
                                        <p:tav tm="0">
                                          <p:val>
                                            <p:fltVal val="0"/>
                                          </p:val>
                                        </p:tav>
                                        <p:tav tm="100000">
                                          <p:val>
                                            <p:strVal val="#ppt_w"/>
                                          </p:val>
                                        </p:tav>
                                      </p:tavLst>
                                    </p:anim>
                                    <p:anim calcmode="lin" valueType="num">
                                      <p:cBhvr>
                                        <p:cTn id="8" dur="1750" fill="hold"/>
                                        <p:tgtEl>
                                          <p:spTgt spid="13"/>
                                        </p:tgtEl>
                                        <p:attrNameLst>
                                          <p:attrName>ppt_h</p:attrName>
                                        </p:attrNameLst>
                                      </p:cBhvr>
                                      <p:tavLst>
                                        <p:tav tm="0">
                                          <p:val>
                                            <p:fltVal val="0"/>
                                          </p:val>
                                        </p:tav>
                                        <p:tav tm="100000">
                                          <p:val>
                                            <p:strVal val="#ppt_h"/>
                                          </p:val>
                                        </p:tav>
                                      </p:tavLst>
                                    </p:anim>
                                    <p:animEffect transition="in" filter="fade">
                                      <p:cBhvr>
                                        <p:cTn id="9" dur="1750"/>
                                        <p:tgtEl>
                                          <p:spTgt spid="13"/>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3"/>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PPTMON slide">
    <p:spTree>
      <p:nvGrpSpPr>
        <p:cNvPr id="1" name=""/>
        <p:cNvGrpSpPr/>
        <p:nvPr/>
      </p:nvGrpSpPr>
      <p:grpSpPr>
        <a:xfrm>
          <a:off x="0" y="0"/>
          <a:ext cx="0" cy="0"/>
          <a:chOff x="0" y="0"/>
          <a:chExt cx="0" cy="0"/>
        </a:xfrm>
      </p:grpSpPr>
      <p:sp>
        <p:nvSpPr>
          <p:cNvPr id="14" name="그림 개체 틀 11">
            <a:extLst>
              <a:ext uri="{FF2B5EF4-FFF2-40B4-BE49-F238E27FC236}">
                <a16:creationId xmlns:a16="http://schemas.microsoft.com/office/drawing/2014/main" id="{E0B10CFE-2CF3-494D-8DA7-66756CE23278}"/>
              </a:ext>
            </a:extLst>
          </p:cNvPr>
          <p:cNvSpPr>
            <a:spLocks noGrp="1"/>
          </p:cNvSpPr>
          <p:nvPr>
            <p:ph type="pic" sz="quarter" idx="10" hasCustomPrompt="1"/>
          </p:nvPr>
        </p:nvSpPr>
        <p:spPr>
          <a:xfrm>
            <a:off x="8106339" y="1081213"/>
            <a:ext cx="2211845" cy="4839816"/>
          </a:xfrm>
          <a:prstGeom prst="roundRect">
            <a:avLst>
              <a:gd name="adj" fmla="val 13456"/>
            </a:avLst>
          </a:prstGeom>
          <a:pattFill prst="pct10">
            <a:fgClr>
              <a:schemeClr val="bg1">
                <a:lumMod val="75000"/>
              </a:schemeClr>
            </a:fgClr>
            <a:bgClr>
              <a:schemeClr val="bg1">
                <a:lumMod val="95000"/>
              </a:schemeClr>
            </a:bgClr>
          </a:pattFill>
        </p:spPr>
        <p:txBody>
          <a:bodyPr anchor="b" anchorCtr="1"/>
          <a:lstStyle>
            <a:lvl1pPr>
              <a:defRPr lang="ko-KR" altLang="en-US" sz="2000" dirty="0"/>
            </a:lvl1pPr>
          </a:lstStyle>
          <a:p>
            <a:pPr marR="0" lvl="0" fontAlgn="auto">
              <a:spcAft>
                <a:spcPts val="0"/>
              </a:spcAft>
              <a:buClrTx/>
              <a:buSzTx/>
              <a:tabLst/>
            </a:pPr>
            <a:r>
              <a:rPr lang="en-US" altLang="ko-KR" dirty="0"/>
              <a:t>Click icon to add picture</a:t>
            </a:r>
            <a:endParaRPr lang="ko-KR" altLang="en-US" dirty="0"/>
          </a:p>
        </p:txBody>
      </p:sp>
      <p:pic>
        <p:nvPicPr>
          <p:cNvPr id="11" name="그림 10">
            <a:extLst>
              <a:ext uri="{FF2B5EF4-FFF2-40B4-BE49-F238E27FC236}">
                <a16:creationId xmlns:a16="http://schemas.microsoft.com/office/drawing/2014/main" id="{3B97CC89-3304-4B06-A7E1-79B2BC530D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3880523"/>
            <a:ext cx="3424098" cy="2977477"/>
          </a:xfrm>
          <a:prstGeom prst="rect">
            <a:avLst/>
          </a:prstGeom>
        </p:spPr>
      </p:pic>
      <p:pic>
        <p:nvPicPr>
          <p:cNvPr id="12" name="그림 11">
            <a:extLst>
              <a:ext uri="{FF2B5EF4-FFF2-40B4-BE49-F238E27FC236}">
                <a16:creationId xmlns:a16="http://schemas.microsoft.com/office/drawing/2014/main" id="{40D0619D-9104-4FF4-BA40-2EA18825B8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26519" y="3880523"/>
            <a:ext cx="3065481" cy="2977477"/>
          </a:xfrm>
          <a:prstGeom prst="rect">
            <a:avLst/>
          </a:prstGeom>
        </p:spPr>
      </p:pic>
    </p:spTree>
    <p:extLst>
      <p:ext uri="{BB962C8B-B14F-4D97-AF65-F5344CB8AC3E}">
        <p14:creationId xmlns:p14="http://schemas.microsoft.com/office/powerpoint/2010/main" val="8185570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9939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PPTMON slide">
    <p:spTree>
      <p:nvGrpSpPr>
        <p:cNvPr id="1" name=""/>
        <p:cNvGrpSpPr/>
        <p:nvPr/>
      </p:nvGrpSpPr>
      <p:grpSpPr>
        <a:xfrm>
          <a:off x="0" y="0"/>
          <a:ext cx="0" cy="0"/>
          <a:chOff x="0" y="0"/>
          <a:chExt cx="0" cy="0"/>
        </a:xfrm>
      </p:grpSpPr>
      <p:sp>
        <p:nvSpPr>
          <p:cNvPr id="14" name="그림 개체 틀 8">
            <a:extLst>
              <a:ext uri="{FF2B5EF4-FFF2-40B4-BE49-F238E27FC236}">
                <a16:creationId xmlns:a16="http://schemas.microsoft.com/office/drawing/2014/main" id="{A98FCF67-E8D2-44DB-9E0F-C313E152E82A}"/>
              </a:ext>
            </a:extLst>
          </p:cNvPr>
          <p:cNvSpPr>
            <a:spLocks noGrp="1"/>
          </p:cNvSpPr>
          <p:nvPr>
            <p:ph type="pic" sz="quarter" idx="10" hasCustomPrompt="1"/>
          </p:nvPr>
        </p:nvSpPr>
        <p:spPr>
          <a:xfrm>
            <a:off x="4592931" y="838318"/>
            <a:ext cx="6746582" cy="4597400"/>
          </a:xfrm>
          <a:prstGeom prst="roundRect">
            <a:avLst>
              <a:gd name="adj" fmla="val 1000"/>
            </a:avLst>
          </a:prstGeom>
          <a:pattFill prst="pct10">
            <a:fgClr>
              <a:schemeClr val="bg1">
                <a:lumMod val="75000"/>
              </a:schemeClr>
            </a:fgClr>
            <a:bgClr>
              <a:schemeClr val="bg1">
                <a:lumMod val="95000"/>
              </a:schemeClr>
            </a:bgClr>
          </a:pattFill>
        </p:spPr>
        <p:txBody>
          <a:bodyPr anchor="b" anchorCtr="1"/>
          <a:lstStyle>
            <a:lvl1pPr marL="228600" marR="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sz="2000"/>
            </a:lvl1pPr>
          </a:lstStyle>
          <a:p>
            <a:pPr marL="228600" marR="0" lvl="0" indent="-228600" algn="l" defTabSz="914400" rtl="0" eaLnBrk="1" fontAlgn="auto" latinLnBrk="1" hangingPunct="1">
              <a:lnSpc>
                <a:spcPct val="90000"/>
              </a:lnSpc>
              <a:spcBef>
                <a:spcPts val="1000"/>
              </a:spcBef>
              <a:spcAft>
                <a:spcPts val="0"/>
              </a:spcAft>
              <a:buClrTx/>
              <a:buSzTx/>
              <a:buFont typeface="Arial" panose="020B0604020202020204" pitchFamily="34" charset="0"/>
              <a:buChar char="•"/>
              <a:tabLst/>
              <a:defRPr/>
            </a:pPr>
            <a:r>
              <a:rPr lang="en-US" altLang="ko-KR" dirty="0"/>
              <a:t>Click icon to add picture</a:t>
            </a:r>
            <a:endParaRPr lang="ko-KR" altLang="en-US" dirty="0"/>
          </a:p>
        </p:txBody>
      </p:sp>
      <p:pic>
        <p:nvPicPr>
          <p:cNvPr id="30" name="그림 29">
            <a:extLst>
              <a:ext uri="{FF2B5EF4-FFF2-40B4-BE49-F238E27FC236}">
                <a16:creationId xmlns:a16="http://schemas.microsoft.com/office/drawing/2014/main" id="{E7D5D369-0DB9-4969-814F-F7D7499A500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05883" y="3880523"/>
            <a:ext cx="3286117" cy="2977477"/>
          </a:xfrm>
          <a:prstGeom prst="rect">
            <a:avLst/>
          </a:prstGeom>
        </p:spPr>
      </p:pic>
      <p:pic>
        <p:nvPicPr>
          <p:cNvPr id="31" name="그림 30">
            <a:extLst>
              <a:ext uri="{FF2B5EF4-FFF2-40B4-BE49-F238E27FC236}">
                <a16:creationId xmlns:a16="http://schemas.microsoft.com/office/drawing/2014/main" id="{F9F15C34-F009-4AD7-982D-42FC3E6EE51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3880523"/>
            <a:ext cx="3962181" cy="2977477"/>
          </a:xfrm>
          <a:prstGeom prst="rect">
            <a:avLst/>
          </a:prstGeom>
        </p:spPr>
      </p:pic>
    </p:spTree>
    <p:extLst>
      <p:ext uri="{BB962C8B-B14F-4D97-AF65-F5344CB8AC3E}">
        <p14:creationId xmlns:p14="http://schemas.microsoft.com/office/powerpoint/2010/main" val="3409631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EA950862-118D-4E39-A706-24EC5469C0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89977" y="4824919"/>
            <a:ext cx="2002023" cy="2033081"/>
          </a:xfrm>
          <a:prstGeom prst="rect">
            <a:avLst/>
          </a:prstGeom>
        </p:spPr>
      </p:pic>
      <p:pic>
        <p:nvPicPr>
          <p:cNvPr id="10" name="그림 9">
            <a:extLst>
              <a:ext uri="{FF2B5EF4-FFF2-40B4-BE49-F238E27FC236}">
                <a16:creationId xmlns:a16="http://schemas.microsoft.com/office/drawing/2014/main" id="{788708E3-6B66-4FBC-8A08-AFCC740B4E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0" y="4591453"/>
            <a:ext cx="2338043" cy="2033081"/>
          </a:xfrm>
          <a:prstGeom prst="rect">
            <a:avLst/>
          </a:prstGeom>
        </p:spPr>
      </p:pic>
    </p:spTree>
    <p:extLst>
      <p:ext uri="{BB962C8B-B14F-4D97-AF65-F5344CB8AC3E}">
        <p14:creationId xmlns:p14="http://schemas.microsoft.com/office/powerpoint/2010/main" val="11235989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4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3CF945B3-7817-4C65-A027-E82D7CC15F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0" name="그림 9">
            <a:extLst>
              <a:ext uri="{FF2B5EF4-FFF2-40B4-BE49-F238E27FC236}">
                <a16:creationId xmlns:a16="http://schemas.microsoft.com/office/drawing/2014/main" id="{34CDFF4E-E07C-4EC7-94E6-96ED3F8B6E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68154" y="4824919"/>
            <a:ext cx="2223846"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91208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5_PPTMON slide">
    <p:spTree>
      <p:nvGrpSpPr>
        <p:cNvPr id="1" name=""/>
        <p:cNvGrpSpPr/>
        <p:nvPr/>
      </p:nvGrpSpPr>
      <p:grpSpPr>
        <a:xfrm>
          <a:off x="0" y="0"/>
          <a:ext cx="0" cy="0"/>
          <a:chOff x="0" y="0"/>
          <a:chExt cx="0" cy="0"/>
        </a:xfrm>
      </p:grpSpPr>
      <p:pic>
        <p:nvPicPr>
          <p:cNvPr id="16" name="그림 15">
            <a:extLst>
              <a:ext uri="{FF2B5EF4-FFF2-40B4-BE49-F238E27FC236}">
                <a16:creationId xmlns:a16="http://schemas.microsoft.com/office/drawing/2014/main" id="{7EA8B0F6-F128-4539-9546-542C5D38AA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824919"/>
            <a:ext cx="2705457" cy="2033081"/>
          </a:xfrm>
          <a:prstGeom prst="rect">
            <a:avLst/>
          </a:prstGeom>
        </p:spPr>
      </p:pic>
      <p:pic>
        <p:nvPicPr>
          <p:cNvPr id="24" name="그림 23">
            <a:extLst>
              <a:ext uri="{FF2B5EF4-FFF2-40B4-BE49-F238E27FC236}">
                <a16:creationId xmlns:a16="http://schemas.microsoft.com/office/drawing/2014/main" id="{AC9FBF11-E4FD-4894-A764-6C324BD38DE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8"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1"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extBox 11">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3" name="TextBox 12">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4" name="TextBox 13"/>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83108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750" fill="hold"/>
                                        <p:tgtEl>
                                          <p:spTgt spid="12"/>
                                        </p:tgtEl>
                                        <p:attrNameLst>
                                          <p:attrName>ppt_w</p:attrName>
                                        </p:attrNameLst>
                                      </p:cBhvr>
                                      <p:tavLst>
                                        <p:tav tm="0">
                                          <p:val>
                                            <p:fltVal val="0"/>
                                          </p:val>
                                        </p:tav>
                                        <p:tav tm="100000">
                                          <p:val>
                                            <p:strVal val="#ppt_w"/>
                                          </p:val>
                                        </p:tav>
                                      </p:tavLst>
                                    </p:anim>
                                    <p:anim calcmode="lin" valueType="num">
                                      <p:cBhvr>
                                        <p:cTn id="8" dur="1750" fill="hold"/>
                                        <p:tgtEl>
                                          <p:spTgt spid="12"/>
                                        </p:tgtEl>
                                        <p:attrNameLst>
                                          <p:attrName>ppt_h</p:attrName>
                                        </p:attrNameLst>
                                      </p:cBhvr>
                                      <p:tavLst>
                                        <p:tav tm="0">
                                          <p:val>
                                            <p:fltVal val="0"/>
                                          </p:val>
                                        </p:tav>
                                        <p:tav tm="100000">
                                          <p:val>
                                            <p:strVal val="#ppt_h"/>
                                          </p:val>
                                        </p:tav>
                                      </p:tavLst>
                                    </p:anim>
                                    <p:animEffect transition="in" filter="fade">
                                      <p:cBhvr>
                                        <p:cTn id="9" dur="1750"/>
                                        <p:tgtEl>
                                          <p:spTgt spid="1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8311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PTMON slide">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9B8924D0-1C33-4D1E-9345-EF214DE7B6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11" name="그림 10">
            <a:extLst>
              <a:ext uri="{FF2B5EF4-FFF2-40B4-BE49-F238E27FC236}">
                <a16:creationId xmlns:a16="http://schemas.microsoft.com/office/drawing/2014/main" id="{6A0E5584-1D53-45E3-B3D1-0223162F5FE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824919"/>
            <a:ext cx="2338043" cy="2033081"/>
          </a:xfrm>
          <a:prstGeom prst="rect">
            <a:avLst/>
          </a:prstGeom>
        </p:spPr>
      </p:pic>
    </p:spTree>
    <p:extLst>
      <p:ext uri="{BB962C8B-B14F-4D97-AF65-F5344CB8AC3E}">
        <p14:creationId xmlns:p14="http://schemas.microsoft.com/office/powerpoint/2010/main" val="2352372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6D69BD88-A539-47B4-864A-974C9FF956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002023" cy="2033081"/>
          </a:xfrm>
          <a:prstGeom prst="rect">
            <a:avLst/>
          </a:prstGeom>
        </p:spPr>
      </p:pic>
      <p:pic>
        <p:nvPicPr>
          <p:cNvPr id="11" name="그림 10">
            <a:extLst>
              <a:ext uri="{FF2B5EF4-FFF2-40B4-BE49-F238E27FC236}">
                <a16:creationId xmlns:a16="http://schemas.microsoft.com/office/drawing/2014/main" id="{15169315-715A-4246-B8B3-87002A5D048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98828" y="4824919"/>
            <a:ext cx="2093172" cy="2033081"/>
          </a:xfrm>
          <a:prstGeom prst="rect">
            <a:avLst/>
          </a:prstGeom>
        </p:spPr>
      </p:pic>
      <p:pic>
        <p:nvPicPr>
          <p:cNvPr id="6" name="Picture 5">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4"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7" name="Picture 6">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9"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2"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13"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4" name="TextBox 13">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5" name="TextBox 14">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6" name="TextBox 15"/>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384279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750" fill="hold"/>
                                        <p:tgtEl>
                                          <p:spTgt spid="14"/>
                                        </p:tgtEl>
                                        <p:attrNameLst>
                                          <p:attrName>ppt_w</p:attrName>
                                        </p:attrNameLst>
                                      </p:cBhvr>
                                      <p:tavLst>
                                        <p:tav tm="0">
                                          <p:val>
                                            <p:fltVal val="0"/>
                                          </p:val>
                                        </p:tav>
                                        <p:tav tm="100000">
                                          <p:val>
                                            <p:strVal val="#ppt_w"/>
                                          </p:val>
                                        </p:tav>
                                      </p:tavLst>
                                    </p:anim>
                                    <p:anim calcmode="lin" valueType="num">
                                      <p:cBhvr>
                                        <p:cTn id="8" dur="1750" fill="hold"/>
                                        <p:tgtEl>
                                          <p:spTgt spid="14"/>
                                        </p:tgtEl>
                                        <p:attrNameLst>
                                          <p:attrName>ppt_h</p:attrName>
                                        </p:attrNameLst>
                                      </p:cBhvr>
                                      <p:tavLst>
                                        <p:tav tm="0">
                                          <p:val>
                                            <p:fltVal val="0"/>
                                          </p:val>
                                        </p:tav>
                                        <p:tav tm="100000">
                                          <p:val>
                                            <p:strVal val="#ppt_h"/>
                                          </p:val>
                                        </p:tav>
                                      </p:tavLst>
                                    </p:anim>
                                    <p:animEffect transition="in" filter="fade">
                                      <p:cBhvr>
                                        <p:cTn id="9" dur="1750"/>
                                        <p:tgtEl>
                                          <p:spTgt spid="1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PTMON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248137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PTMON custom">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41725A-66FC-ECC9-D741-C488264DA5C5}"/>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t="37667"/>
          <a:stretch/>
        </p:blipFill>
        <p:spPr>
          <a:xfrm>
            <a:off x="-2253635" y="-811260"/>
            <a:ext cx="2556694" cy="2850412"/>
          </a:xfrm>
          <a:prstGeom prst="rect">
            <a:avLst/>
          </a:prstGeom>
        </p:spPr>
      </p:pic>
      <p:pic>
        <p:nvPicPr>
          <p:cNvPr id="5" name="Picture 4">
            <a:extLst>
              <a:ext uri="{FF2B5EF4-FFF2-40B4-BE49-F238E27FC236}">
                <a16:creationId xmlns:a16="http://schemas.microsoft.com/office/drawing/2014/main" id="{10ECB967-163D-97A1-9542-86B164988CD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38142"/>
          <a:stretch/>
        </p:blipFill>
        <p:spPr>
          <a:xfrm>
            <a:off x="650633" y="6783225"/>
            <a:ext cx="1960710" cy="2212719"/>
          </a:xfrm>
          <a:prstGeom prst="rect">
            <a:avLst/>
          </a:prstGeom>
        </p:spPr>
      </p:pic>
      <p:sp>
        <p:nvSpPr>
          <p:cNvPr id="6" name="TextBox 3">
            <a:extLst>
              <a:ext uri="{FF2B5EF4-FFF2-40B4-BE49-F238E27FC236}">
                <a16:creationId xmlns:a16="http://schemas.microsoft.com/office/drawing/2014/main" id="{29EA2F57-C96A-966D-50AE-CA599802F3D7}"/>
              </a:ext>
            </a:extLst>
          </p:cNvPr>
          <p:cNvSpPr txBox="1"/>
          <p:nvPr userDrawn="1"/>
        </p:nvSpPr>
        <p:spPr>
          <a:xfrm>
            <a:off x="2539171" y="7974020"/>
            <a:ext cx="7283515" cy="1064137"/>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2105" b="1" dirty="0">
                <a:solidFill>
                  <a:srgbClr val="2C9430"/>
                </a:solidFill>
                <a:latin typeface="SVN-Newton" panose="02040603050506020204" pitchFamily="18" charset="0"/>
                <a:cs typeface="Times New Roman" panose="02020603050405020304" pitchFamily="18" charset="0"/>
              </a:rPr>
              <a:t>MĂNG NON – TÀI LIỆU TIỂU HỌC</a:t>
            </a:r>
          </a:p>
          <a:p>
            <a:pPr marL="0" marR="0" lvl="0" indent="0" algn="ctr" defTabSz="534654" rtl="0" eaLnBrk="1" fontAlgn="auto" latinLnBrk="0" hangingPunct="1">
              <a:lnSpc>
                <a:spcPct val="100000"/>
              </a:lnSpc>
              <a:spcBef>
                <a:spcPts val="0"/>
              </a:spcBef>
              <a:spcAft>
                <a:spcPts val="0"/>
              </a:spcAft>
              <a:buClrTx/>
              <a:buSzTx/>
              <a:buFontTx/>
              <a:buNone/>
              <a:tabLst/>
              <a:defRPr/>
            </a:pPr>
            <a:r>
              <a:rPr lang="en-US" sz="2105" b="1" dirty="0" err="1">
                <a:latin typeface="Times New Roman" panose="02020603050405020304" pitchFamily="18" charset="0"/>
                <a:cs typeface="Times New Roman" panose="02020603050405020304" pitchFamily="18" charset="0"/>
              </a:rPr>
              <a:t>Mời</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truy</a:t>
            </a:r>
            <a:r>
              <a:rPr lang="en-US" sz="2105" b="1" dirty="0">
                <a:latin typeface="Times New Roman" panose="02020603050405020304" pitchFamily="18" charset="0"/>
                <a:cs typeface="Times New Roman" panose="02020603050405020304" pitchFamily="18" charset="0"/>
              </a:rPr>
              <a:t> </a:t>
            </a:r>
            <a:r>
              <a:rPr lang="en-US" sz="2105" b="1" dirty="0" err="1">
                <a:latin typeface="Times New Roman" panose="02020603050405020304" pitchFamily="18" charset="0"/>
                <a:cs typeface="Times New Roman" panose="02020603050405020304" pitchFamily="18" charset="0"/>
              </a:rPr>
              <a:t>cập</a:t>
            </a:r>
            <a:r>
              <a:rPr lang="en-US" sz="2105" b="1" dirty="0">
                <a:latin typeface="Times New Roman" panose="02020603050405020304" pitchFamily="18" charset="0"/>
                <a:cs typeface="Times New Roman" panose="02020603050405020304" pitchFamily="18" charset="0"/>
              </a:rPr>
              <a:t>: </a:t>
            </a:r>
            <a:r>
              <a:rPr lang="en-US" sz="2105" dirty="0">
                <a:solidFill>
                  <a:srgbClr val="FF0066"/>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MĂNG NON- TÀI LIỆU TIỂU HỌC | Facebook</a:t>
            </a:r>
            <a:endParaRPr lang="en-US" sz="2105" dirty="0">
              <a:solidFill>
                <a:srgbClr val="FF0066"/>
              </a:solidFill>
              <a:latin typeface="SVN-Newton" panose="02040603050506020204" pitchFamily="18" charset="0"/>
              <a:cs typeface="Times New Roman" panose="02020603050405020304" pitchFamily="18" charset="0"/>
            </a:endParaRPr>
          </a:p>
          <a:p>
            <a:pPr algn="ctr"/>
            <a:r>
              <a:rPr lang="en-US" sz="2105" b="1" dirty="0">
                <a:solidFill>
                  <a:srgbClr val="0D4370"/>
                </a:solidFill>
                <a:latin typeface="SVN-Newton" panose="02040603050506020204" pitchFamily="18" charset="0"/>
                <a:cs typeface="Times New Roman" panose="02020603050405020304" pitchFamily="18" charset="0"/>
              </a:rPr>
              <a:t>SĐT ZALO : </a:t>
            </a:r>
            <a:r>
              <a:rPr lang="en-US" sz="2105" b="1" u="sng" dirty="0">
                <a:solidFill>
                  <a:srgbClr val="0D4370"/>
                </a:solidFill>
                <a:latin typeface="SVN-Newton" panose="02040603050506020204" pitchFamily="18" charset="0"/>
              </a:rPr>
              <a:t>0382348780</a:t>
            </a:r>
            <a:r>
              <a:rPr lang="en-US" sz="2105" b="1" dirty="0">
                <a:solidFill>
                  <a:srgbClr val="0D4370"/>
                </a:solidFill>
                <a:latin typeface="SVN-Newton" panose="02040603050506020204" pitchFamily="18" charset="0"/>
              </a:rPr>
              <a:t> - </a:t>
            </a:r>
            <a:r>
              <a:rPr lang="en-US" sz="2105" b="1" u="sng" dirty="0">
                <a:solidFill>
                  <a:srgbClr val="0D4370"/>
                </a:solidFill>
                <a:latin typeface="SVN-Newton" panose="02040603050506020204" pitchFamily="18" charset="0"/>
              </a:rPr>
              <a:t>0984848929</a:t>
            </a:r>
            <a:endParaRPr lang="en-US" sz="2105" b="1" dirty="0">
              <a:solidFill>
                <a:srgbClr val="0D4370"/>
              </a:solidFill>
              <a:latin typeface="SVN-Newton" panose="020406030505060202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10432286" y="-739654"/>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8" name="Title 1">
            <a:extLst>
              <a:ext uri="{FF2B5EF4-FFF2-40B4-BE49-F238E27FC236}">
                <a16:creationId xmlns:a16="http://schemas.microsoft.com/office/drawing/2014/main" id="{C2819393-8A5D-E722-6425-C1F457F21F4D}"/>
              </a:ext>
            </a:extLst>
          </p:cNvPr>
          <p:cNvSpPr txBox="1">
            <a:spLocks/>
          </p:cNvSpPr>
          <p:nvPr userDrawn="1"/>
        </p:nvSpPr>
        <p:spPr>
          <a:xfrm>
            <a:off x="455940" y="9080370"/>
            <a:ext cx="2350096" cy="387363"/>
          </a:xfrm>
          <a:prstGeom prst="rect">
            <a:avLst/>
          </a:prstGeom>
        </p:spPr>
        <p:txBody>
          <a:bodyPr vert="horz" lIns="106934" tIns="53467" rIns="106934" bIns="53467"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743" b="0" dirty="0" err="1">
                <a:solidFill>
                  <a:srgbClr val="2C9430"/>
                </a:solidFill>
                <a:latin typeface="#9Slide07 HoneyCream" pitchFamily="2" charset="0"/>
              </a:rPr>
              <a:t>Măng</a:t>
            </a:r>
            <a:r>
              <a:rPr lang="en-US" sz="3743" b="0" dirty="0">
                <a:solidFill>
                  <a:srgbClr val="2C9430"/>
                </a:solidFill>
                <a:latin typeface="#9Slide07 HoneyCream" pitchFamily="2" charset="0"/>
              </a:rPr>
              <a:t> Non</a:t>
            </a:r>
          </a:p>
        </p:txBody>
      </p:sp>
      <p:sp>
        <p:nvSpPr>
          <p:cNvPr id="9" name="Title 1">
            <a:extLst>
              <a:ext uri="{FF2B5EF4-FFF2-40B4-BE49-F238E27FC236}">
                <a16:creationId xmlns:a16="http://schemas.microsoft.com/office/drawing/2014/main" id="{67CE625A-7EB5-37D6-AA98-E6F10E173EFB}"/>
              </a:ext>
            </a:extLst>
          </p:cNvPr>
          <p:cNvSpPr txBox="1">
            <a:spLocks/>
          </p:cNvSpPr>
          <p:nvPr userDrawn="1"/>
        </p:nvSpPr>
        <p:spPr>
          <a:xfrm>
            <a:off x="-668746" y="5662860"/>
            <a:ext cx="2556694" cy="1156798"/>
          </a:xfrm>
          <a:prstGeom prst="rect">
            <a:avLst/>
          </a:prstGeom>
        </p:spPr>
        <p:txBody>
          <a:bodyPr vert="horz" lIns="106934" tIns="53467" rIns="106934" bIns="53467"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b="0" dirty="0" err="1">
                <a:solidFill>
                  <a:schemeClr val="tx2">
                    <a:lumMod val="20000"/>
                    <a:lumOff val="80000"/>
                  </a:schemeClr>
                </a:solidFill>
                <a:latin typeface="#9Slide07 HoneyCream" pitchFamily="2" charset="0"/>
              </a:rPr>
              <a:t>Măng</a:t>
            </a:r>
            <a:r>
              <a:rPr lang="en-US" sz="1800" b="0" dirty="0">
                <a:solidFill>
                  <a:schemeClr val="tx2">
                    <a:lumMod val="20000"/>
                    <a:lumOff val="80000"/>
                  </a:schemeClr>
                </a:solidFill>
                <a:latin typeface="#9Slide07 HoneyCream" pitchFamily="2" charset="0"/>
              </a:rPr>
              <a:t> Non</a:t>
            </a:r>
          </a:p>
        </p:txBody>
      </p:sp>
      <p:sp>
        <p:nvSpPr>
          <p:cNvPr id="10" name="TextBox 9">
            <a:extLst>
              <a:ext uri="{FF2B5EF4-FFF2-40B4-BE49-F238E27FC236}">
                <a16:creationId xmlns:a16="http://schemas.microsoft.com/office/drawing/2014/main" id="{A9185F81-9F4C-9E1A-DA28-FF4DF54F9336}"/>
              </a:ext>
            </a:extLst>
          </p:cNvPr>
          <p:cNvSpPr txBox="1"/>
          <p:nvPr userDrawn="1"/>
        </p:nvSpPr>
        <p:spPr>
          <a:xfrm>
            <a:off x="-2920124" y="1955745"/>
            <a:ext cx="3889672" cy="632161"/>
          </a:xfrm>
          <a:prstGeom prst="rect">
            <a:avLst/>
          </a:prstGeom>
          <a:noFill/>
        </p:spPr>
        <p:txBody>
          <a:bodyPr wrap="square" rtlCol="0">
            <a:spAutoFit/>
          </a:bodyPr>
          <a:lstStyle/>
          <a:p>
            <a:pPr algn="ctr"/>
            <a:r>
              <a:rPr lang="en-US" sz="3508" b="0" cap="none" spc="0" dirty="0" err="1">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Măng</a:t>
            </a:r>
            <a:r>
              <a:rPr lang="en-US"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rPr>
              <a:t> Non</a:t>
            </a:r>
            <a:endParaRPr lang="id-ID" sz="3508" b="0" cap="none" spc="0" dirty="0">
              <a:ln w="0"/>
              <a:solidFill>
                <a:srgbClr val="FF0000"/>
              </a:solidFill>
              <a:effectLst>
                <a:reflection blurRad="6350" stA="53000" endA="300" endPos="35500" dir="5400000" sy="-90000" algn="bl" rotWithShape="0"/>
              </a:effectLst>
              <a:latin typeface="#9Slide07 HoneyCream" pitchFamily="2" charset="0"/>
              <a:cs typeface="#9Slide05 Bodega Script" pitchFamily="2" charset="0"/>
            </a:endParaRPr>
          </a:p>
        </p:txBody>
      </p:sp>
      <p:sp>
        <p:nvSpPr>
          <p:cNvPr id="11" name="TextBox 10">
            <a:extLst>
              <a:ext uri="{FF2B5EF4-FFF2-40B4-BE49-F238E27FC236}">
                <a16:creationId xmlns:a16="http://schemas.microsoft.com/office/drawing/2014/main" id="{6BE93520-6E9F-4C6B-1BDC-F5F4B404C88B}"/>
              </a:ext>
            </a:extLst>
          </p:cNvPr>
          <p:cNvSpPr txBox="1"/>
          <p:nvPr userDrawn="1"/>
        </p:nvSpPr>
        <p:spPr>
          <a:xfrm>
            <a:off x="1630988" y="7353444"/>
            <a:ext cx="10284198" cy="578363"/>
          </a:xfrm>
          <a:prstGeom prst="rect">
            <a:avLst/>
          </a:prstGeom>
          <a:noFill/>
        </p:spPr>
        <p:txBody>
          <a:bodyPr wrap="square">
            <a:spAutoFit/>
          </a:bodyPr>
          <a:lstStyle/>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err="1">
                <a:solidFill>
                  <a:srgbClr val="C00000"/>
                </a:solidFill>
                <a:latin typeface="UTM Avo" panose="02040603050506020204" pitchFamily="18" charset="0"/>
              </a:rPr>
              <a:t>Sản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phẩm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của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Măng</a:t>
            </a:r>
            <a:r>
              <a:rPr lang="en-US" sz="1579" b="1" dirty="0">
                <a:solidFill>
                  <a:srgbClr val="C00000"/>
                </a:solidFill>
                <a:latin typeface="UTM Avo" panose="02040603050506020204" pitchFamily="18" charset="0"/>
              </a:rPr>
              <a:t> Non – </a:t>
            </a:r>
            <a:r>
              <a:rPr lang="en-US" sz="1579" b="1" dirty="0" err="1">
                <a:solidFill>
                  <a:srgbClr val="C00000"/>
                </a:solidFill>
                <a:latin typeface="UTM Avo" panose="02040603050506020204" pitchFamily="18" charset="0"/>
              </a:rPr>
              <a:t>Tài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liệu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Tiểu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học</a:t>
            </a:r>
            <a:r>
              <a:rPr lang="en-US" sz="1579" b="1" dirty="0">
                <a:solidFill>
                  <a:srgbClr val="C00000"/>
                </a:solidFill>
                <a:latin typeface="UTM Avo" panose="02040603050506020204" pitchFamily="18" charset="0"/>
              </a:rPr>
              <a:t>.</a:t>
            </a:r>
          </a:p>
          <a:p>
            <a:pPr marL="0" marR="0" lvl="0" indent="0" algn="ctr" defTabSz="802020" rtl="0" eaLnBrk="1" fontAlgn="auto" latinLnBrk="0" hangingPunct="1">
              <a:lnSpc>
                <a:spcPct val="100000"/>
              </a:lnSpc>
              <a:spcBef>
                <a:spcPts val="0"/>
              </a:spcBef>
              <a:spcAft>
                <a:spcPts val="0"/>
              </a:spcAft>
              <a:buClr>
                <a:srgbClr val="000000"/>
              </a:buClr>
              <a:buSzPts val="1100"/>
              <a:buFont typeface="Arial"/>
              <a:buNone/>
              <a:tabLst/>
              <a:defRPr/>
            </a:pP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Nghiêm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cấm</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buôn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bán</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sao</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chép</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và</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chỉnh</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sửa</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để</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thu</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lợi</a:t>
            </a:r>
            <a:r>
              <a:rPr lang="en-US" sz="1579" b="1" dirty="0">
                <a:solidFill>
                  <a:srgbClr val="C00000"/>
                </a:solidFill>
                <a:latin typeface="UTM Avo" panose="02040603050506020204" pitchFamily="18" charset="0"/>
              </a:rPr>
              <a:t> </a:t>
            </a:r>
            <a:r>
              <a:rPr lang="en-US" sz="1579" b="1" dirty="0" err="1">
                <a:solidFill>
                  <a:srgbClr val="C00000"/>
                </a:solidFill>
                <a:latin typeface="UTM Avo" panose="02040603050506020204" pitchFamily="18" charset="0"/>
              </a:rPr>
              <a:t>nhuận</a:t>
            </a:r>
            <a:r>
              <a:rPr lang="en-US" sz="1579" b="1" dirty="0">
                <a:solidFill>
                  <a:srgbClr val="C00000"/>
                </a:solidFill>
                <a:latin typeface="UTM Avo" panose="02040603050506020204" pitchFamily="18" charset="0"/>
              </a:rPr>
              <a:t>.</a:t>
            </a:r>
          </a:p>
        </p:txBody>
      </p:sp>
      <p:sp>
        <p:nvSpPr>
          <p:cNvPr id="12" name="TextBox 11"/>
          <p:cNvSpPr txBox="1"/>
          <p:nvPr userDrawn="1"/>
        </p:nvSpPr>
        <p:spPr>
          <a:xfrm>
            <a:off x="9306272" y="6858000"/>
            <a:ext cx="2885728" cy="523220"/>
          </a:xfrm>
          <a:prstGeom prst="rect">
            <a:avLst/>
          </a:prstGeom>
          <a:noFill/>
        </p:spPr>
        <p:txBody>
          <a:bodyPr wrap="square" rtlCol="0">
            <a:spAutoFit/>
          </a:bodyPr>
          <a:lstStyle/>
          <a:p>
            <a:pPr algn="ctr"/>
            <a:r>
              <a:rPr lang="en-US" sz="2800" dirty="0">
                <a:latin typeface="UTM Aquarelle" panose="02040603050506020204" pitchFamily="18" charset="0"/>
              </a:rPr>
              <a:t>By </a:t>
            </a:r>
            <a:r>
              <a:rPr lang="en-US" sz="2800" dirty="0" err="1">
                <a:latin typeface="UTM Aquarelle" panose="02040603050506020204" pitchFamily="18" charset="0"/>
              </a:rPr>
              <a:t>Phước</a:t>
            </a:r>
            <a:r>
              <a:rPr lang="en-US" sz="2800" baseline="0" dirty="0">
                <a:latin typeface="UTM Aquarelle" panose="02040603050506020204" pitchFamily="18" charset="0"/>
              </a:rPr>
              <a:t> </a:t>
            </a:r>
            <a:r>
              <a:rPr lang="en-US" sz="2800" baseline="0" dirty="0" err="1">
                <a:latin typeface="UTM Aquarelle" panose="02040603050506020204" pitchFamily="18" charset="0"/>
              </a:rPr>
              <a:t>Trang</a:t>
            </a:r>
            <a:endParaRPr lang="en-US" sz="2800" dirty="0">
              <a:latin typeface="UTM Aquarelle" panose="02040603050506020204" pitchFamily="18" charset="0"/>
            </a:endParaRPr>
          </a:p>
        </p:txBody>
      </p:sp>
    </p:spTree>
    <p:extLst>
      <p:ext uri="{BB962C8B-B14F-4D97-AF65-F5344CB8AC3E}">
        <p14:creationId xmlns:p14="http://schemas.microsoft.com/office/powerpoint/2010/main" val="100687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750" fill="hold"/>
                                        <p:tgtEl>
                                          <p:spTgt spid="10"/>
                                        </p:tgtEl>
                                        <p:attrNameLst>
                                          <p:attrName>ppt_w</p:attrName>
                                        </p:attrNameLst>
                                      </p:cBhvr>
                                      <p:tavLst>
                                        <p:tav tm="0">
                                          <p:val>
                                            <p:fltVal val="0"/>
                                          </p:val>
                                        </p:tav>
                                        <p:tav tm="100000">
                                          <p:val>
                                            <p:strVal val="#ppt_w"/>
                                          </p:val>
                                        </p:tav>
                                      </p:tavLst>
                                    </p:anim>
                                    <p:anim calcmode="lin" valueType="num">
                                      <p:cBhvr>
                                        <p:cTn id="8" dur="1750" fill="hold"/>
                                        <p:tgtEl>
                                          <p:spTgt spid="10"/>
                                        </p:tgtEl>
                                        <p:attrNameLst>
                                          <p:attrName>ppt_h</p:attrName>
                                        </p:attrNameLst>
                                      </p:cBhvr>
                                      <p:tavLst>
                                        <p:tav tm="0">
                                          <p:val>
                                            <p:fltVal val="0"/>
                                          </p:val>
                                        </p:tav>
                                        <p:tav tm="100000">
                                          <p:val>
                                            <p:strVal val="#ppt_h"/>
                                          </p:val>
                                        </p:tav>
                                      </p:tavLst>
                                    </p:anim>
                                    <p:animEffect transition="in" filter="fade">
                                      <p:cBhvr>
                                        <p:cTn id="9" dur="1750"/>
                                        <p:tgtEl>
                                          <p:spTgt spid="1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spTree>
    <p:extLst>
      <p:ext uri="{BB962C8B-B14F-4D97-AF65-F5344CB8AC3E}">
        <p14:creationId xmlns:p14="http://schemas.microsoft.com/office/powerpoint/2010/main" val="1038449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lt1"/>
        </a:solidFill>
        <a:effectLst/>
      </p:bgPr>
    </p:bg>
    <p:spTree>
      <p:nvGrpSpPr>
        <p:cNvPr id="1" name="Shape 107"/>
        <p:cNvGrpSpPr/>
        <p:nvPr/>
      </p:nvGrpSpPr>
      <p:grpSpPr>
        <a:xfrm>
          <a:off x="0" y="0"/>
          <a:ext cx="0" cy="0"/>
          <a:chOff x="0" y="0"/>
          <a:chExt cx="0" cy="0"/>
        </a:xfrm>
      </p:grpSpPr>
      <p:sp>
        <p:nvSpPr>
          <p:cNvPr id="108" name="Google Shape;108;p4"/>
          <p:cNvSpPr/>
          <p:nvPr/>
        </p:nvSpPr>
        <p:spPr>
          <a:xfrm rot="10800000">
            <a:off x="-203187" y="2126252"/>
            <a:ext cx="12649187" cy="4871449"/>
          </a:xfrm>
          <a:custGeom>
            <a:avLst/>
            <a:gdLst/>
            <a:ahLst/>
            <a:cxnLst/>
            <a:rect l="l" t="t" r="r" b="b"/>
            <a:pathLst>
              <a:path w="112241" h="40653" extrusionOk="0">
                <a:moveTo>
                  <a:pt x="9" y="482"/>
                </a:moveTo>
                <a:cubicBezTo>
                  <a:pt x="6" y="482"/>
                  <a:pt x="3" y="482"/>
                  <a:pt x="1" y="482"/>
                </a:cubicBezTo>
                <a:cubicBezTo>
                  <a:pt x="1" y="482"/>
                  <a:pt x="4" y="482"/>
                  <a:pt x="9" y="482"/>
                </a:cubicBezTo>
                <a:close/>
                <a:moveTo>
                  <a:pt x="84716" y="1"/>
                </a:moveTo>
                <a:cubicBezTo>
                  <a:pt x="52481" y="1"/>
                  <a:pt x="765" y="475"/>
                  <a:pt x="9" y="482"/>
                </a:cubicBezTo>
                <a:lnTo>
                  <a:pt x="9" y="482"/>
                </a:lnTo>
                <a:cubicBezTo>
                  <a:pt x="61" y="482"/>
                  <a:pt x="113" y="481"/>
                  <a:pt x="165" y="481"/>
                </a:cubicBezTo>
                <a:cubicBezTo>
                  <a:pt x="10817" y="481"/>
                  <a:pt x="19426" y="9643"/>
                  <a:pt x="25182" y="17579"/>
                </a:cubicBezTo>
                <a:cubicBezTo>
                  <a:pt x="29623" y="23711"/>
                  <a:pt x="33767" y="30271"/>
                  <a:pt x="39851" y="34784"/>
                </a:cubicBezTo>
                <a:cubicBezTo>
                  <a:pt x="45062" y="38640"/>
                  <a:pt x="51556" y="40652"/>
                  <a:pt x="58034" y="40652"/>
                </a:cubicBezTo>
                <a:cubicBezTo>
                  <a:pt x="61798" y="40652"/>
                  <a:pt x="65557" y="39973"/>
                  <a:pt x="69057" y="38582"/>
                </a:cubicBezTo>
                <a:cubicBezTo>
                  <a:pt x="75165" y="36141"/>
                  <a:pt x="80344" y="31760"/>
                  <a:pt x="84594" y="26747"/>
                </a:cubicBezTo>
                <a:cubicBezTo>
                  <a:pt x="91738" y="18294"/>
                  <a:pt x="97025" y="2197"/>
                  <a:pt x="109598" y="482"/>
                </a:cubicBezTo>
                <a:cubicBezTo>
                  <a:pt x="112241" y="121"/>
                  <a:pt x="100948" y="1"/>
                  <a:pt x="8471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4"/>
          <p:cNvSpPr/>
          <p:nvPr/>
        </p:nvSpPr>
        <p:spPr>
          <a:xfrm rot="8549447">
            <a:off x="1091822" y="5271252"/>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4"/>
          <p:cNvSpPr/>
          <p:nvPr/>
        </p:nvSpPr>
        <p:spPr>
          <a:xfrm rot="-7207332">
            <a:off x="10927925" y="780723"/>
            <a:ext cx="308583" cy="292008"/>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4"/>
          <p:cNvSpPr/>
          <p:nvPr/>
        </p:nvSpPr>
        <p:spPr>
          <a:xfrm rot="-3647476">
            <a:off x="10140486" y="6037211"/>
            <a:ext cx="296761" cy="280824"/>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4"/>
          <p:cNvSpPr/>
          <p:nvPr/>
        </p:nvSpPr>
        <p:spPr>
          <a:xfrm rot="2195570">
            <a:off x="9938596" y="6263435"/>
            <a:ext cx="211281" cy="19993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4"/>
          <p:cNvSpPr txBox="1">
            <a:spLocks noGrp="1"/>
          </p:cNvSpPr>
          <p:nvPr>
            <p:ph type="title"/>
          </p:nvPr>
        </p:nvSpPr>
        <p:spPr>
          <a:xfrm>
            <a:off x="6096000" y="2448000"/>
            <a:ext cx="5135600" cy="10920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14" name="Google Shape;114;p4"/>
          <p:cNvSpPr txBox="1">
            <a:spLocks noGrp="1"/>
          </p:cNvSpPr>
          <p:nvPr>
            <p:ph type="title" idx="2" hasCustomPrompt="1"/>
          </p:nvPr>
        </p:nvSpPr>
        <p:spPr>
          <a:xfrm>
            <a:off x="2147133" y="2556000"/>
            <a:ext cx="2766800" cy="174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6000">
                <a:solidFill>
                  <a:schemeClr val="accent1"/>
                </a:solidFill>
              </a:defRPr>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115" name="Google Shape;115;p4"/>
          <p:cNvSpPr txBox="1">
            <a:spLocks noGrp="1"/>
          </p:cNvSpPr>
          <p:nvPr>
            <p:ph type="subTitle" idx="1"/>
          </p:nvPr>
        </p:nvSpPr>
        <p:spPr>
          <a:xfrm>
            <a:off x="6096000" y="3540000"/>
            <a:ext cx="5042000" cy="87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500"/>
              <a:buNone/>
              <a:defRPr sz="2133"/>
            </a:lvl1pPr>
            <a:lvl2pPr lvl="1">
              <a:spcBef>
                <a:spcPts val="2133"/>
              </a:spcBef>
              <a:spcAft>
                <a:spcPts val="0"/>
              </a:spcAft>
              <a:buSzPts val="1500"/>
              <a:buNone/>
              <a:defRPr/>
            </a:lvl2pPr>
            <a:lvl3pPr lvl="2">
              <a:spcBef>
                <a:spcPts val="2133"/>
              </a:spcBef>
              <a:spcAft>
                <a:spcPts val="0"/>
              </a:spcAft>
              <a:buSzPts val="1500"/>
              <a:buNone/>
              <a:defRPr/>
            </a:lvl3pPr>
            <a:lvl4pPr lvl="3">
              <a:spcBef>
                <a:spcPts val="2133"/>
              </a:spcBef>
              <a:spcAft>
                <a:spcPts val="0"/>
              </a:spcAft>
              <a:buSzPts val="1500"/>
              <a:buNone/>
              <a:defRPr/>
            </a:lvl4pPr>
            <a:lvl5pPr lvl="4">
              <a:spcBef>
                <a:spcPts val="2133"/>
              </a:spcBef>
              <a:spcAft>
                <a:spcPts val="0"/>
              </a:spcAft>
              <a:buSzPts val="1500"/>
              <a:buNone/>
              <a:defRPr/>
            </a:lvl5pPr>
            <a:lvl6pPr lvl="5">
              <a:spcBef>
                <a:spcPts val="2133"/>
              </a:spcBef>
              <a:spcAft>
                <a:spcPts val="0"/>
              </a:spcAft>
              <a:buSzPts val="1500"/>
              <a:buNone/>
              <a:defRPr/>
            </a:lvl6pPr>
            <a:lvl7pPr lvl="6">
              <a:spcBef>
                <a:spcPts val="2133"/>
              </a:spcBef>
              <a:spcAft>
                <a:spcPts val="0"/>
              </a:spcAft>
              <a:buSzPts val="1400"/>
              <a:buNone/>
              <a:defRPr/>
            </a:lvl7pPr>
            <a:lvl8pPr lvl="7">
              <a:spcBef>
                <a:spcPts val="2133"/>
              </a:spcBef>
              <a:spcAft>
                <a:spcPts val="0"/>
              </a:spcAft>
              <a:buSzPts val="1400"/>
              <a:buNone/>
              <a:defRPr/>
            </a:lvl8pPr>
            <a:lvl9pPr lvl="8">
              <a:spcBef>
                <a:spcPts val="2133"/>
              </a:spcBef>
              <a:spcAft>
                <a:spcPts val="2133"/>
              </a:spcAft>
              <a:buSzPts val="1400"/>
              <a:buNone/>
              <a:defRPr/>
            </a:lvl9pPr>
          </a:lstStyle>
          <a:p>
            <a:endParaRPr/>
          </a:p>
        </p:txBody>
      </p:sp>
      <p:grpSp>
        <p:nvGrpSpPr>
          <p:cNvPr id="116" name="Google Shape;116;p4"/>
          <p:cNvGrpSpPr/>
          <p:nvPr/>
        </p:nvGrpSpPr>
        <p:grpSpPr>
          <a:xfrm>
            <a:off x="12" y="-306790"/>
            <a:ext cx="12296443" cy="2277265"/>
            <a:chOff x="9" y="-230093"/>
            <a:chExt cx="9222332" cy="1707949"/>
          </a:xfrm>
        </p:grpSpPr>
        <p:grpSp>
          <p:nvGrpSpPr>
            <p:cNvPr id="117" name="Google Shape;117;p4"/>
            <p:cNvGrpSpPr/>
            <p:nvPr/>
          </p:nvGrpSpPr>
          <p:grpSpPr>
            <a:xfrm rot="-4110747">
              <a:off x="225859" y="835922"/>
              <a:ext cx="514564" cy="482509"/>
              <a:chOff x="1808966" y="570473"/>
              <a:chExt cx="514562" cy="482508"/>
            </a:xfrm>
          </p:grpSpPr>
          <p:sp>
            <p:nvSpPr>
              <p:cNvPr id="118" name="Google Shape;118;p4"/>
              <p:cNvSpPr/>
              <p:nvPr/>
            </p:nvSpPr>
            <p:spPr>
              <a:xfrm rot="1336399">
                <a:off x="1860484" y="635298"/>
                <a:ext cx="411526" cy="352857"/>
              </a:xfrm>
              <a:custGeom>
                <a:avLst/>
                <a:gdLst/>
                <a:ahLst/>
                <a:cxnLst/>
                <a:rect l="l" t="t" r="r" b="b"/>
                <a:pathLst>
                  <a:path w="18027" h="15457" extrusionOk="0">
                    <a:moveTo>
                      <a:pt x="6484" y="0"/>
                    </a:moveTo>
                    <a:cubicBezTo>
                      <a:pt x="6270" y="0"/>
                      <a:pt x="6046" y="42"/>
                      <a:pt x="5811" y="132"/>
                    </a:cubicBezTo>
                    <a:cubicBezTo>
                      <a:pt x="3465" y="1025"/>
                      <a:pt x="6502" y="6990"/>
                      <a:pt x="6406" y="7216"/>
                    </a:cubicBezTo>
                    <a:cubicBezTo>
                      <a:pt x="6299" y="7442"/>
                      <a:pt x="1" y="8906"/>
                      <a:pt x="1191" y="11514"/>
                    </a:cubicBezTo>
                    <a:cubicBezTo>
                      <a:pt x="1500" y="12194"/>
                      <a:pt x="2065" y="12444"/>
                      <a:pt x="2736" y="12444"/>
                    </a:cubicBezTo>
                    <a:cubicBezTo>
                      <a:pt x="4599" y="12444"/>
                      <a:pt x="7287" y="10521"/>
                      <a:pt x="7644" y="10521"/>
                    </a:cubicBezTo>
                    <a:cubicBezTo>
                      <a:pt x="7654" y="10521"/>
                      <a:pt x="7662" y="10523"/>
                      <a:pt x="7668" y="10526"/>
                    </a:cubicBezTo>
                    <a:cubicBezTo>
                      <a:pt x="7946" y="10654"/>
                      <a:pt x="9383" y="15457"/>
                      <a:pt x="11790" y="15457"/>
                    </a:cubicBezTo>
                    <a:cubicBezTo>
                      <a:pt x="12066" y="15457"/>
                      <a:pt x="12355" y="15393"/>
                      <a:pt x="12657" y="15252"/>
                    </a:cubicBezTo>
                    <a:cubicBezTo>
                      <a:pt x="15586" y="13871"/>
                      <a:pt x="11550" y="9014"/>
                      <a:pt x="11633" y="8775"/>
                    </a:cubicBezTo>
                    <a:cubicBezTo>
                      <a:pt x="11717" y="8549"/>
                      <a:pt x="18027" y="6620"/>
                      <a:pt x="16812" y="4358"/>
                    </a:cubicBezTo>
                    <a:cubicBezTo>
                      <a:pt x="16512" y="3790"/>
                      <a:pt x="15959" y="3579"/>
                      <a:pt x="15293" y="3579"/>
                    </a:cubicBezTo>
                    <a:cubicBezTo>
                      <a:pt x="13348" y="3579"/>
                      <a:pt x="10443" y="5387"/>
                      <a:pt x="10096" y="5387"/>
                    </a:cubicBezTo>
                    <a:cubicBezTo>
                      <a:pt x="10087" y="5387"/>
                      <a:pt x="10079" y="5385"/>
                      <a:pt x="10073" y="5382"/>
                    </a:cubicBezTo>
                    <a:cubicBezTo>
                      <a:pt x="9920" y="5284"/>
                      <a:pt x="8893" y="0"/>
                      <a:pt x="6484"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1336399">
                <a:off x="2057921" y="772127"/>
                <a:ext cx="31549" cy="27120"/>
              </a:xfrm>
              <a:custGeom>
                <a:avLst/>
                <a:gdLst/>
                <a:ahLst/>
                <a:cxnLst/>
                <a:rect l="l" t="t" r="r" b="b"/>
                <a:pathLst>
                  <a:path w="1382" h="1188" extrusionOk="0">
                    <a:moveTo>
                      <a:pt x="707" y="1"/>
                    </a:moveTo>
                    <a:cubicBezTo>
                      <a:pt x="639" y="1"/>
                      <a:pt x="569" y="11"/>
                      <a:pt x="500" y="34"/>
                    </a:cubicBezTo>
                    <a:cubicBezTo>
                      <a:pt x="179" y="153"/>
                      <a:pt x="0" y="487"/>
                      <a:pt x="107" y="796"/>
                    </a:cubicBezTo>
                    <a:cubicBezTo>
                      <a:pt x="192" y="1040"/>
                      <a:pt x="423" y="1187"/>
                      <a:pt x="674" y="1187"/>
                    </a:cubicBezTo>
                    <a:cubicBezTo>
                      <a:pt x="743" y="1187"/>
                      <a:pt x="813" y="1177"/>
                      <a:pt x="881" y="1154"/>
                    </a:cubicBezTo>
                    <a:cubicBezTo>
                      <a:pt x="1203" y="1035"/>
                      <a:pt x="1381" y="701"/>
                      <a:pt x="1274" y="392"/>
                    </a:cubicBezTo>
                    <a:cubicBezTo>
                      <a:pt x="1190" y="148"/>
                      <a:pt x="959" y="1"/>
                      <a:pt x="707"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1336399">
                <a:off x="2049945" y="660067"/>
                <a:ext cx="52756" cy="95011"/>
              </a:xfrm>
              <a:custGeom>
                <a:avLst/>
                <a:gdLst/>
                <a:ahLst/>
                <a:cxnLst/>
                <a:rect l="l" t="t" r="r" b="b"/>
                <a:pathLst>
                  <a:path w="2311" h="4162" extrusionOk="0">
                    <a:moveTo>
                      <a:pt x="591" y="0"/>
                    </a:moveTo>
                    <a:cubicBezTo>
                      <a:pt x="556" y="0"/>
                      <a:pt x="521" y="6"/>
                      <a:pt x="488" y="17"/>
                    </a:cubicBezTo>
                    <a:cubicBezTo>
                      <a:pt x="48" y="159"/>
                      <a:pt x="0" y="1195"/>
                      <a:pt x="369" y="2338"/>
                    </a:cubicBezTo>
                    <a:cubicBezTo>
                      <a:pt x="712" y="3389"/>
                      <a:pt x="1291" y="4162"/>
                      <a:pt x="1725" y="4162"/>
                    </a:cubicBezTo>
                    <a:cubicBezTo>
                      <a:pt x="1758" y="4162"/>
                      <a:pt x="1791" y="4157"/>
                      <a:pt x="1822" y="4148"/>
                    </a:cubicBezTo>
                    <a:cubicBezTo>
                      <a:pt x="2251" y="4005"/>
                      <a:pt x="2310" y="2969"/>
                      <a:pt x="1941" y="1826"/>
                    </a:cubicBezTo>
                    <a:cubicBezTo>
                      <a:pt x="1600" y="771"/>
                      <a:pt x="1016" y="0"/>
                      <a:pt x="591"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1" name="Google Shape;121;p4"/>
            <p:cNvGrpSpPr/>
            <p:nvPr/>
          </p:nvGrpSpPr>
          <p:grpSpPr>
            <a:xfrm>
              <a:off x="8431055" y="995377"/>
              <a:ext cx="367699" cy="482479"/>
              <a:chOff x="2295201" y="456788"/>
              <a:chExt cx="624170" cy="819010"/>
            </a:xfrm>
          </p:grpSpPr>
          <p:sp>
            <p:nvSpPr>
              <p:cNvPr id="122" name="Google Shape;122;p4"/>
              <p:cNvSpPr/>
              <p:nvPr/>
            </p:nvSpPr>
            <p:spPr>
              <a:xfrm rot="-265425">
                <a:off x="2324324" y="477457"/>
                <a:ext cx="565924" cy="777671"/>
              </a:xfrm>
              <a:custGeom>
                <a:avLst/>
                <a:gdLst/>
                <a:ahLst/>
                <a:cxnLst/>
                <a:rect l="l" t="t" r="r" b="b"/>
                <a:pathLst>
                  <a:path w="15183" h="20864" extrusionOk="0">
                    <a:moveTo>
                      <a:pt x="5535" y="1"/>
                    </a:moveTo>
                    <a:cubicBezTo>
                      <a:pt x="2828" y="1"/>
                      <a:pt x="1" y="8910"/>
                      <a:pt x="1788" y="10310"/>
                    </a:cubicBezTo>
                    <a:cubicBezTo>
                      <a:pt x="3657" y="11786"/>
                      <a:pt x="7289" y="11953"/>
                      <a:pt x="7289" y="11953"/>
                    </a:cubicBezTo>
                    <a:cubicBezTo>
                      <a:pt x="7289" y="11953"/>
                      <a:pt x="4372" y="19656"/>
                      <a:pt x="7015" y="20752"/>
                    </a:cubicBezTo>
                    <a:cubicBezTo>
                      <a:pt x="7196" y="20827"/>
                      <a:pt x="7372" y="20863"/>
                      <a:pt x="7545" y="20863"/>
                    </a:cubicBezTo>
                    <a:cubicBezTo>
                      <a:pt x="9884" y="20863"/>
                      <a:pt x="11503" y="14240"/>
                      <a:pt x="13277" y="8774"/>
                    </a:cubicBezTo>
                    <a:cubicBezTo>
                      <a:pt x="15182" y="2916"/>
                      <a:pt x="13754" y="2857"/>
                      <a:pt x="12384" y="2511"/>
                    </a:cubicBezTo>
                    <a:cubicBezTo>
                      <a:pt x="12343" y="2501"/>
                      <a:pt x="12302" y="2497"/>
                      <a:pt x="12260" y="2497"/>
                    </a:cubicBezTo>
                    <a:cubicBezTo>
                      <a:pt x="10905" y="2497"/>
                      <a:pt x="9152" y="7564"/>
                      <a:pt x="8979" y="8465"/>
                    </a:cubicBezTo>
                    <a:cubicBezTo>
                      <a:pt x="8979" y="8465"/>
                      <a:pt x="8979" y="8465"/>
                      <a:pt x="8979" y="8465"/>
                    </a:cubicBezTo>
                    <a:cubicBezTo>
                      <a:pt x="8977" y="8465"/>
                      <a:pt x="7518" y="7226"/>
                      <a:pt x="5729" y="7131"/>
                    </a:cubicBezTo>
                    <a:cubicBezTo>
                      <a:pt x="5729" y="7131"/>
                      <a:pt x="8729" y="952"/>
                      <a:pt x="5907" y="59"/>
                    </a:cubicBezTo>
                    <a:cubicBezTo>
                      <a:pt x="5784" y="19"/>
                      <a:pt x="5660" y="1"/>
                      <a:pt x="5535" y="1"/>
                    </a:cubicBezTo>
                    <a:close/>
                  </a:path>
                </a:pathLst>
              </a:custGeom>
              <a:solidFill>
                <a:srgbClr val="73C3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65425">
                <a:off x="2377983" y="520434"/>
                <a:ext cx="134856" cy="237506"/>
              </a:xfrm>
              <a:custGeom>
                <a:avLst/>
                <a:gdLst/>
                <a:ahLst/>
                <a:cxnLst/>
                <a:rect l="l" t="t" r="r" b="b"/>
                <a:pathLst>
                  <a:path w="3618" h="6372" extrusionOk="0">
                    <a:moveTo>
                      <a:pt x="2894" y="1"/>
                    </a:moveTo>
                    <a:cubicBezTo>
                      <a:pt x="2158" y="1"/>
                      <a:pt x="0" y="6168"/>
                      <a:pt x="759" y="6366"/>
                    </a:cubicBezTo>
                    <a:cubicBezTo>
                      <a:pt x="771" y="6370"/>
                      <a:pt x="784" y="6371"/>
                      <a:pt x="797" y="6371"/>
                    </a:cubicBezTo>
                    <a:cubicBezTo>
                      <a:pt x="1610" y="6371"/>
                      <a:pt x="3617" y="266"/>
                      <a:pt x="2938" y="9"/>
                    </a:cubicBezTo>
                    <a:cubicBezTo>
                      <a:pt x="2924" y="3"/>
                      <a:pt x="2909" y="1"/>
                      <a:pt x="2894"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65425">
                <a:off x="2567619" y="589139"/>
                <a:ext cx="233444" cy="606400"/>
              </a:xfrm>
              <a:custGeom>
                <a:avLst/>
                <a:gdLst/>
                <a:ahLst/>
                <a:cxnLst/>
                <a:rect l="l" t="t" r="r" b="b"/>
                <a:pathLst>
                  <a:path w="6263" h="16269" extrusionOk="0">
                    <a:moveTo>
                      <a:pt x="5623" y="0"/>
                    </a:moveTo>
                    <a:cubicBezTo>
                      <a:pt x="5237" y="0"/>
                      <a:pt x="2897" y="5871"/>
                      <a:pt x="1845" y="8883"/>
                    </a:cubicBezTo>
                    <a:cubicBezTo>
                      <a:pt x="786" y="11919"/>
                      <a:pt x="0" y="16087"/>
                      <a:pt x="417" y="16265"/>
                    </a:cubicBezTo>
                    <a:cubicBezTo>
                      <a:pt x="422" y="16267"/>
                      <a:pt x="427" y="16268"/>
                      <a:pt x="433" y="16268"/>
                    </a:cubicBezTo>
                    <a:cubicBezTo>
                      <a:pt x="883" y="16268"/>
                      <a:pt x="2882" y="9144"/>
                      <a:pt x="3941" y="6097"/>
                    </a:cubicBezTo>
                    <a:cubicBezTo>
                      <a:pt x="5024" y="3014"/>
                      <a:pt x="6263" y="168"/>
                      <a:pt x="5632" y="1"/>
                    </a:cubicBezTo>
                    <a:cubicBezTo>
                      <a:pt x="5629" y="1"/>
                      <a:pt x="5626" y="0"/>
                      <a:pt x="5623" y="0"/>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4"/>
              <p:cNvSpPr/>
              <p:nvPr/>
            </p:nvSpPr>
            <p:spPr>
              <a:xfrm rot="-265425">
                <a:off x="2398304" y="791182"/>
                <a:ext cx="33323" cy="33322"/>
              </a:xfrm>
              <a:custGeom>
                <a:avLst/>
                <a:gdLst/>
                <a:ahLst/>
                <a:cxnLst/>
                <a:rect l="l" t="t" r="r" b="b"/>
                <a:pathLst>
                  <a:path w="894" h="894" extrusionOk="0">
                    <a:moveTo>
                      <a:pt x="453" y="1"/>
                    </a:moveTo>
                    <a:cubicBezTo>
                      <a:pt x="203" y="1"/>
                      <a:pt x="0" y="203"/>
                      <a:pt x="0" y="442"/>
                    </a:cubicBezTo>
                    <a:cubicBezTo>
                      <a:pt x="0" y="692"/>
                      <a:pt x="203" y="894"/>
                      <a:pt x="453" y="894"/>
                    </a:cubicBezTo>
                    <a:cubicBezTo>
                      <a:pt x="703" y="894"/>
                      <a:pt x="893" y="692"/>
                      <a:pt x="893" y="442"/>
                    </a:cubicBezTo>
                    <a:cubicBezTo>
                      <a:pt x="893" y="203"/>
                      <a:pt x="703" y="1"/>
                      <a:pt x="453" y="1"/>
                    </a:cubicBezTo>
                    <a:close/>
                  </a:path>
                </a:pathLst>
              </a:custGeom>
              <a:solidFill>
                <a:srgbClr val="36A2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 name="Google Shape;126;p4"/>
            <p:cNvGrpSpPr/>
            <p:nvPr/>
          </p:nvGrpSpPr>
          <p:grpSpPr>
            <a:xfrm rot="312326">
              <a:off x="27316" y="107713"/>
              <a:ext cx="537653" cy="545141"/>
              <a:chOff x="881650" y="1773075"/>
              <a:chExt cx="407175" cy="416350"/>
            </a:xfrm>
          </p:grpSpPr>
          <p:sp>
            <p:nvSpPr>
              <p:cNvPr id="127" name="Google Shape;127;p4"/>
              <p:cNvSpPr/>
              <p:nvPr/>
            </p:nvSpPr>
            <p:spPr>
              <a:xfrm>
                <a:off x="881650" y="1773075"/>
                <a:ext cx="407175" cy="416350"/>
              </a:xfrm>
              <a:custGeom>
                <a:avLst/>
                <a:gdLst/>
                <a:ahLst/>
                <a:cxnLst/>
                <a:rect l="l" t="t" r="r" b="b"/>
                <a:pathLst>
                  <a:path w="16287" h="16654" extrusionOk="0">
                    <a:moveTo>
                      <a:pt x="6602" y="1"/>
                    </a:moveTo>
                    <a:cubicBezTo>
                      <a:pt x="4440" y="1"/>
                      <a:pt x="2474" y="1200"/>
                      <a:pt x="1536" y="2842"/>
                    </a:cubicBezTo>
                    <a:cubicBezTo>
                      <a:pt x="0" y="5533"/>
                      <a:pt x="310" y="8021"/>
                      <a:pt x="1917" y="8473"/>
                    </a:cubicBezTo>
                    <a:cubicBezTo>
                      <a:pt x="2144" y="8536"/>
                      <a:pt x="2350" y="8566"/>
                      <a:pt x="2539" y="8566"/>
                    </a:cubicBezTo>
                    <a:cubicBezTo>
                      <a:pt x="4027" y="8566"/>
                      <a:pt x="4420" y="6743"/>
                      <a:pt x="4906" y="5211"/>
                    </a:cubicBezTo>
                    <a:cubicBezTo>
                      <a:pt x="5274" y="4041"/>
                      <a:pt x="5978" y="3410"/>
                      <a:pt x="6827" y="3410"/>
                    </a:cubicBezTo>
                    <a:cubicBezTo>
                      <a:pt x="7239" y="3410"/>
                      <a:pt x="7685" y="3558"/>
                      <a:pt x="8144" y="3866"/>
                    </a:cubicBezTo>
                    <a:cubicBezTo>
                      <a:pt x="9549" y="4818"/>
                      <a:pt x="8168" y="8938"/>
                      <a:pt x="7013" y="11057"/>
                    </a:cubicBezTo>
                    <a:cubicBezTo>
                      <a:pt x="5858" y="13165"/>
                      <a:pt x="5037" y="16605"/>
                      <a:pt x="7894" y="16653"/>
                    </a:cubicBezTo>
                    <a:cubicBezTo>
                      <a:pt x="7908" y="16653"/>
                      <a:pt x="7922" y="16653"/>
                      <a:pt x="7936" y="16653"/>
                    </a:cubicBezTo>
                    <a:cubicBezTo>
                      <a:pt x="10817" y="16653"/>
                      <a:pt x="16286" y="11800"/>
                      <a:pt x="15883" y="10378"/>
                    </a:cubicBezTo>
                    <a:cubicBezTo>
                      <a:pt x="15623" y="9451"/>
                      <a:pt x="14750" y="9032"/>
                      <a:pt x="13847" y="9032"/>
                    </a:cubicBezTo>
                    <a:cubicBezTo>
                      <a:pt x="13348" y="9032"/>
                      <a:pt x="12839" y="9160"/>
                      <a:pt x="12419" y="9402"/>
                    </a:cubicBezTo>
                    <a:cubicBezTo>
                      <a:pt x="11668" y="9855"/>
                      <a:pt x="11014" y="10438"/>
                      <a:pt x="10490" y="11140"/>
                    </a:cubicBezTo>
                    <a:cubicBezTo>
                      <a:pt x="10490" y="11140"/>
                      <a:pt x="14157" y="4675"/>
                      <a:pt x="10764" y="1663"/>
                    </a:cubicBezTo>
                    <a:cubicBezTo>
                      <a:pt x="9441" y="489"/>
                      <a:pt x="7982" y="1"/>
                      <a:pt x="66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4"/>
              <p:cNvSpPr/>
              <p:nvPr/>
            </p:nvSpPr>
            <p:spPr>
              <a:xfrm>
                <a:off x="906350" y="1802325"/>
                <a:ext cx="105400" cy="129100"/>
              </a:xfrm>
              <a:custGeom>
                <a:avLst/>
                <a:gdLst/>
                <a:ahLst/>
                <a:cxnLst/>
                <a:rect l="l" t="t" r="r" b="b"/>
                <a:pathLst>
                  <a:path w="4216" h="5164" extrusionOk="0">
                    <a:moveTo>
                      <a:pt x="3680" y="0"/>
                    </a:moveTo>
                    <a:cubicBezTo>
                      <a:pt x="3129" y="0"/>
                      <a:pt x="1983" y="685"/>
                      <a:pt x="1286" y="1779"/>
                    </a:cubicBezTo>
                    <a:cubicBezTo>
                      <a:pt x="429" y="3112"/>
                      <a:pt x="1" y="4887"/>
                      <a:pt x="715" y="5148"/>
                    </a:cubicBezTo>
                    <a:cubicBezTo>
                      <a:pt x="742" y="5159"/>
                      <a:pt x="768" y="5163"/>
                      <a:pt x="794" y="5163"/>
                    </a:cubicBezTo>
                    <a:cubicBezTo>
                      <a:pt x="1353" y="5163"/>
                      <a:pt x="1689" y="2929"/>
                      <a:pt x="2406" y="2053"/>
                    </a:cubicBezTo>
                    <a:cubicBezTo>
                      <a:pt x="3156" y="1124"/>
                      <a:pt x="4215" y="529"/>
                      <a:pt x="3953" y="112"/>
                    </a:cubicBezTo>
                    <a:cubicBezTo>
                      <a:pt x="3902" y="36"/>
                      <a:pt x="3807" y="0"/>
                      <a:pt x="368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4"/>
              <p:cNvSpPr/>
              <p:nvPr/>
            </p:nvSpPr>
            <p:spPr>
              <a:xfrm>
                <a:off x="1023625" y="1789050"/>
                <a:ext cx="20575" cy="20550"/>
              </a:xfrm>
              <a:custGeom>
                <a:avLst/>
                <a:gdLst/>
                <a:ahLst/>
                <a:cxnLst/>
                <a:rect l="l" t="t" r="r" b="b"/>
                <a:pathLst>
                  <a:path w="823" h="822" extrusionOk="0">
                    <a:moveTo>
                      <a:pt x="405" y="0"/>
                    </a:moveTo>
                    <a:cubicBezTo>
                      <a:pt x="179" y="0"/>
                      <a:pt x="1" y="191"/>
                      <a:pt x="1" y="417"/>
                    </a:cubicBezTo>
                    <a:cubicBezTo>
                      <a:pt x="1" y="643"/>
                      <a:pt x="179" y="822"/>
                      <a:pt x="405" y="822"/>
                    </a:cubicBezTo>
                    <a:cubicBezTo>
                      <a:pt x="632" y="822"/>
                      <a:pt x="822" y="643"/>
                      <a:pt x="822" y="417"/>
                    </a:cubicBezTo>
                    <a:cubicBezTo>
                      <a:pt x="822" y="191"/>
                      <a:pt x="632" y="0"/>
                      <a:pt x="4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 name="Google Shape;130;p4"/>
            <p:cNvGrpSpPr/>
            <p:nvPr/>
          </p:nvGrpSpPr>
          <p:grpSpPr>
            <a:xfrm rot="-705166">
              <a:off x="764605" y="339823"/>
              <a:ext cx="436681" cy="381309"/>
              <a:chOff x="2743525" y="601801"/>
              <a:chExt cx="333510" cy="291221"/>
            </a:xfrm>
          </p:grpSpPr>
          <p:sp>
            <p:nvSpPr>
              <p:cNvPr id="131" name="Google Shape;131;p4"/>
              <p:cNvSpPr/>
              <p:nvPr/>
            </p:nvSpPr>
            <p:spPr>
              <a:xfrm>
                <a:off x="2743525" y="601801"/>
                <a:ext cx="333510" cy="118908"/>
              </a:xfrm>
              <a:custGeom>
                <a:avLst/>
                <a:gdLst/>
                <a:ahLst/>
                <a:cxnLst/>
                <a:rect l="l" t="t" r="r" b="b"/>
                <a:pathLst>
                  <a:path w="14610" h="5209" extrusionOk="0">
                    <a:moveTo>
                      <a:pt x="11552" y="1"/>
                    </a:moveTo>
                    <a:cubicBezTo>
                      <a:pt x="8221" y="1"/>
                      <a:pt x="4891" y="370"/>
                      <a:pt x="1560" y="517"/>
                    </a:cubicBezTo>
                    <a:cubicBezTo>
                      <a:pt x="1" y="587"/>
                      <a:pt x="200" y="5208"/>
                      <a:pt x="1739" y="5208"/>
                    </a:cubicBezTo>
                    <a:cubicBezTo>
                      <a:pt x="1751" y="5208"/>
                      <a:pt x="1763" y="5208"/>
                      <a:pt x="1775" y="5208"/>
                    </a:cubicBezTo>
                    <a:lnTo>
                      <a:pt x="7406" y="4958"/>
                    </a:lnTo>
                    <a:lnTo>
                      <a:pt x="11395" y="4791"/>
                    </a:lnTo>
                    <a:cubicBezTo>
                      <a:pt x="11462" y="4788"/>
                      <a:pt x="11534" y="4786"/>
                      <a:pt x="11607" y="4786"/>
                    </a:cubicBezTo>
                    <a:cubicBezTo>
                      <a:pt x="11843" y="4786"/>
                      <a:pt x="12107" y="4799"/>
                      <a:pt x="12374" y="4799"/>
                    </a:cubicBezTo>
                    <a:cubicBezTo>
                      <a:pt x="12924" y="4799"/>
                      <a:pt x="13487" y="4745"/>
                      <a:pt x="13836" y="4410"/>
                    </a:cubicBezTo>
                    <a:cubicBezTo>
                      <a:pt x="14610" y="3696"/>
                      <a:pt x="14395" y="1767"/>
                      <a:pt x="14002" y="898"/>
                    </a:cubicBezTo>
                    <a:cubicBezTo>
                      <a:pt x="13741" y="302"/>
                      <a:pt x="13431" y="112"/>
                      <a:pt x="12990" y="40"/>
                    </a:cubicBezTo>
                    <a:cubicBezTo>
                      <a:pt x="12705" y="17"/>
                      <a:pt x="12419" y="5"/>
                      <a:pt x="12133" y="5"/>
                    </a:cubicBezTo>
                    <a:cubicBezTo>
                      <a:pt x="11939" y="2"/>
                      <a:pt x="11746" y="1"/>
                      <a:pt x="115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4"/>
              <p:cNvSpPr/>
              <p:nvPr/>
            </p:nvSpPr>
            <p:spPr>
              <a:xfrm>
                <a:off x="2746241" y="774181"/>
                <a:ext cx="329698" cy="118840"/>
              </a:xfrm>
              <a:custGeom>
                <a:avLst/>
                <a:gdLst/>
                <a:ahLst/>
                <a:cxnLst/>
                <a:rect l="l" t="t" r="r" b="b"/>
                <a:pathLst>
                  <a:path w="14443" h="5206" extrusionOk="0">
                    <a:moveTo>
                      <a:pt x="13042" y="1"/>
                    </a:moveTo>
                    <a:cubicBezTo>
                      <a:pt x="13025" y="1"/>
                      <a:pt x="13008" y="1"/>
                      <a:pt x="12991" y="2"/>
                    </a:cubicBezTo>
                    <a:lnTo>
                      <a:pt x="11800" y="50"/>
                    </a:lnTo>
                    <a:lnTo>
                      <a:pt x="1561" y="514"/>
                    </a:lnTo>
                    <a:cubicBezTo>
                      <a:pt x="1" y="585"/>
                      <a:pt x="188" y="5206"/>
                      <a:pt x="1739" y="5206"/>
                    </a:cubicBezTo>
                    <a:cubicBezTo>
                      <a:pt x="1751" y="5206"/>
                      <a:pt x="1763" y="5206"/>
                      <a:pt x="1775" y="5205"/>
                    </a:cubicBezTo>
                    <a:lnTo>
                      <a:pt x="7406" y="4955"/>
                    </a:lnTo>
                    <a:cubicBezTo>
                      <a:pt x="8788" y="4896"/>
                      <a:pt x="10300" y="4824"/>
                      <a:pt x="11717" y="4765"/>
                    </a:cubicBezTo>
                    <a:cubicBezTo>
                      <a:pt x="12693" y="4717"/>
                      <a:pt x="13729" y="4824"/>
                      <a:pt x="14110" y="3717"/>
                    </a:cubicBezTo>
                    <a:cubicBezTo>
                      <a:pt x="14416" y="2882"/>
                      <a:pt x="14442" y="1"/>
                      <a:pt x="13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4"/>
              <p:cNvSpPr/>
              <p:nvPr/>
            </p:nvSpPr>
            <p:spPr>
              <a:xfrm>
                <a:off x="2744552" y="616023"/>
                <a:ext cx="328145" cy="104961"/>
              </a:xfrm>
              <a:custGeom>
                <a:avLst/>
                <a:gdLst/>
                <a:ahLst/>
                <a:cxnLst/>
                <a:rect l="l" t="t" r="r" b="b"/>
                <a:pathLst>
                  <a:path w="14375" h="4598" extrusionOk="0">
                    <a:moveTo>
                      <a:pt x="1182" y="1"/>
                    </a:moveTo>
                    <a:cubicBezTo>
                      <a:pt x="0" y="674"/>
                      <a:pt x="273" y="4597"/>
                      <a:pt x="1698" y="4597"/>
                    </a:cubicBezTo>
                    <a:cubicBezTo>
                      <a:pt x="1708" y="4597"/>
                      <a:pt x="1719" y="4597"/>
                      <a:pt x="1730" y="4597"/>
                    </a:cubicBezTo>
                    <a:lnTo>
                      <a:pt x="7361" y="4347"/>
                    </a:lnTo>
                    <a:lnTo>
                      <a:pt x="11350" y="4168"/>
                    </a:lnTo>
                    <a:cubicBezTo>
                      <a:pt x="11417" y="4165"/>
                      <a:pt x="11489" y="4163"/>
                      <a:pt x="11562" y="4163"/>
                    </a:cubicBezTo>
                    <a:cubicBezTo>
                      <a:pt x="11798" y="4163"/>
                      <a:pt x="12062" y="4176"/>
                      <a:pt x="12329" y="4176"/>
                    </a:cubicBezTo>
                    <a:cubicBezTo>
                      <a:pt x="12879" y="4176"/>
                      <a:pt x="13442" y="4122"/>
                      <a:pt x="13791" y="3787"/>
                    </a:cubicBezTo>
                    <a:cubicBezTo>
                      <a:pt x="14291" y="3334"/>
                      <a:pt x="14374" y="2382"/>
                      <a:pt x="14279" y="1525"/>
                    </a:cubicBezTo>
                    <a:lnTo>
                      <a:pt x="14279" y="1525"/>
                    </a:lnTo>
                    <a:cubicBezTo>
                      <a:pt x="11338" y="2525"/>
                      <a:pt x="8123" y="2668"/>
                      <a:pt x="4992" y="2668"/>
                    </a:cubicBezTo>
                    <a:cubicBezTo>
                      <a:pt x="4016" y="2668"/>
                      <a:pt x="2980" y="2632"/>
                      <a:pt x="2146" y="2120"/>
                    </a:cubicBezTo>
                    <a:cubicBezTo>
                      <a:pt x="1444" y="1680"/>
                      <a:pt x="980" y="763"/>
                      <a:pt x="11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4"/>
              <p:cNvSpPr/>
              <p:nvPr/>
            </p:nvSpPr>
            <p:spPr>
              <a:xfrm>
                <a:off x="2746196" y="786440"/>
                <a:ext cx="325680" cy="106582"/>
              </a:xfrm>
              <a:custGeom>
                <a:avLst/>
                <a:gdLst/>
                <a:ahLst/>
                <a:cxnLst/>
                <a:rect l="l" t="t" r="r" b="b"/>
                <a:pathLst>
                  <a:path w="14267" h="4669" extrusionOk="0">
                    <a:moveTo>
                      <a:pt x="1372" y="1"/>
                    </a:moveTo>
                    <a:lnTo>
                      <a:pt x="1372" y="1"/>
                    </a:lnTo>
                    <a:cubicBezTo>
                      <a:pt x="0" y="403"/>
                      <a:pt x="238" y="4669"/>
                      <a:pt x="1722" y="4669"/>
                    </a:cubicBezTo>
                    <a:cubicBezTo>
                      <a:pt x="1732" y="4669"/>
                      <a:pt x="1743" y="4669"/>
                      <a:pt x="1753" y="4668"/>
                    </a:cubicBezTo>
                    <a:lnTo>
                      <a:pt x="7397" y="4418"/>
                    </a:lnTo>
                    <a:cubicBezTo>
                      <a:pt x="8778" y="4359"/>
                      <a:pt x="10290" y="4287"/>
                      <a:pt x="11719" y="4228"/>
                    </a:cubicBezTo>
                    <a:cubicBezTo>
                      <a:pt x="12695" y="4192"/>
                      <a:pt x="13731" y="4299"/>
                      <a:pt x="14112" y="3192"/>
                    </a:cubicBezTo>
                    <a:cubicBezTo>
                      <a:pt x="14207" y="2858"/>
                      <a:pt x="14255" y="2525"/>
                      <a:pt x="14266" y="2192"/>
                    </a:cubicBezTo>
                    <a:lnTo>
                      <a:pt x="14266" y="2192"/>
                    </a:lnTo>
                    <a:cubicBezTo>
                      <a:pt x="12488" y="2567"/>
                      <a:pt x="10682" y="2755"/>
                      <a:pt x="8874" y="2755"/>
                    </a:cubicBezTo>
                    <a:cubicBezTo>
                      <a:pt x="7753" y="2755"/>
                      <a:pt x="6632" y="2683"/>
                      <a:pt x="5515" y="2537"/>
                    </a:cubicBezTo>
                    <a:cubicBezTo>
                      <a:pt x="4587" y="2418"/>
                      <a:pt x="3646" y="2239"/>
                      <a:pt x="2836" y="1763"/>
                    </a:cubicBezTo>
                    <a:cubicBezTo>
                      <a:pt x="2158" y="1370"/>
                      <a:pt x="1586" y="739"/>
                      <a:pt x="13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5" name="Google Shape;135;p4"/>
            <p:cNvGrpSpPr/>
            <p:nvPr/>
          </p:nvGrpSpPr>
          <p:grpSpPr>
            <a:xfrm rot="1251702">
              <a:off x="7652250" y="-143698"/>
              <a:ext cx="612129" cy="587789"/>
              <a:chOff x="1761950" y="1669000"/>
              <a:chExt cx="482700" cy="529100"/>
            </a:xfrm>
          </p:grpSpPr>
          <p:sp>
            <p:nvSpPr>
              <p:cNvPr id="136" name="Google Shape;136;p4"/>
              <p:cNvSpPr/>
              <p:nvPr/>
            </p:nvSpPr>
            <p:spPr>
              <a:xfrm>
                <a:off x="1761950" y="1669000"/>
                <a:ext cx="482700" cy="529100"/>
              </a:xfrm>
              <a:custGeom>
                <a:avLst/>
                <a:gdLst/>
                <a:ahLst/>
                <a:cxnLst/>
                <a:rect l="l" t="t" r="r" b="b"/>
                <a:pathLst>
                  <a:path w="19308" h="21164" extrusionOk="0">
                    <a:moveTo>
                      <a:pt x="8652" y="3590"/>
                    </a:moveTo>
                    <a:cubicBezTo>
                      <a:pt x="9200" y="3590"/>
                      <a:pt x="9762" y="3731"/>
                      <a:pt x="10282" y="4028"/>
                    </a:cubicBezTo>
                    <a:cubicBezTo>
                      <a:pt x="11794" y="4897"/>
                      <a:pt x="12366" y="6767"/>
                      <a:pt x="11532" y="8207"/>
                    </a:cubicBezTo>
                    <a:cubicBezTo>
                      <a:pt x="10983" y="9165"/>
                      <a:pt x="9973" y="9693"/>
                      <a:pt x="8916" y="9693"/>
                    </a:cubicBezTo>
                    <a:cubicBezTo>
                      <a:pt x="8369" y="9693"/>
                      <a:pt x="7809" y="9551"/>
                      <a:pt x="7294" y="9255"/>
                    </a:cubicBezTo>
                    <a:cubicBezTo>
                      <a:pt x="5770" y="8386"/>
                      <a:pt x="5210" y="6517"/>
                      <a:pt x="6043" y="5064"/>
                    </a:cubicBezTo>
                    <a:cubicBezTo>
                      <a:pt x="6592" y="4115"/>
                      <a:pt x="7595" y="3590"/>
                      <a:pt x="8652" y="3590"/>
                    </a:cubicBezTo>
                    <a:close/>
                    <a:moveTo>
                      <a:pt x="8921" y="0"/>
                    </a:moveTo>
                    <a:cubicBezTo>
                      <a:pt x="3425" y="0"/>
                      <a:pt x="1" y="7231"/>
                      <a:pt x="3460" y="11124"/>
                    </a:cubicBezTo>
                    <a:cubicBezTo>
                      <a:pt x="4980" y="12835"/>
                      <a:pt x="6651" y="13348"/>
                      <a:pt x="8108" y="13348"/>
                    </a:cubicBezTo>
                    <a:cubicBezTo>
                      <a:pt x="10292" y="13348"/>
                      <a:pt x="11996" y="12196"/>
                      <a:pt x="11997" y="12196"/>
                    </a:cubicBezTo>
                    <a:lnTo>
                      <a:pt x="11997" y="12196"/>
                    </a:lnTo>
                    <a:cubicBezTo>
                      <a:pt x="11997" y="12196"/>
                      <a:pt x="10818" y="15958"/>
                      <a:pt x="7520" y="16423"/>
                    </a:cubicBezTo>
                    <a:cubicBezTo>
                      <a:pt x="4210" y="16899"/>
                      <a:pt x="1912" y="17518"/>
                      <a:pt x="2305" y="19173"/>
                    </a:cubicBezTo>
                    <a:cubicBezTo>
                      <a:pt x="2626" y="20508"/>
                      <a:pt x="3836" y="21163"/>
                      <a:pt x="5444" y="21163"/>
                    </a:cubicBezTo>
                    <a:cubicBezTo>
                      <a:pt x="8423" y="21163"/>
                      <a:pt x="12767" y="18912"/>
                      <a:pt x="15342" y="14565"/>
                    </a:cubicBezTo>
                    <a:cubicBezTo>
                      <a:pt x="19307" y="7874"/>
                      <a:pt x="17033" y="1873"/>
                      <a:pt x="10592" y="218"/>
                    </a:cubicBezTo>
                    <a:cubicBezTo>
                      <a:pt x="10018" y="69"/>
                      <a:pt x="9460" y="0"/>
                      <a:pt x="89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4"/>
              <p:cNvSpPr/>
              <p:nvPr/>
            </p:nvSpPr>
            <p:spPr>
              <a:xfrm>
                <a:off x="2046075" y="2061100"/>
                <a:ext cx="36350" cy="36050"/>
              </a:xfrm>
              <a:custGeom>
                <a:avLst/>
                <a:gdLst/>
                <a:ahLst/>
                <a:cxnLst/>
                <a:rect l="l" t="t" r="r" b="b"/>
                <a:pathLst>
                  <a:path w="1454" h="1442" extrusionOk="0">
                    <a:moveTo>
                      <a:pt x="727" y="0"/>
                    </a:moveTo>
                    <a:cubicBezTo>
                      <a:pt x="322" y="0"/>
                      <a:pt x="1" y="322"/>
                      <a:pt x="1" y="727"/>
                    </a:cubicBezTo>
                    <a:cubicBezTo>
                      <a:pt x="1" y="1120"/>
                      <a:pt x="322" y="1441"/>
                      <a:pt x="727" y="1441"/>
                    </a:cubicBezTo>
                    <a:cubicBezTo>
                      <a:pt x="1132" y="1441"/>
                      <a:pt x="1453" y="1120"/>
                      <a:pt x="1453" y="727"/>
                    </a:cubicBezTo>
                    <a:cubicBezTo>
                      <a:pt x="1453" y="322"/>
                      <a:pt x="1132" y="0"/>
                      <a:pt x="7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4"/>
              <p:cNvSpPr/>
              <p:nvPr/>
            </p:nvSpPr>
            <p:spPr>
              <a:xfrm>
                <a:off x="1866425" y="2108000"/>
                <a:ext cx="179675" cy="64750"/>
              </a:xfrm>
              <a:custGeom>
                <a:avLst/>
                <a:gdLst/>
                <a:ahLst/>
                <a:cxnLst/>
                <a:rect l="l" t="t" r="r" b="b"/>
                <a:pathLst>
                  <a:path w="7187" h="2590" extrusionOk="0">
                    <a:moveTo>
                      <a:pt x="6473" y="0"/>
                    </a:moveTo>
                    <a:cubicBezTo>
                      <a:pt x="5731" y="0"/>
                      <a:pt x="4264" y="1127"/>
                      <a:pt x="2950" y="1127"/>
                    </a:cubicBezTo>
                    <a:cubicBezTo>
                      <a:pt x="2917" y="1127"/>
                      <a:pt x="2885" y="1126"/>
                      <a:pt x="2853" y="1125"/>
                    </a:cubicBezTo>
                    <a:cubicBezTo>
                      <a:pt x="2772" y="1122"/>
                      <a:pt x="2693" y="1120"/>
                      <a:pt x="2615" y="1120"/>
                    </a:cubicBezTo>
                    <a:cubicBezTo>
                      <a:pt x="1103" y="1120"/>
                      <a:pt x="0" y="1654"/>
                      <a:pt x="555" y="2220"/>
                    </a:cubicBezTo>
                    <a:cubicBezTo>
                      <a:pt x="816" y="2482"/>
                      <a:pt x="1430" y="2589"/>
                      <a:pt x="2132" y="2589"/>
                    </a:cubicBezTo>
                    <a:cubicBezTo>
                      <a:pt x="3028" y="2589"/>
                      <a:pt x="4069" y="2414"/>
                      <a:pt x="4710" y="2161"/>
                    </a:cubicBezTo>
                    <a:cubicBezTo>
                      <a:pt x="5853" y="1708"/>
                      <a:pt x="7187" y="756"/>
                      <a:pt x="6853" y="196"/>
                    </a:cubicBezTo>
                    <a:cubicBezTo>
                      <a:pt x="6770" y="57"/>
                      <a:pt x="6640" y="0"/>
                      <a:pt x="6473" y="0"/>
                    </a:cubicBezTo>
                    <a:close/>
                  </a:path>
                </a:pathLst>
              </a:custGeom>
              <a:solidFill>
                <a:srgbClr val="8F58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9" name="Google Shape;139;p4"/>
            <p:cNvGrpSpPr/>
            <p:nvPr/>
          </p:nvGrpSpPr>
          <p:grpSpPr>
            <a:xfrm rot="4572509">
              <a:off x="8551189" y="72890"/>
              <a:ext cx="651112" cy="559644"/>
              <a:chOff x="5413039" y="3695766"/>
              <a:chExt cx="458683" cy="430121"/>
            </a:xfrm>
          </p:grpSpPr>
          <p:sp>
            <p:nvSpPr>
              <p:cNvPr id="140" name="Google Shape;140;p4"/>
              <p:cNvSpPr/>
              <p:nvPr/>
            </p:nvSpPr>
            <p:spPr>
              <a:xfrm>
                <a:off x="5413039" y="3720424"/>
                <a:ext cx="441374" cy="403818"/>
              </a:xfrm>
              <a:custGeom>
                <a:avLst/>
                <a:gdLst/>
                <a:ahLst/>
                <a:cxnLst/>
                <a:rect l="l" t="t" r="r" b="b"/>
                <a:pathLst>
                  <a:path w="13962" h="12774" extrusionOk="0">
                    <a:moveTo>
                      <a:pt x="11855" y="1"/>
                    </a:moveTo>
                    <a:cubicBezTo>
                      <a:pt x="11483" y="1"/>
                      <a:pt x="11125" y="143"/>
                      <a:pt x="10783" y="362"/>
                    </a:cubicBezTo>
                    <a:cubicBezTo>
                      <a:pt x="10080" y="803"/>
                      <a:pt x="9473" y="1577"/>
                      <a:pt x="9020" y="2053"/>
                    </a:cubicBezTo>
                    <a:cubicBezTo>
                      <a:pt x="7961" y="3172"/>
                      <a:pt x="6937" y="4327"/>
                      <a:pt x="5865" y="5410"/>
                    </a:cubicBezTo>
                    <a:lnTo>
                      <a:pt x="1031" y="10244"/>
                    </a:lnTo>
                    <a:cubicBezTo>
                      <a:pt x="0" y="11285"/>
                      <a:pt x="1012" y="12773"/>
                      <a:pt x="2146" y="12773"/>
                    </a:cubicBezTo>
                    <a:cubicBezTo>
                      <a:pt x="2478" y="12773"/>
                      <a:pt x="2822" y="12645"/>
                      <a:pt x="3127" y="12340"/>
                    </a:cubicBezTo>
                    <a:lnTo>
                      <a:pt x="7961" y="7506"/>
                    </a:lnTo>
                    <a:cubicBezTo>
                      <a:pt x="9437" y="6018"/>
                      <a:pt x="10890" y="4529"/>
                      <a:pt x="12378" y="3065"/>
                    </a:cubicBezTo>
                    <a:cubicBezTo>
                      <a:pt x="13259" y="2196"/>
                      <a:pt x="13962" y="434"/>
                      <a:pt x="12140" y="29"/>
                    </a:cubicBezTo>
                    <a:cubicBezTo>
                      <a:pt x="12044" y="10"/>
                      <a:pt x="11949" y="1"/>
                      <a:pt x="11855"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4"/>
              <p:cNvSpPr/>
              <p:nvPr/>
            </p:nvSpPr>
            <p:spPr>
              <a:xfrm>
                <a:off x="5421542" y="3695766"/>
                <a:ext cx="202130" cy="185818"/>
              </a:xfrm>
              <a:custGeom>
                <a:avLst/>
                <a:gdLst/>
                <a:ahLst/>
                <a:cxnLst/>
                <a:rect l="l" t="t" r="r" b="b"/>
                <a:pathLst>
                  <a:path w="6394" h="5878" extrusionOk="0">
                    <a:moveTo>
                      <a:pt x="3377" y="1386"/>
                    </a:moveTo>
                    <a:cubicBezTo>
                      <a:pt x="3636" y="1386"/>
                      <a:pt x="3893" y="1451"/>
                      <a:pt x="4120" y="1595"/>
                    </a:cubicBezTo>
                    <a:cubicBezTo>
                      <a:pt x="4882" y="2023"/>
                      <a:pt x="5156" y="2988"/>
                      <a:pt x="4715" y="3750"/>
                    </a:cubicBezTo>
                    <a:lnTo>
                      <a:pt x="4727" y="3750"/>
                    </a:lnTo>
                    <a:cubicBezTo>
                      <a:pt x="4424" y="4252"/>
                      <a:pt x="3897" y="4530"/>
                      <a:pt x="3356" y="4530"/>
                    </a:cubicBezTo>
                    <a:cubicBezTo>
                      <a:pt x="3089" y="4530"/>
                      <a:pt x="2820" y="4463"/>
                      <a:pt x="2572" y="4321"/>
                    </a:cubicBezTo>
                    <a:cubicBezTo>
                      <a:pt x="1822" y="3881"/>
                      <a:pt x="1560" y="2940"/>
                      <a:pt x="1977" y="2178"/>
                    </a:cubicBezTo>
                    <a:cubicBezTo>
                      <a:pt x="2253" y="1690"/>
                      <a:pt x="2818" y="1386"/>
                      <a:pt x="3377" y="1386"/>
                    </a:cubicBezTo>
                    <a:close/>
                    <a:moveTo>
                      <a:pt x="3408" y="1"/>
                    </a:moveTo>
                    <a:cubicBezTo>
                      <a:pt x="2358" y="1"/>
                      <a:pt x="1294" y="569"/>
                      <a:pt x="774" y="1488"/>
                    </a:cubicBezTo>
                    <a:cubicBezTo>
                      <a:pt x="0" y="2904"/>
                      <a:pt x="500" y="4678"/>
                      <a:pt x="1905" y="5488"/>
                    </a:cubicBezTo>
                    <a:cubicBezTo>
                      <a:pt x="2370" y="5752"/>
                      <a:pt x="2877" y="5878"/>
                      <a:pt x="3377" y="5878"/>
                    </a:cubicBezTo>
                    <a:cubicBezTo>
                      <a:pt x="4387" y="5878"/>
                      <a:pt x="5368" y="5364"/>
                      <a:pt x="5918" y="4440"/>
                    </a:cubicBezTo>
                    <a:cubicBezTo>
                      <a:pt x="6299" y="3762"/>
                      <a:pt x="6394" y="2964"/>
                      <a:pt x="6215" y="2226"/>
                    </a:cubicBezTo>
                    <a:cubicBezTo>
                      <a:pt x="5989" y="1452"/>
                      <a:pt x="5489" y="797"/>
                      <a:pt x="4810" y="392"/>
                    </a:cubicBezTo>
                    <a:cubicBezTo>
                      <a:pt x="4383" y="124"/>
                      <a:pt x="3897" y="1"/>
                      <a:pt x="3408"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4"/>
              <p:cNvSpPr/>
              <p:nvPr/>
            </p:nvSpPr>
            <p:spPr>
              <a:xfrm>
                <a:off x="5668043" y="3938552"/>
                <a:ext cx="203679" cy="187336"/>
              </a:xfrm>
              <a:custGeom>
                <a:avLst/>
                <a:gdLst/>
                <a:ahLst/>
                <a:cxnLst/>
                <a:rect l="l" t="t" r="r" b="b"/>
                <a:pathLst>
                  <a:path w="6443" h="5926" extrusionOk="0">
                    <a:moveTo>
                      <a:pt x="3429" y="1385"/>
                    </a:moveTo>
                    <a:cubicBezTo>
                      <a:pt x="3690" y="1385"/>
                      <a:pt x="3950" y="1451"/>
                      <a:pt x="4180" y="1594"/>
                    </a:cubicBezTo>
                    <a:cubicBezTo>
                      <a:pt x="4930" y="2023"/>
                      <a:pt x="5204" y="2987"/>
                      <a:pt x="4775" y="3749"/>
                    </a:cubicBezTo>
                    <a:lnTo>
                      <a:pt x="4763" y="3749"/>
                    </a:lnTo>
                    <a:cubicBezTo>
                      <a:pt x="4459" y="4210"/>
                      <a:pt x="3959" y="4461"/>
                      <a:pt x="3446" y="4461"/>
                    </a:cubicBezTo>
                    <a:cubicBezTo>
                      <a:pt x="3178" y="4461"/>
                      <a:pt x="2906" y="4392"/>
                      <a:pt x="2656" y="4249"/>
                    </a:cubicBezTo>
                    <a:cubicBezTo>
                      <a:pt x="1930" y="3833"/>
                      <a:pt x="1656" y="2928"/>
                      <a:pt x="2025" y="2178"/>
                    </a:cubicBezTo>
                    <a:cubicBezTo>
                      <a:pt x="2301" y="1690"/>
                      <a:pt x="2867" y="1385"/>
                      <a:pt x="3429" y="1385"/>
                    </a:cubicBezTo>
                    <a:close/>
                    <a:moveTo>
                      <a:pt x="3450" y="0"/>
                    </a:moveTo>
                    <a:cubicBezTo>
                      <a:pt x="2401" y="0"/>
                      <a:pt x="1334" y="569"/>
                      <a:pt x="822" y="1487"/>
                    </a:cubicBezTo>
                    <a:cubicBezTo>
                      <a:pt x="1" y="2904"/>
                      <a:pt x="501" y="4714"/>
                      <a:pt x="1918" y="5535"/>
                    </a:cubicBezTo>
                    <a:cubicBezTo>
                      <a:pt x="2381" y="5800"/>
                      <a:pt x="2887" y="5926"/>
                      <a:pt x="3386" y="5926"/>
                    </a:cubicBezTo>
                    <a:cubicBezTo>
                      <a:pt x="4413" y="5926"/>
                      <a:pt x="5413" y="5393"/>
                      <a:pt x="5966" y="4440"/>
                    </a:cubicBezTo>
                    <a:cubicBezTo>
                      <a:pt x="6335" y="3761"/>
                      <a:pt x="6442" y="2963"/>
                      <a:pt x="6252" y="2225"/>
                    </a:cubicBezTo>
                    <a:cubicBezTo>
                      <a:pt x="6037" y="1451"/>
                      <a:pt x="5537" y="796"/>
                      <a:pt x="4847" y="392"/>
                    </a:cubicBezTo>
                    <a:cubicBezTo>
                      <a:pt x="4423" y="123"/>
                      <a:pt x="3939" y="0"/>
                      <a:pt x="3450" y="0"/>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4"/>
              <p:cNvSpPr/>
              <p:nvPr/>
            </p:nvSpPr>
            <p:spPr>
              <a:xfrm>
                <a:off x="5415884" y="3734871"/>
                <a:ext cx="203648" cy="149717"/>
              </a:xfrm>
              <a:custGeom>
                <a:avLst/>
                <a:gdLst/>
                <a:ahLst/>
                <a:cxnLst/>
                <a:rect l="l" t="t" r="r" b="b"/>
                <a:pathLst>
                  <a:path w="6442" h="4736" extrusionOk="0">
                    <a:moveTo>
                      <a:pt x="1108" y="0"/>
                    </a:moveTo>
                    <a:cubicBezTo>
                      <a:pt x="1060" y="84"/>
                      <a:pt x="1001" y="167"/>
                      <a:pt x="953" y="251"/>
                    </a:cubicBezTo>
                    <a:cubicBezTo>
                      <a:pt x="1" y="1858"/>
                      <a:pt x="751" y="3941"/>
                      <a:pt x="2513" y="4561"/>
                    </a:cubicBezTo>
                    <a:cubicBezTo>
                      <a:pt x="2845" y="4680"/>
                      <a:pt x="3182" y="4735"/>
                      <a:pt x="3512" y="4735"/>
                    </a:cubicBezTo>
                    <a:cubicBezTo>
                      <a:pt x="4932" y="4735"/>
                      <a:pt x="6220" y="3701"/>
                      <a:pt x="6442" y="2203"/>
                    </a:cubicBezTo>
                    <a:lnTo>
                      <a:pt x="6442" y="2203"/>
                    </a:lnTo>
                    <a:cubicBezTo>
                      <a:pt x="5930" y="2406"/>
                      <a:pt x="5394" y="2537"/>
                      <a:pt x="4858" y="2596"/>
                    </a:cubicBezTo>
                    <a:cubicBezTo>
                      <a:pt x="4529" y="3092"/>
                      <a:pt x="4041" y="3310"/>
                      <a:pt x="3558" y="3310"/>
                    </a:cubicBezTo>
                    <a:cubicBezTo>
                      <a:pt x="2694" y="3310"/>
                      <a:pt x="1846" y="2614"/>
                      <a:pt x="1953" y="1560"/>
                    </a:cubicBezTo>
                    <a:cubicBezTo>
                      <a:pt x="1525" y="1132"/>
                      <a:pt x="1239" y="596"/>
                      <a:pt x="1108"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4"/>
              <p:cNvSpPr/>
              <p:nvPr/>
            </p:nvSpPr>
            <p:spPr>
              <a:xfrm>
                <a:off x="5413039" y="3751816"/>
                <a:ext cx="422944" cy="372427"/>
              </a:xfrm>
              <a:custGeom>
                <a:avLst/>
                <a:gdLst/>
                <a:ahLst/>
                <a:cxnLst/>
                <a:rect l="l" t="t" r="r" b="b"/>
                <a:pathLst>
                  <a:path w="13379" h="11781" extrusionOk="0">
                    <a:moveTo>
                      <a:pt x="13259" y="0"/>
                    </a:moveTo>
                    <a:lnTo>
                      <a:pt x="13259" y="0"/>
                    </a:lnTo>
                    <a:cubicBezTo>
                      <a:pt x="10592" y="2405"/>
                      <a:pt x="7830" y="4691"/>
                      <a:pt x="4948" y="6858"/>
                    </a:cubicBezTo>
                    <a:cubicBezTo>
                      <a:pt x="4294" y="7358"/>
                      <a:pt x="3615" y="7858"/>
                      <a:pt x="2829" y="8132"/>
                    </a:cubicBezTo>
                    <a:cubicBezTo>
                      <a:pt x="2555" y="8227"/>
                      <a:pt x="2258" y="8287"/>
                      <a:pt x="1972" y="8311"/>
                    </a:cubicBezTo>
                    <a:lnTo>
                      <a:pt x="1031" y="9251"/>
                    </a:lnTo>
                    <a:cubicBezTo>
                      <a:pt x="0" y="10292"/>
                      <a:pt x="1012" y="11780"/>
                      <a:pt x="2146" y="11780"/>
                    </a:cubicBezTo>
                    <a:cubicBezTo>
                      <a:pt x="2478" y="11780"/>
                      <a:pt x="2822" y="11652"/>
                      <a:pt x="3127" y="11347"/>
                    </a:cubicBezTo>
                    <a:lnTo>
                      <a:pt x="7961" y="6513"/>
                    </a:lnTo>
                    <a:cubicBezTo>
                      <a:pt x="9437" y="5025"/>
                      <a:pt x="10890" y="3536"/>
                      <a:pt x="12378" y="2072"/>
                    </a:cubicBezTo>
                    <a:cubicBezTo>
                      <a:pt x="12914" y="1536"/>
                      <a:pt x="13378" y="679"/>
                      <a:pt x="13259"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4"/>
              <p:cNvSpPr/>
              <p:nvPr/>
            </p:nvSpPr>
            <p:spPr>
              <a:xfrm>
                <a:off x="5670319" y="3993811"/>
                <a:ext cx="198748" cy="130781"/>
              </a:xfrm>
              <a:custGeom>
                <a:avLst/>
                <a:gdLst/>
                <a:ahLst/>
                <a:cxnLst/>
                <a:rect l="l" t="t" r="r" b="b"/>
                <a:pathLst>
                  <a:path w="6287" h="4137" extrusionOk="0">
                    <a:moveTo>
                      <a:pt x="619" y="1"/>
                    </a:moveTo>
                    <a:lnTo>
                      <a:pt x="619" y="1"/>
                    </a:lnTo>
                    <a:cubicBezTo>
                      <a:pt x="0" y="1442"/>
                      <a:pt x="608" y="3108"/>
                      <a:pt x="2001" y="3811"/>
                    </a:cubicBezTo>
                    <a:cubicBezTo>
                      <a:pt x="2430" y="4031"/>
                      <a:pt x="2890" y="4136"/>
                      <a:pt x="3343" y="4136"/>
                    </a:cubicBezTo>
                    <a:cubicBezTo>
                      <a:pt x="4358" y="4136"/>
                      <a:pt x="5342" y="3610"/>
                      <a:pt x="5894" y="2680"/>
                    </a:cubicBezTo>
                    <a:cubicBezTo>
                      <a:pt x="6156" y="2204"/>
                      <a:pt x="6287" y="1680"/>
                      <a:pt x="6275" y="1144"/>
                    </a:cubicBezTo>
                    <a:lnTo>
                      <a:pt x="6275" y="1144"/>
                    </a:lnTo>
                    <a:cubicBezTo>
                      <a:pt x="5811" y="1311"/>
                      <a:pt x="5346" y="1454"/>
                      <a:pt x="4858" y="1537"/>
                    </a:cubicBezTo>
                    <a:cubicBezTo>
                      <a:pt x="4834" y="1704"/>
                      <a:pt x="4775" y="1858"/>
                      <a:pt x="4691" y="2001"/>
                    </a:cubicBezTo>
                    <a:cubicBezTo>
                      <a:pt x="4375" y="2554"/>
                      <a:pt x="3859" y="2798"/>
                      <a:pt x="3347" y="2798"/>
                    </a:cubicBezTo>
                    <a:cubicBezTo>
                      <a:pt x="2492" y="2798"/>
                      <a:pt x="1646" y="2118"/>
                      <a:pt x="1751" y="1061"/>
                    </a:cubicBezTo>
                    <a:cubicBezTo>
                      <a:pt x="1298" y="799"/>
                      <a:pt x="905" y="441"/>
                      <a:pt x="619" y="1"/>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9028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lt1"/>
        </a:solidFill>
        <a:effectLst/>
      </p:bgPr>
    </p:bg>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959400" y="1557400"/>
            <a:ext cx="8273200" cy="374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9333"/>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179" name="Google Shape;179;p9"/>
          <p:cNvSpPr/>
          <p:nvPr/>
        </p:nvSpPr>
        <p:spPr>
          <a:xfrm rot="10800000" flipH="1">
            <a:off x="-36625" y="-1837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9"/>
          <p:cNvSpPr/>
          <p:nvPr/>
        </p:nvSpPr>
        <p:spPr>
          <a:xfrm flipH="1">
            <a:off x="9523459" y="476805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9"/>
          <p:cNvSpPr/>
          <p:nvPr/>
        </p:nvSpPr>
        <p:spPr>
          <a:xfrm rot="1382476">
            <a:off x="214866" y="6298633"/>
            <a:ext cx="293348" cy="277595"/>
          </a:xfrm>
          <a:custGeom>
            <a:avLst/>
            <a:gdLst/>
            <a:ahLst/>
            <a:cxnLst/>
            <a:rect l="l" t="t" r="r" b="b"/>
            <a:pathLst>
              <a:path w="3240" h="3066" extrusionOk="0">
                <a:moveTo>
                  <a:pt x="1769" y="1"/>
                </a:moveTo>
                <a:cubicBezTo>
                  <a:pt x="1611" y="1"/>
                  <a:pt x="1453" y="105"/>
                  <a:pt x="1453" y="313"/>
                </a:cubicBezTo>
                <a:lnTo>
                  <a:pt x="1429" y="1075"/>
                </a:lnTo>
                <a:cubicBezTo>
                  <a:pt x="1036" y="1099"/>
                  <a:pt x="644" y="1135"/>
                  <a:pt x="263" y="1171"/>
                </a:cubicBezTo>
                <a:cubicBezTo>
                  <a:pt x="1" y="1171"/>
                  <a:pt x="1" y="1563"/>
                  <a:pt x="263" y="1563"/>
                </a:cubicBezTo>
                <a:cubicBezTo>
                  <a:pt x="632" y="1599"/>
                  <a:pt x="1025" y="1635"/>
                  <a:pt x="1406" y="1659"/>
                </a:cubicBezTo>
                <a:cubicBezTo>
                  <a:pt x="1382" y="1992"/>
                  <a:pt x="1322" y="2385"/>
                  <a:pt x="1429" y="2683"/>
                </a:cubicBezTo>
                <a:cubicBezTo>
                  <a:pt x="1513" y="2893"/>
                  <a:pt x="1771" y="3066"/>
                  <a:pt x="1985" y="3066"/>
                </a:cubicBezTo>
                <a:cubicBezTo>
                  <a:pt x="2135" y="3066"/>
                  <a:pt x="2264" y="2981"/>
                  <a:pt x="2298" y="2766"/>
                </a:cubicBezTo>
                <a:cubicBezTo>
                  <a:pt x="2322" y="2623"/>
                  <a:pt x="2263" y="2492"/>
                  <a:pt x="2132" y="2444"/>
                </a:cubicBezTo>
                <a:cubicBezTo>
                  <a:pt x="2120" y="2325"/>
                  <a:pt x="2120" y="2206"/>
                  <a:pt x="2120" y="2087"/>
                </a:cubicBezTo>
                <a:lnTo>
                  <a:pt x="2108" y="1694"/>
                </a:lnTo>
                <a:cubicBezTo>
                  <a:pt x="2346" y="1694"/>
                  <a:pt x="2584" y="1694"/>
                  <a:pt x="2822" y="1682"/>
                </a:cubicBezTo>
                <a:cubicBezTo>
                  <a:pt x="3239" y="1682"/>
                  <a:pt x="3239" y="1051"/>
                  <a:pt x="2822" y="1051"/>
                </a:cubicBezTo>
                <a:cubicBezTo>
                  <a:pt x="2584" y="1040"/>
                  <a:pt x="2334" y="1040"/>
                  <a:pt x="2096" y="1040"/>
                </a:cubicBezTo>
                <a:lnTo>
                  <a:pt x="2084" y="313"/>
                </a:lnTo>
                <a:cubicBezTo>
                  <a:pt x="2084" y="105"/>
                  <a:pt x="1926" y="1"/>
                  <a:pt x="176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2798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5"/>
        <p:cNvGrpSpPr/>
        <p:nvPr/>
      </p:nvGrpSpPr>
      <p:grpSpPr>
        <a:xfrm>
          <a:off x="0" y="0"/>
          <a:ext cx="0" cy="0"/>
          <a:chOff x="0" y="0"/>
          <a:chExt cx="0" cy="0"/>
        </a:xfrm>
      </p:grpSpPr>
      <p:sp>
        <p:nvSpPr>
          <p:cNvPr id="216" name="Google Shape;216;p12"/>
          <p:cNvSpPr/>
          <p:nvPr/>
        </p:nvSpPr>
        <p:spPr>
          <a:xfrm flipH="1">
            <a:off x="6159512" y="2108267"/>
            <a:ext cx="6094573" cy="4749803"/>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2"/>
          <p:cNvSpPr txBox="1">
            <a:spLocks noGrp="1"/>
          </p:cNvSpPr>
          <p:nvPr>
            <p:ph type="title" hasCustomPrompt="1"/>
          </p:nvPr>
        </p:nvSpPr>
        <p:spPr>
          <a:xfrm>
            <a:off x="2406600" y="2438417"/>
            <a:ext cx="7378800" cy="16672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533">
                <a:solidFill>
                  <a:schemeClr val="accent1"/>
                </a:solidFill>
              </a:defRPr>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218" name="Google Shape;218;p12"/>
          <p:cNvSpPr txBox="1">
            <a:spLocks noGrp="1"/>
          </p:cNvSpPr>
          <p:nvPr>
            <p:ph type="body" idx="1"/>
          </p:nvPr>
        </p:nvSpPr>
        <p:spPr>
          <a:xfrm>
            <a:off x="2406600" y="3872784"/>
            <a:ext cx="7378800" cy="546800"/>
          </a:xfrm>
          <a:prstGeom prst="rect">
            <a:avLst/>
          </a:prstGeom>
        </p:spPr>
        <p:txBody>
          <a:bodyPr spcFirstLastPara="1" wrap="square" lIns="91425" tIns="91425" rIns="91425" bIns="91425" anchor="t" anchorCtr="0">
            <a:noAutofit/>
          </a:bodyPr>
          <a:lstStyle>
            <a:lvl1pPr marL="609585" lvl="0" indent="-431789" algn="ctr">
              <a:spcBef>
                <a:spcPts val="0"/>
              </a:spcBef>
              <a:spcAft>
                <a:spcPts val="0"/>
              </a:spcAft>
              <a:buSzPts val="1500"/>
              <a:buChar char="●"/>
              <a:defRPr/>
            </a:lvl1pPr>
            <a:lvl2pPr marL="1219170" lvl="1" indent="-431789" algn="ctr">
              <a:spcBef>
                <a:spcPts val="2133"/>
              </a:spcBef>
              <a:spcAft>
                <a:spcPts val="0"/>
              </a:spcAft>
              <a:buSzPts val="1500"/>
              <a:buChar char="○"/>
              <a:defRPr/>
            </a:lvl2pPr>
            <a:lvl3pPr marL="1828754" lvl="2" indent="-431789" algn="ctr">
              <a:spcBef>
                <a:spcPts val="2133"/>
              </a:spcBef>
              <a:spcAft>
                <a:spcPts val="0"/>
              </a:spcAft>
              <a:buSzPts val="1500"/>
              <a:buChar char="■"/>
              <a:defRPr/>
            </a:lvl3pPr>
            <a:lvl4pPr marL="2438339" lvl="3" indent="-431789" algn="ctr">
              <a:spcBef>
                <a:spcPts val="2133"/>
              </a:spcBef>
              <a:spcAft>
                <a:spcPts val="0"/>
              </a:spcAft>
              <a:buSzPts val="1500"/>
              <a:buChar char="●"/>
              <a:defRPr/>
            </a:lvl4pPr>
            <a:lvl5pPr marL="3047924" lvl="4" indent="-431789" algn="ctr">
              <a:spcBef>
                <a:spcPts val="2133"/>
              </a:spcBef>
              <a:spcAft>
                <a:spcPts val="0"/>
              </a:spcAft>
              <a:buSzPts val="1500"/>
              <a:buChar char="○"/>
              <a:defRPr/>
            </a:lvl5pPr>
            <a:lvl6pPr marL="3657509" lvl="5" indent="-431789" algn="ctr">
              <a:spcBef>
                <a:spcPts val="2133"/>
              </a:spcBef>
              <a:spcAft>
                <a:spcPts val="0"/>
              </a:spcAft>
              <a:buSzPts val="15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219" name="Google Shape;219;p12"/>
          <p:cNvSpPr/>
          <p:nvPr/>
        </p:nvSpPr>
        <p:spPr>
          <a:xfrm rot="10800000" flipH="1">
            <a:off x="-38110" y="-12693"/>
            <a:ext cx="2705156" cy="2108260"/>
          </a:xfrm>
          <a:custGeom>
            <a:avLst/>
            <a:gdLst/>
            <a:ahLst/>
            <a:cxnLst/>
            <a:rect l="l" t="t" r="r" b="b"/>
            <a:pathLst>
              <a:path w="39363" h="46052" extrusionOk="0">
                <a:moveTo>
                  <a:pt x="795" y="1"/>
                </a:moveTo>
                <a:cubicBezTo>
                  <a:pt x="713" y="1"/>
                  <a:pt x="630" y="28"/>
                  <a:pt x="560" y="78"/>
                </a:cubicBezTo>
                <a:cubicBezTo>
                  <a:pt x="0" y="555"/>
                  <a:pt x="274" y="3007"/>
                  <a:pt x="274" y="3722"/>
                </a:cubicBezTo>
                <a:lnTo>
                  <a:pt x="274" y="45941"/>
                </a:lnTo>
                <a:lnTo>
                  <a:pt x="334" y="45941"/>
                </a:lnTo>
                <a:lnTo>
                  <a:pt x="17407" y="45917"/>
                </a:lnTo>
                <a:lnTo>
                  <a:pt x="29647" y="45905"/>
                </a:lnTo>
                <a:cubicBezTo>
                  <a:pt x="29685" y="45905"/>
                  <a:pt x="29722" y="45905"/>
                  <a:pt x="29760" y="45905"/>
                </a:cubicBezTo>
                <a:cubicBezTo>
                  <a:pt x="31414" y="45905"/>
                  <a:pt x="33224" y="46051"/>
                  <a:pt x="34997" y="46051"/>
                </a:cubicBezTo>
                <a:cubicBezTo>
                  <a:pt x="36273" y="46051"/>
                  <a:pt x="37530" y="45976"/>
                  <a:pt x="38696" y="45715"/>
                </a:cubicBezTo>
                <a:cubicBezTo>
                  <a:pt x="39362" y="45572"/>
                  <a:pt x="38696" y="40143"/>
                  <a:pt x="38600" y="39559"/>
                </a:cubicBezTo>
                <a:cubicBezTo>
                  <a:pt x="38255" y="37166"/>
                  <a:pt x="37457" y="34725"/>
                  <a:pt x="35457" y="33213"/>
                </a:cubicBezTo>
                <a:cubicBezTo>
                  <a:pt x="33540" y="31773"/>
                  <a:pt x="31028" y="31523"/>
                  <a:pt x="28659" y="31166"/>
                </a:cubicBezTo>
                <a:cubicBezTo>
                  <a:pt x="26051" y="30761"/>
                  <a:pt x="23444" y="30153"/>
                  <a:pt x="21110" y="28939"/>
                </a:cubicBezTo>
                <a:cubicBezTo>
                  <a:pt x="18777" y="27713"/>
                  <a:pt x="16717" y="25843"/>
                  <a:pt x="15681" y="23403"/>
                </a:cubicBezTo>
                <a:cubicBezTo>
                  <a:pt x="14645" y="20950"/>
                  <a:pt x="14728" y="18188"/>
                  <a:pt x="14264" y="15580"/>
                </a:cubicBezTo>
                <a:cubicBezTo>
                  <a:pt x="12966" y="8222"/>
                  <a:pt x="7418" y="3257"/>
                  <a:pt x="1001" y="66"/>
                </a:cubicBezTo>
                <a:cubicBezTo>
                  <a:pt x="939" y="22"/>
                  <a:pt x="867" y="1"/>
                  <a:pt x="795"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0" name="Google Shape;220;p12"/>
          <p:cNvGrpSpPr/>
          <p:nvPr/>
        </p:nvGrpSpPr>
        <p:grpSpPr>
          <a:xfrm rot="10800000" flipH="1">
            <a:off x="11105935" y="6077591"/>
            <a:ext cx="936792" cy="1092780"/>
            <a:chOff x="7049801" y="540000"/>
            <a:chExt cx="647313" cy="755099"/>
          </a:xfrm>
        </p:grpSpPr>
        <p:sp>
          <p:nvSpPr>
            <p:cNvPr id="221" name="Google Shape;221;p12"/>
            <p:cNvSpPr/>
            <p:nvPr/>
          </p:nvSpPr>
          <p:spPr>
            <a:xfrm>
              <a:off x="7049801" y="540000"/>
              <a:ext cx="647313" cy="755090"/>
            </a:xfrm>
            <a:custGeom>
              <a:avLst/>
              <a:gdLst/>
              <a:ahLst/>
              <a:cxnLst/>
              <a:rect l="l" t="t" r="r" b="b"/>
              <a:pathLst>
                <a:path w="16889" h="19701" extrusionOk="0">
                  <a:moveTo>
                    <a:pt x="11961" y="0"/>
                  </a:moveTo>
                  <a:cubicBezTo>
                    <a:pt x="11730" y="0"/>
                    <a:pt x="11515" y="28"/>
                    <a:pt x="11324" y="89"/>
                  </a:cubicBezTo>
                  <a:cubicBezTo>
                    <a:pt x="10228" y="434"/>
                    <a:pt x="9728" y="1779"/>
                    <a:pt x="9062" y="2601"/>
                  </a:cubicBezTo>
                  <a:lnTo>
                    <a:pt x="6180" y="6149"/>
                  </a:lnTo>
                  <a:lnTo>
                    <a:pt x="3299" y="9697"/>
                  </a:lnTo>
                  <a:lnTo>
                    <a:pt x="1858" y="11471"/>
                  </a:lnTo>
                  <a:cubicBezTo>
                    <a:pt x="1084" y="12435"/>
                    <a:pt x="1" y="13221"/>
                    <a:pt x="96" y="14602"/>
                  </a:cubicBezTo>
                  <a:lnTo>
                    <a:pt x="430" y="19293"/>
                  </a:lnTo>
                  <a:cubicBezTo>
                    <a:pt x="418" y="19401"/>
                    <a:pt x="453" y="19508"/>
                    <a:pt x="513" y="19591"/>
                  </a:cubicBezTo>
                  <a:cubicBezTo>
                    <a:pt x="572" y="19670"/>
                    <a:pt x="659" y="19700"/>
                    <a:pt x="755" y="19700"/>
                  </a:cubicBezTo>
                  <a:cubicBezTo>
                    <a:pt x="889" y="19700"/>
                    <a:pt x="1043" y="19642"/>
                    <a:pt x="1168" y="19579"/>
                  </a:cubicBezTo>
                  <a:cubicBezTo>
                    <a:pt x="2513" y="18877"/>
                    <a:pt x="4061" y="18281"/>
                    <a:pt x="5299" y="17400"/>
                  </a:cubicBezTo>
                  <a:cubicBezTo>
                    <a:pt x="6216" y="16746"/>
                    <a:pt x="6799" y="15662"/>
                    <a:pt x="7442" y="14757"/>
                  </a:cubicBezTo>
                  <a:cubicBezTo>
                    <a:pt x="8431" y="13388"/>
                    <a:pt x="9443" y="12043"/>
                    <a:pt x="10467" y="10709"/>
                  </a:cubicBezTo>
                  <a:cubicBezTo>
                    <a:pt x="10776" y="10304"/>
                    <a:pt x="11133" y="9935"/>
                    <a:pt x="11467" y="9554"/>
                  </a:cubicBezTo>
                  <a:cubicBezTo>
                    <a:pt x="12348" y="8578"/>
                    <a:pt x="13217" y="7590"/>
                    <a:pt x="14062" y="6590"/>
                  </a:cubicBezTo>
                  <a:cubicBezTo>
                    <a:pt x="14729" y="5804"/>
                    <a:pt x="15753" y="4851"/>
                    <a:pt x="16134" y="3875"/>
                  </a:cubicBezTo>
                  <a:cubicBezTo>
                    <a:pt x="16888" y="1952"/>
                    <a:pt x="13878" y="0"/>
                    <a:pt x="1196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2"/>
            <p:cNvSpPr/>
            <p:nvPr/>
          </p:nvSpPr>
          <p:spPr>
            <a:xfrm>
              <a:off x="7063983" y="601325"/>
              <a:ext cx="616076" cy="693728"/>
            </a:xfrm>
            <a:custGeom>
              <a:avLst/>
              <a:gdLst/>
              <a:ahLst/>
              <a:cxnLst/>
              <a:rect l="l" t="t" r="r" b="b"/>
              <a:pathLst>
                <a:path w="16074" h="18100" extrusionOk="0">
                  <a:moveTo>
                    <a:pt x="15097" y="1"/>
                  </a:moveTo>
                  <a:cubicBezTo>
                    <a:pt x="14978" y="167"/>
                    <a:pt x="14859" y="334"/>
                    <a:pt x="14740" y="489"/>
                  </a:cubicBezTo>
                  <a:cubicBezTo>
                    <a:pt x="10942" y="5442"/>
                    <a:pt x="6608" y="9954"/>
                    <a:pt x="1810" y="13943"/>
                  </a:cubicBezTo>
                  <a:lnTo>
                    <a:pt x="0" y="16836"/>
                  </a:lnTo>
                  <a:cubicBezTo>
                    <a:pt x="12" y="17122"/>
                    <a:pt x="36" y="17408"/>
                    <a:pt x="60" y="17693"/>
                  </a:cubicBezTo>
                  <a:cubicBezTo>
                    <a:pt x="48" y="17801"/>
                    <a:pt x="83" y="17896"/>
                    <a:pt x="143" y="17991"/>
                  </a:cubicBezTo>
                  <a:cubicBezTo>
                    <a:pt x="202" y="18069"/>
                    <a:pt x="286" y="18099"/>
                    <a:pt x="381" y="18099"/>
                  </a:cubicBezTo>
                  <a:cubicBezTo>
                    <a:pt x="516" y="18099"/>
                    <a:pt x="671" y="18037"/>
                    <a:pt x="798" y="17967"/>
                  </a:cubicBezTo>
                  <a:cubicBezTo>
                    <a:pt x="2143" y="17277"/>
                    <a:pt x="3691" y="16681"/>
                    <a:pt x="4929" y="15800"/>
                  </a:cubicBezTo>
                  <a:cubicBezTo>
                    <a:pt x="5858" y="15146"/>
                    <a:pt x="6429" y="14062"/>
                    <a:pt x="7084" y="13157"/>
                  </a:cubicBezTo>
                  <a:cubicBezTo>
                    <a:pt x="8061" y="11788"/>
                    <a:pt x="9073" y="10431"/>
                    <a:pt x="10097" y="9097"/>
                  </a:cubicBezTo>
                  <a:cubicBezTo>
                    <a:pt x="10406" y="8704"/>
                    <a:pt x="10763" y="8323"/>
                    <a:pt x="11109" y="7954"/>
                  </a:cubicBezTo>
                  <a:cubicBezTo>
                    <a:pt x="11978" y="6966"/>
                    <a:pt x="12847" y="5990"/>
                    <a:pt x="13692" y="4978"/>
                  </a:cubicBezTo>
                  <a:cubicBezTo>
                    <a:pt x="14359" y="4192"/>
                    <a:pt x="15383" y="3251"/>
                    <a:pt x="15764" y="2275"/>
                  </a:cubicBezTo>
                  <a:cubicBezTo>
                    <a:pt x="16073" y="1477"/>
                    <a:pt x="15740" y="668"/>
                    <a:pt x="1509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2"/>
            <p:cNvSpPr/>
            <p:nvPr/>
          </p:nvSpPr>
          <p:spPr>
            <a:xfrm>
              <a:off x="7052101" y="1055397"/>
              <a:ext cx="219195" cy="239662"/>
            </a:xfrm>
            <a:custGeom>
              <a:avLst/>
              <a:gdLst/>
              <a:ahLst/>
              <a:cxnLst/>
              <a:rect l="l" t="t" r="r" b="b"/>
              <a:pathLst>
                <a:path w="5719" h="6253" extrusionOk="0">
                  <a:moveTo>
                    <a:pt x="282" y="0"/>
                  </a:moveTo>
                  <a:cubicBezTo>
                    <a:pt x="268" y="0"/>
                    <a:pt x="253" y="0"/>
                    <a:pt x="239" y="0"/>
                  </a:cubicBezTo>
                  <a:cubicBezTo>
                    <a:pt x="167" y="96"/>
                    <a:pt x="120" y="203"/>
                    <a:pt x="84" y="322"/>
                  </a:cubicBezTo>
                  <a:cubicBezTo>
                    <a:pt x="12" y="596"/>
                    <a:pt x="0" y="882"/>
                    <a:pt x="36" y="1155"/>
                  </a:cubicBezTo>
                  <a:lnTo>
                    <a:pt x="370" y="5846"/>
                  </a:lnTo>
                  <a:cubicBezTo>
                    <a:pt x="358" y="5954"/>
                    <a:pt x="393" y="6049"/>
                    <a:pt x="453" y="6144"/>
                  </a:cubicBezTo>
                  <a:cubicBezTo>
                    <a:pt x="512" y="6222"/>
                    <a:pt x="596" y="6252"/>
                    <a:pt x="691" y="6252"/>
                  </a:cubicBezTo>
                  <a:cubicBezTo>
                    <a:pt x="826" y="6252"/>
                    <a:pt x="981" y="6190"/>
                    <a:pt x="1108" y="6120"/>
                  </a:cubicBezTo>
                  <a:cubicBezTo>
                    <a:pt x="2453" y="5430"/>
                    <a:pt x="4001" y="4834"/>
                    <a:pt x="5239" y="3953"/>
                  </a:cubicBezTo>
                  <a:cubicBezTo>
                    <a:pt x="5382" y="3846"/>
                    <a:pt x="5513" y="3739"/>
                    <a:pt x="5632" y="3620"/>
                  </a:cubicBezTo>
                  <a:cubicBezTo>
                    <a:pt x="5718" y="2737"/>
                    <a:pt x="5015" y="1999"/>
                    <a:pt x="4166" y="1999"/>
                  </a:cubicBezTo>
                  <a:cubicBezTo>
                    <a:pt x="4076" y="1999"/>
                    <a:pt x="3986" y="2008"/>
                    <a:pt x="3894" y="2025"/>
                  </a:cubicBezTo>
                  <a:cubicBezTo>
                    <a:pt x="4022" y="1257"/>
                    <a:pt x="3411" y="679"/>
                    <a:pt x="2761" y="679"/>
                  </a:cubicBezTo>
                  <a:cubicBezTo>
                    <a:pt x="2503" y="679"/>
                    <a:pt x="2239" y="770"/>
                    <a:pt x="2013" y="977"/>
                  </a:cubicBezTo>
                  <a:cubicBezTo>
                    <a:pt x="1744" y="299"/>
                    <a:pt x="1029" y="0"/>
                    <a:pt x="282"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2"/>
            <p:cNvSpPr/>
            <p:nvPr/>
          </p:nvSpPr>
          <p:spPr>
            <a:xfrm>
              <a:off x="7059383" y="1184103"/>
              <a:ext cx="108658" cy="110996"/>
            </a:xfrm>
            <a:custGeom>
              <a:avLst/>
              <a:gdLst/>
              <a:ahLst/>
              <a:cxnLst/>
              <a:rect l="l" t="t" r="r" b="b"/>
              <a:pathLst>
                <a:path w="2835" h="2896" extrusionOk="0">
                  <a:moveTo>
                    <a:pt x="1" y="0"/>
                  </a:moveTo>
                  <a:cubicBezTo>
                    <a:pt x="49" y="833"/>
                    <a:pt x="108" y="1655"/>
                    <a:pt x="168" y="2488"/>
                  </a:cubicBezTo>
                  <a:cubicBezTo>
                    <a:pt x="168" y="2596"/>
                    <a:pt x="203" y="2703"/>
                    <a:pt x="263" y="2786"/>
                  </a:cubicBezTo>
                  <a:cubicBezTo>
                    <a:pt x="322" y="2865"/>
                    <a:pt x="409" y="2895"/>
                    <a:pt x="505" y="2895"/>
                  </a:cubicBezTo>
                  <a:cubicBezTo>
                    <a:pt x="639" y="2895"/>
                    <a:pt x="793" y="2837"/>
                    <a:pt x="918" y="2774"/>
                  </a:cubicBezTo>
                  <a:cubicBezTo>
                    <a:pt x="1537" y="2453"/>
                    <a:pt x="2192" y="2155"/>
                    <a:pt x="2835" y="1834"/>
                  </a:cubicBezTo>
                  <a:cubicBezTo>
                    <a:pt x="2763" y="1715"/>
                    <a:pt x="2692" y="1595"/>
                    <a:pt x="2608" y="1476"/>
                  </a:cubicBezTo>
                  <a:cubicBezTo>
                    <a:pt x="2299" y="1024"/>
                    <a:pt x="1882" y="643"/>
                    <a:pt x="1418" y="369"/>
                  </a:cubicBezTo>
                  <a:cubicBezTo>
                    <a:pt x="977" y="131"/>
                    <a:pt x="489" y="0"/>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5" name="Google Shape;225;p12"/>
          <p:cNvGrpSpPr/>
          <p:nvPr/>
        </p:nvGrpSpPr>
        <p:grpSpPr>
          <a:xfrm rot="6385603">
            <a:off x="9924339" y="6046502"/>
            <a:ext cx="468312" cy="441255"/>
            <a:chOff x="6520753" y="2095400"/>
            <a:chExt cx="429607" cy="404737"/>
          </a:xfrm>
        </p:grpSpPr>
        <p:sp>
          <p:nvSpPr>
            <p:cNvPr id="226" name="Google Shape;226;p12"/>
            <p:cNvSpPr/>
            <p:nvPr/>
          </p:nvSpPr>
          <p:spPr>
            <a:xfrm>
              <a:off x="6520753" y="2095400"/>
              <a:ext cx="429607" cy="404627"/>
            </a:xfrm>
            <a:custGeom>
              <a:avLst/>
              <a:gdLst/>
              <a:ahLst/>
              <a:cxnLst/>
              <a:rect l="l" t="t" r="r" b="b"/>
              <a:pathLst>
                <a:path w="23647" h="22272" extrusionOk="0">
                  <a:moveTo>
                    <a:pt x="12026" y="1"/>
                  </a:moveTo>
                  <a:cubicBezTo>
                    <a:pt x="10599" y="1"/>
                    <a:pt x="9180" y="269"/>
                    <a:pt x="7870" y="835"/>
                  </a:cubicBezTo>
                  <a:cubicBezTo>
                    <a:pt x="2727" y="3026"/>
                    <a:pt x="0" y="8693"/>
                    <a:pt x="1512" y="14075"/>
                  </a:cubicBezTo>
                  <a:cubicBezTo>
                    <a:pt x="2873" y="19022"/>
                    <a:pt x="7416" y="22272"/>
                    <a:pt x="12267" y="22272"/>
                  </a:cubicBezTo>
                  <a:cubicBezTo>
                    <a:pt x="13696" y="22272"/>
                    <a:pt x="15153" y="21989"/>
                    <a:pt x="16562" y="21385"/>
                  </a:cubicBezTo>
                  <a:cubicBezTo>
                    <a:pt x="19205" y="20206"/>
                    <a:pt x="21313" y="18075"/>
                    <a:pt x="22467" y="15408"/>
                  </a:cubicBezTo>
                  <a:cubicBezTo>
                    <a:pt x="23646" y="12586"/>
                    <a:pt x="23479" y="9550"/>
                    <a:pt x="22420" y="6740"/>
                  </a:cubicBezTo>
                  <a:cubicBezTo>
                    <a:pt x="20840" y="2521"/>
                    <a:pt x="16397" y="1"/>
                    <a:pt x="120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2"/>
            <p:cNvSpPr/>
            <p:nvPr/>
          </p:nvSpPr>
          <p:spPr>
            <a:xfrm>
              <a:off x="6527675" y="2148197"/>
              <a:ext cx="420087" cy="351941"/>
            </a:xfrm>
            <a:custGeom>
              <a:avLst/>
              <a:gdLst/>
              <a:ahLst/>
              <a:cxnLst/>
              <a:rect l="l" t="t" r="r" b="b"/>
              <a:pathLst>
                <a:path w="23123" h="19372" extrusionOk="0">
                  <a:moveTo>
                    <a:pt x="4287" y="0"/>
                  </a:moveTo>
                  <a:lnTo>
                    <a:pt x="4287" y="0"/>
                  </a:lnTo>
                  <a:cubicBezTo>
                    <a:pt x="1227" y="2846"/>
                    <a:pt x="0" y="7156"/>
                    <a:pt x="1131" y="11180"/>
                  </a:cubicBezTo>
                  <a:cubicBezTo>
                    <a:pt x="2493" y="16122"/>
                    <a:pt x="7042" y="19371"/>
                    <a:pt x="11897" y="19371"/>
                  </a:cubicBezTo>
                  <a:cubicBezTo>
                    <a:pt x="13323" y="19371"/>
                    <a:pt x="14775" y="19091"/>
                    <a:pt x="16181" y="18491"/>
                  </a:cubicBezTo>
                  <a:cubicBezTo>
                    <a:pt x="18824" y="17312"/>
                    <a:pt x="20943" y="15169"/>
                    <a:pt x="22086" y="12502"/>
                  </a:cubicBezTo>
                  <a:cubicBezTo>
                    <a:pt x="23098" y="10097"/>
                    <a:pt x="23122" y="7537"/>
                    <a:pt x="22444" y="5096"/>
                  </a:cubicBezTo>
                  <a:lnTo>
                    <a:pt x="22444" y="5096"/>
                  </a:lnTo>
                  <a:cubicBezTo>
                    <a:pt x="19994" y="8483"/>
                    <a:pt x="15884" y="10682"/>
                    <a:pt x="11690" y="10682"/>
                  </a:cubicBezTo>
                  <a:cubicBezTo>
                    <a:pt x="11624" y="10682"/>
                    <a:pt x="11557" y="10681"/>
                    <a:pt x="11490" y="10680"/>
                  </a:cubicBezTo>
                  <a:cubicBezTo>
                    <a:pt x="10525" y="10668"/>
                    <a:pt x="9549" y="10526"/>
                    <a:pt x="8704" y="10061"/>
                  </a:cubicBezTo>
                  <a:cubicBezTo>
                    <a:pt x="8073" y="9716"/>
                    <a:pt x="7549" y="9168"/>
                    <a:pt x="7073" y="8632"/>
                  </a:cubicBezTo>
                  <a:cubicBezTo>
                    <a:pt x="5703" y="7049"/>
                    <a:pt x="4584" y="5203"/>
                    <a:pt x="4203" y="3144"/>
                  </a:cubicBezTo>
                  <a:cubicBezTo>
                    <a:pt x="4001" y="2108"/>
                    <a:pt x="4037" y="1036"/>
                    <a:pt x="42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 name="Google Shape;228;p12"/>
          <p:cNvGrpSpPr/>
          <p:nvPr/>
        </p:nvGrpSpPr>
        <p:grpSpPr>
          <a:xfrm rot="-8454469">
            <a:off x="1555345" y="-503890"/>
            <a:ext cx="1070992" cy="1069428"/>
            <a:chOff x="6947760" y="2254924"/>
            <a:chExt cx="539061" cy="538273"/>
          </a:xfrm>
        </p:grpSpPr>
        <p:sp>
          <p:nvSpPr>
            <p:cNvPr id="229" name="Google Shape;229;p12"/>
            <p:cNvSpPr/>
            <p:nvPr/>
          </p:nvSpPr>
          <p:spPr>
            <a:xfrm rot="2241434">
              <a:off x="7024089" y="2332953"/>
              <a:ext cx="386403" cy="382215"/>
            </a:xfrm>
            <a:custGeom>
              <a:avLst/>
              <a:gdLst/>
              <a:ahLst/>
              <a:cxnLst/>
              <a:rect l="l" t="t" r="r" b="b"/>
              <a:pathLst>
                <a:path w="19563" h="19351" extrusionOk="0">
                  <a:moveTo>
                    <a:pt x="5732" y="1"/>
                  </a:moveTo>
                  <a:cubicBezTo>
                    <a:pt x="5525" y="1"/>
                    <a:pt x="5362" y="24"/>
                    <a:pt x="5251" y="74"/>
                  </a:cubicBezTo>
                  <a:cubicBezTo>
                    <a:pt x="5251" y="74"/>
                    <a:pt x="1" y="18421"/>
                    <a:pt x="322" y="19314"/>
                  </a:cubicBezTo>
                  <a:cubicBezTo>
                    <a:pt x="331" y="19338"/>
                    <a:pt x="354" y="19350"/>
                    <a:pt x="389" y="19350"/>
                  </a:cubicBezTo>
                  <a:cubicBezTo>
                    <a:pt x="1662" y="19350"/>
                    <a:pt x="19563" y="4288"/>
                    <a:pt x="19563" y="4288"/>
                  </a:cubicBezTo>
                  <a:cubicBezTo>
                    <a:pt x="19563" y="4288"/>
                    <a:pt x="8549" y="1"/>
                    <a:pt x="5732" y="1"/>
                  </a:cubicBezTo>
                  <a:close/>
                </a:path>
              </a:pathLst>
            </a:custGeom>
            <a:solidFill>
              <a:srgbClr val="EE4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2"/>
            <p:cNvSpPr/>
            <p:nvPr/>
          </p:nvSpPr>
          <p:spPr>
            <a:xfrm rot="2241434">
              <a:off x="7206373" y="2334578"/>
              <a:ext cx="127478" cy="82088"/>
            </a:xfrm>
            <a:custGeom>
              <a:avLst/>
              <a:gdLst/>
              <a:ahLst/>
              <a:cxnLst/>
              <a:rect l="l" t="t" r="r" b="b"/>
              <a:pathLst>
                <a:path w="6454" h="4156" extrusionOk="0">
                  <a:moveTo>
                    <a:pt x="1614" y="0"/>
                  </a:moveTo>
                  <a:cubicBezTo>
                    <a:pt x="1407" y="0"/>
                    <a:pt x="1243" y="23"/>
                    <a:pt x="1131" y="73"/>
                  </a:cubicBezTo>
                  <a:cubicBezTo>
                    <a:pt x="1131" y="73"/>
                    <a:pt x="655" y="1740"/>
                    <a:pt x="0" y="4085"/>
                  </a:cubicBezTo>
                  <a:cubicBezTo>
                    <a:pt x="335" y="4126"/>
                    <a:pt x="721" y="4155"/>
                    <a:pt x="1138" y="4155"/>
                  </a:cubicBezTo>
                  <a:cubicBezTo>
                    <a:pt x="2920" y="4155"/>
                    <a:pt x="5257" y="3617"/>
                    <a:pt x="6454" y="1108"/>
                  </a:cubicBezTo>
                  <a:cubicBezTo>
                    <a:pt x="4405" y="474"/>
                    <a:pt x="2556" y="0"/>
                    <a:pt x="1614" y="0"/>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2"/>
            <p:cNvSpPr/>
            <p:nvPr/>
          </p:nvSpPr>
          <p:spPr>
            <a:xfrm rot="2241434">
              <a:off x="7006986" y="2392589"/>
              <a:ext cx="383341" cy="316798"/>
            </a:xfrm>
            <a:custGeom>
              <a:avLst/>
              <a:gdLst/>
              <a:ahLst/>
              <a:cxnLst/>
              <a:rect l="l" t="t" r="r" b="b"/>
              <a:pathLst>
                <a:path w="19408" h="16039" extrusionOk="0">
                  <a:moveTo>
                    <a:pt x="16824" y="0"/>
                  </a:moveTo>
                  <a:cubicBezTo>
                    <a:pt x="14109" y="2739"/>
                    <a:pt x="10835" y="4906"/>
                    <a:pt x="7156" y="6060"/>
                  </a:cubicBezTo>
                  <a:cubicBezTo>
                    <a:pt x="6401" y="6293"/>
                    <a:pt x="5603" y="6488"/>
                    <a:pt x="4817" y="6488"/>
                  </a:cubicBezTo>
                  <a:cubicBezTo>
                    <a:pt x="4437" y="6488"/>
                    <a:pt x="4060" y="6443"/>
                    <a:pt x="3691" y="6334"/>
                  </a:cubicBezTo>
                  <a:cubicBezTo>
                    <a:pt x="3287" y="6215"/>
                    <a:pt x="2918" y="6001"/>
                    <a:pt x="2596" y="5727"/>
                  </a:cubicBezTo>
                  <a:cubicBezTo>
                    <a:pt x="1298" y="10525"/>
                    <a:pt x="1" y="15550"/>
                    <a:pt x="167" y="16002"/>
                  </a:cubicBezTo>
                  <a:cubicBezTo>
                    <a:pt x="176" y="16026"/>
                    <a:pt x="199" y="16038"/>
                    <a:pt x="234" y="16038"/>
                  </a:cubicBezTo>
                  <a:cubicBezTo>
                    <a:pt x="1507" y="16038"/>
                    <a:pt x="19408" y="976"/>
                    <a:pt x="19408" y="976"/>
                  </a:cubicBezTo>
                  <a:cubicBezTo>
                    <a:pt x="19408" y="976"/>
                    <a:pt x="18360" y="560"/>
                    <a:pt x="16824" y="0"/>
                  </a:cubicBezTo>
                  <a:close/>
                </a:path>
              </a:pathLst>
            </a:custGeom>
            <a:solidFill>
              <a:srgbClr val="BF36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2" name="Google Shape;232;p12"/>
          <p:cNvGrpSpPr/>
          <p:nvPr/>
        </p:nvGrpSpPr>
        <p:grpSpPr>
          <a:xfrm rot="-1636644">
            <a:off x="965576" y="376027"/>
            <a:ext cx="794201" cy="826632"/>
            <a:chOff x="910503" y="280033"/>
            <a:chExt cx="595650" cy="619972"/>
          </a:xfrm>
        </p:grpSpPr>
        <p:sp>
          <p:nvSpPr>
            <p:cNvPr id="233" name="Google Shape;233;p12"/>
            <p:cNvSpPr/>
            <p:nvPr/>
          </p:nvSpPr>
          <p:spPr>
            <a:xfrm rot="-484475">
              <a:off x="946679" y="314047"/>
              <a:ext cx="523298" cy="551943"/>
            </a:xfrm>
            <a:custGeom>
              <a:avLst/>
              <a:gdLst/>
              <a:ahLst/>
              <a:cxnLst/>
              <a:rect l="l" t="t" r="r" b="b"/>
              <a:pathLst>
                <a:path w="34148" h="36023" extrusionOk="0">
                  <a:moveTo>
                    <a:pt x="20291" y="7433"/>
                  </a:moveTo>
                  <a:cubicBezTo>
                    <a:pt x="21090" y="7433"/>
                    <a:pt x="21903" y="7634"/>
                    <a:pt x="22718" y="8083"/>
                  </a:cubicBezTo>
                  <a:cubicBezTo>
                    <a:pt x="29445" y="11774"/>
                    <a:pt x="22385" y="22037"/>
                    <a:pt x="22385" y="22037"/>
                  </a:cubicBezTo>
                  <a:cubicBezTo>
                    <a:pt x="20150" y="26090"/>
                    <a:pt x="17834" y="27530"/>
                    <a:pt x="15817" y="27530"/>
                  </a:cubicBezTo>
                  <a:cubicBezTo>
                    <a:pt x="12763" y="27530"/>
                    <a:pt x="10396" y="24228"/>
                    <a:pt x="10038" y="21704"/>
                  </a:cubicBezTo>
                  <a:cubicBezTo>
                    <a:pt x="9504" y="18021"/>
                    <a:pt x="14506" y="7433"/>
                    <a:pt x="20291" y="7433"/>
                  </a:cubicBezTo>
                  <a:close/>
                  <a:moveTo>
                    <a:pt x="21725" y="1"/>
                  </a:moveTo>
                  <a:cubicBezTo>
                    <a:pt x="15013" y="1"/>
                    <a:pt x="7883" y="5821"/>
                    <a:pt x="4359" y="13977"/>
                  </a:cubicBezTo>
                  <a:cubicBezTo>
                    <a:pt x="1" y="24073"/>
                    <a:pt x="4359" y="32455"/>
                    <a:pt x="10478" y="35098"/>
                  </a:cubicBezTo>
                  <a:cubicBezTo>
                    <a:pt x="11905" y="35715"/>
                    <a:pt x="13452" y="36022"/>
                    <a:pt x="15037" y="36022"/>
                  </a:cubicBezTo>
                  <a:cubicBezTo>
                    <a:pt x="20252" y="36022"/>
                    <a:pt x="25882" y="32693"/>
                    <a:pt x="29005" y="26073"/>
                  </a:cubicBezTo>
                  <a:cubicBezTo>
                    <a:pt x="33303" y="17013"/>
                    <a:pt x="34148" y="4666"/>
                    <a:pt x="26361" y="1023"/>
                  </a:cubicBezTo>
                  <a:cubicBezTo>
                    <a:pt x="24875" y="326"/>
                    <a:pt x="23311" y="1"/>
                    <a:pt x="21725" y="1"/>
                  </a:cubicBezTo>
                  <a:close/>
                </a:path>
              </a:pathLst>
            </a:custGeom>
            <a:solidFill>
              <a:srgbClr val="FFC71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2"/>
            <p:cNvSpPr/>
            <p:nvPr/>
          </p:nvSpPr>
          <p:spPr>
            <a:xfrm rot="-484475">
              <a:off x="989881" y="342737"/>
              <a:ext cx="296313" cy="238869"/>
            </a:xfrm>
            <a:custGeom>
              <a:avLst/>
              <a:gdLst/>
              <a:ahLst/>
              <a:cxnLst/>
              <a:rect l="l" t="t" r="r" b="b"/>
              <a:pathLst>
                <a:path w="19336" h="15590" extrusionOk="0">
                  <a:moveTo>
                    <a:pt x="16951" y="0"/>
                  </a:moveTo>
                  <a:cubicBezTo>
                    <a:pt x="14313" y="0"/>
                    <a:pt x="7782" y="3615"/>
                    <a:pt x="5477" y="6677"/>
                  </a:cubicBezTo>
                  <a:cubicBezTo>
                    <a:pt x="3381" y="9475"/>
                    <a:pt x="0" y="15321"/>
                    <a:pt x="1584" y="15583"/>
                  </a:cubicBezTo>
                  <a:cubicBezTo>
                    <a:pt x="1613" y="15587"/>
                    <a:pt x="1642" y="15590"/>
                    <a:pt x="1672" y="15590"/>
                  </a:cubicBezTo>
                  <a:cubicBezTo>
                    <a:pt x="3236" y="15590"/>
                    <a:pt x="5079" y="9158"/>
                    <a:pt x="9239" y="6260"/>
                  </a:cubicBezTo>
                  <a:cubicBezTo>
                    <a:pt x="13204" y="3486"/>
                    <a:pt x="19336" y="1569"/>
                    <a:pt x="17836" y="248"/>
                  </a:cubicBezTo>
                  <a:cubicBezTo>
                    <a:pt x="17642" y="78"/>
                    <a:pt x="17338" y="0"/>
                    <a:pt x="16951" y="0"/>
                  </a:cubicBezTo>
                  <a:close/>
                </a:path>
              </a:pathLst>
            </a:custGeom>
            <a:solidFill>
              <a:srgbClr val="F9A3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5" name="Google Shape;235;p12"/>
          <p:cNvGrpSpPr/>
          <p:nvPr/>
        </p:nvGrpSpPr>
        <p:grpSpPr>
          <a:xfrm>
            <a:off x="10739274" y="5114608"/>
            <a:ext cx="582567" cy="685416"/>
            <a:chOff x="1001075" y="894988"/>
            <a:chExt cx="592200" cy="696750"/>
          </a:xfrm>
        </p:grpSpPr>
        <p:sp>
          <p:nvSpPr>
            <p:cNvPr id="236" name="Google Shape;236;p12"/>
            <p:cNvSpPr/>
            <p:nvPr/>
          </p:nvSpPr>
          <p:spPr>
            <a:xfrm>
              <a:off x="1001075" y="894988"/>
              <a:ext cx="592200" cy="696750"/>
            </a:xfrm>
            <a:custGeom>
              <a:avLst/>
              <a:gdLst/>
              <a:ahLst/>
              <a:cxnLst/>
              <a:rect l="l" t="t" r="r" b="b"/>
              <a:pathLst>
                <a:path w="23688" h="27870" extrusionOk="0">
                  <a:moveTo>
                    <a:pt x="14091" y="0"/>
                  </a:moveTo>
                  <a:cubicBezTo>
                    <a:pt x="8456" y="0"/>
                    <a:pt x="1" y="3081"/>
                    <a:pt x="351" y="6249"/>
                  </a:cubicBezTo>
                  <a:cubicBezTo>
                    <a:pt x="523" y="7796"/>
                    <a:pt x="1904" y="8290"/>
                    <a:pt x="3621" y="8290"/>
                  </a:cubicBezTo>
                  <a:cubicBezTo>
                    <a:pt x="6646" y="8290"/>
                    <a:pt x="10711" y="6759"/>
                    <a:pt x="11036" y="6759"/>
                  </a:cubicBezTo>
                  <a:cubicBezTo>
                    <a:pt x="11065" y="6759"/>
                    <a:pt x="11064" y="6771"/>
                    <a:pt x="11031" y="6797"/>
                  </a:cubicBezTo>
                  <a:cubicBezTo>
                    <a:pt x="3756" y="12476"/>
                    <a:pt x="7042" y="14465"/>
                    <a:pt x="8435" y="14941"/>
                  </a:cubicBezTo>
                  <a:cubicBezTo>
                    <a:pt x="8530" y="14974"/>
                    <a:pt x="8644" y="14989"/>
                    <a:pt x="8772" y="14989"/>
                  </a:cubicBezTo>
                  <a:cubicBezTo>
                    <a:pt x="9701" y="14989"/>
                    <a:pt x="11433" y="14225"/>
                    <a:pt x="12968" y="14225"/>
                  </a:cubicBezTo>
                  <a:cubicBezTo>
                    <a:pt x="14334" y="14225"/>
                    <a:pt x="15544" y="14831"/>
                    <a:pt x="15889" y="17120"/>
                  </a:cubicBezTo>
                  <a:cubicBezTo>
                    <a:pt x="16471" y="21022"/>
                    <a:pt x="12591" y="22244"/>
                    <a:pt x="9423" y="22244"/>
                  </a:cubicBezTo>
                  <a:cubicBezTo>
                    <a:pt x="7603" y="22244"/>
                    <a:pt x="6019" y="21841"/>
                    <a:pt x="5649" y="21311"/>
                  </a:cubicBezTo>
                  <a:cubicBezTo>
                    <a:pt x="5146" y="20591"/>
                    <a:pt x="4321" y="20173"/>
                    <a:pt x="3535" y="20173"/>
                  </a:cubicBezTo>
                  <a:cubicBezTo>
                    <a:pt x="2723" y="20173"/>
                    <a:pt x="1952" y="20621"/>
                    <a:pt x="1625" y="21644"/>
                  </a:cubicBezTo>
                  <a:cubicBezTo>
                    <a:pt x="288" y="25820"/>
                    <a:pt x="5485" y="27869"/>
                    <a:pt x="10193" y="27869"/>
                  </a:cubicBezTo>
                  <a:cubicBezTo>
                    <a:pt x="11942" y="27869"/>
                    <a:pt x="13623" y="27587"/>
                    <a:pt x="14877" y="27026"/>
                  </a:cubicBezTo>
                  <a:cubicBezTo>
                    <a:pt x="19508" y="24942"/>
                    <a:pt x="23687" y="19703"/>
                    <a:pt x="21890" y="14322"/>
                  </a:cubicBezTo>
                  <a:cubicBezTo>
                    <a:pt x="20080" y="8940"/>
                    <a:pt x="15782" y="8428"/>
                    <a:pt x="15710" y="8083"/>
                  </a:cubicBezTo>
                  <a:cubicBezTo>
                    <a:pt x="15639" y="7738"/>
                    <a:pt x="20437" y="6487"/>
                    <a:pt x="18865" y="1927"/>
                  </a:cubicBezTo>
                  <a:cubicBezTo>
                    <a:pt x="18398" y="564"/>
                    <a:pt x="16503" y="0"/>
                    <a:pt x="140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2"/>
            <p:cNvSpPr/>
            <p:nvPr/>
          </p:nvSpPr>
          <p:spPr>
            <a:xfrm>
              <a:off x="1305200" y="933575"/>
              <a:ext cx="41100" cy="41100"/>
            </a:xfrm>
            <a:custGeom>
              <a:avLst/>
              <a:gdLst/>
              <a:ahLst/>
              <a:cxnLst/>
              <a:rect l="l" t="t" r="r" b="b"/>
              <a:pathLst>
                <a:path w="1644" h="1644" extrusionOk="0">
                  <a:moveTo>
                    <a:pt x="822" y="1"/>
                  </a:moveTo>
                  <a:cubicBezTo>
                    <a:pt x="370" y="1"/>
                    <a:pt x="1" y="370"/>
                    <a:pt x="1" y="822"/>
                  </a:cubicBezTo>
                  <a:cubicBezTo>
                    <a:pt x="1" y="1275"/>
                    <a:pt x="370" y="1644"/>
                    <a:pt x="822" y="1644"/>
                  </a:cubicBezTo>
                  <a:cubicBezTo>
                    <a:pt x="1275" y="1644"/>
                    <a:pt x="1644" y="1275"/>
                    <a:pt x="1644" y="822"/>
                  </a:cubicBezTo>
                  <a:cubicBezTo>
                    <a:pt x="1644" y="370"/>
                    <a:pt x="1275" y="1"/>
                    <a:pt x="82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2"/>
            <p:cNvSpPr/>
            <p:nvPr/>
          </p:nvSpPr>
          <p:spPr>
            <a:xfrm>
              <a:off x="1042975" y="951675"/>
              <a:ext cx="231000" cy="88600"/>
            </a:xfrm>
            <a:custGeom>
              <a:avLst/>
              <a:gdLst/>
              <a:ahLst/>
              <a:cxnLst/>
              <a:rect l="l" t="t" r="r" b="b"/>
              <a:pathLst>
                <a:path w="9240" h="3544" extrusionOk="0">
                  <a:moveTo>
                    <a:pt x="7451" y="1"/>
                  </a:moveTo>
                  <a:cubicBezTo>
                    <a:pt x="6376" y="1"/>
                    <a:pt x="4968" y="303"/>
                    <a:pt x="3763" y="741"/>
                  </a:cubicBezTo>
                  <a:cubicBezTo>
                    <a:pt x="1489" y="1551"/>
                    <a:pt x="1" y="2432"/>
                    <a:pt x="441" y="3241"/>
                  </a:cubicBezTo>
                  <a:cubicBezTo>
                    <a:pt x="559" y="3455"/>
                    <a:pt x="722" y="3543"/>
                    <a:pt x="926" y="3543"/>
                  </a:cubicBezTo>
                  <a:cubicBezTo>
                    <a:pt x="1786" y="3543"/>
                    <a:pt x="3374" y="1972"/>
                    <a:pt x="5406" y="1741"/>
                  </a:cubicBezTo>
                  <a:cubicBezTo>
                    <a:pt x="7251" y="1527"/>
                    <a:pt x="9240" y="1610"/>
                    <a:pt x="9156" y="812"/>
                  </a:cubicBezTo>
                  <a:cubicBezTo>
                    <a:pt x="9084" y="234"/>
                    <a:pt x="8395" y="1"/>
                    <a:pt x="74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9" name="Google Shape;239;p12"/>
          <p:cNvGrpSpPr/>
          <p:nvPr/>
        </p:nvGrpSpPr>
        <p:grpSpPr>
          <a:xfrm>
            <a:off x="299116" y="177710"/>
            <a:ext cx="521187" cy="516812"/>
            <a:chOff x="4508600" y="1990625"/>
            <a:chExt cx="402150" cy="398775"/>
          </a:xfrm>
        </p:grpSpPr>
        <p:sp>
          <p:nvSpPr>
            <p:cNvPr id="240" name="Google Shape;240;p12"/>
            <p:cNvSpPr/>
            <p:nvPr/>
          </p:nvSpPr>
          <p:spPr>
            <a:xfrm>
              <a:off x="4508600" y="1990625"/>
              <a:ext cx="402150" cy="398550"/>
            </a:xfrm>
            <a:custGeom>
              <a:avLst/>
              <a:gdLst/>
              <a:ahLst/>
              <a:cxnLst/>
              <a:rect l="l" t="t" r="r" b="b"/>
              <a:pathLst>
                <a:path w="16086" h="15942" extrusionOk="0">
                  <a:moveTo>
                    <a:pt x="8438" y="1"/>
                  </a:moveTo>
                  <a:cubicBezTo>
                    <a:pt x="7314" y="1"/>
                    <a:pt x="5811" y="74"/>
                    <a:pt x="5204" y="756"/>
                  </a:cubicBezTo>
                  <a:cubicBezTo>
                    <a:pt x="4454" y="1590"/>
                    <a:pt x="4775" y="3781"/>
                    <a:pt x="4787" y="4816"/>
                  </a:cubicBezTo>
                  <a:cubicBezTo>
                    <a:pt x="4787" y="4983"/>
                    <a:pt x="4799" y="5162"/>
                    <a:pt x="4799" y="5328"/>
                  </a:cubicBezTo>
                  <a:cubicBezTo>
                    <a:pt x="3632" y="5531"/>
                    <a:pt x="2477" y="5781"/>
                    <a:pt x="1346" y="6078"/>
                  </a:cubicBezTo>
                  <a:cubicBezTo>
                    <a:pt x="929" y="6186"/>
                    <a:pt x="489" y="6317"/>
                    <a:pt x="251" y="6674"/>
                  </a:cubicBezTo>
                  <a:cubicBezTo>
                    <a:pt x="60" y="6936"/>
                    <a:pt x="36" y="7293"/>
                    <a:pt x="24" y="7614"/>
                  </a:cubicBezTo>
                  <a:cubicBezTo>
                    <a:pt x="1" y="8638"/>
                    <a:pt x="155" y="9805"/>
                    <a:pt x="977" y="10400"/>
                  </a:cubicBezTo>
                  <a:cubicBezTo>
                    <a:pt x="1429" y="10734"/>
                    <a:pt x="2001" y="10829"/>
                    <a:pt x="2560" y="10901"/>
                  </a:cubicBezTo>
                  <a:cubicBezTo>
                    <a:pt x="3489" y="11031"/>
                    <a:pt x="4418" y="11115"/>
                    <a:pt x="5347" y="11174"/>
                  </a:cubicBezTo>
                  <a:cubicBezTo>
                    <a:pt x="5549" y="12341"/>
                    <a:pt x="5799" y="13484"/>
                    <a:pt x="6097" y="14627"/>
                  </a:cubicBezTo>
                  <a:cubicBezTo>
                    <a:pt x="6204" y="15032"/>
                    <a:pt x="6335" y="15473"/>
                    <a:pt x="6692" y="15711"/>
                  </a:cubicBezTo>
                  <a:cubicBezTo>
                    <a:pt x="6954" y="15901"/>
                    <a:pt x="7311" y="15925"/>
                    <a:pt x="7644" y="15937"/>
                  </a:cubicBezTo>
                  <a:cubicBezTo>
                    <a:pt x="7726" y="15940"/>
                    <a:pt x="7809" y="15941"/>
                    <a:pt x="7893" y="15941"/>
                  </a:cubicBezTo>
                  <a:cubicBezTo>
                    <a:pt x="8842" y="15941"/>
                    <a:pt x="9871" y="15739"/>
                    <a:pt x="10419" y="14984"/>
                  </a:cubicBezTo>
                  <a:cubicBezTo>
                    <a:pt x="10752" y="14532"/>
                    <a:pt x="10847" y="13960"/>
                    <a:pt x="10919" y="13413"/>
                  </a:cubicBezTo>
                  <a:cubicBezTo>
                    <a:pt x="11026" y="12639"/>
                    <a:pt x="11109" y="11865"/>
                    <a:pt x="11169" y="11091"/>
                  </a:cubicBezTo>
                  <a:cubicBezTo>
                    <a:pt x="11716" y="11043"/>
                    <a:pt x="12264" y="10984"/>
                    <a:pt x="12824" y="10901"/>
                  </a:cubicBezTo>
                  <a:cubicBezTo>
                    <a:pt x="13681" y="10793"/>
                    <a:pt x="14562" y="10639"/>
                    <a:pt x="15348" y="10246"/>
                  </a:cubicBezTo>
                  <a:cubicBezTo>
                    <a:pt x="15538" y="10174"/>
                    <a:pt x="15705" y="10043"/>
                    <a:pt x="15836" y="9877"/>
                  </a:cubicBezTo>
                  <a:cubicBezTo>
                    <a:pt x="15931" y="9674"/>
                    <a:pt x="15979" y="9448"/>
                    <a:pt x="15955" y="9222"/>
                  </a:cubicBezTo>
                  <a:cubicBezTo>
                    <a:pt x="15955" y="8198"/>
                    <a:pt x="16086" y="5959"/>
                    <a:pt x="15217" y="5186"/>
                  </a:cubicBezTo>
                  <a:cubicBezTo>
                    <a:pt x="14769" y="4788"/>
                    <a:pt x="13948" y="4695"/>
                    <a:pt x="13120" y="4695"/>
                  </a:cubicBezTo>
                  <a:cubicBezTo>
                    <a:pt x="12385" y="4695"/>
                    <a:pt x="11644" y="4769"/>
                    <a:pt x="11157" y="4769"/>
                  </a:cubicBezTo>
                  <a:lnTo>
                    <a:pt x="11109" y="4769"/>
                  </a:lnTo>
                  <a:cubicBezTo>
                    <a:pt x="11062" y="4233"/>
                    <a:pt x="11002" y="3685"/>
                    <a:pt x="10931" y="3150"/>
                  </a:cubicBezTo>
                  <a:cubicBezTo>
                    <a:pt x="10812" y="2280"/>
                    <a:pt x="10657" y="1411"/>
                    <a:pt x="10276" y="625"/>
                  </a:cubicBezTo>
                  <a:cubicBezTo>
                    <a:pt x="10192" y="423"/>
                    <a:pt x="10061" y="256"/>
                    <a:pt x="9895" y="137"/>
                  </a:cubicBezTo>
                  <a:cubicBezTo>
                    <a:pt x="9713" y="52"/>
                    <a:pt x="9512" y="5"/>
                    <a:pt x="9317" y="5"/>
                  </a:cubicBezTo>
                  <a:cubicBezTo>
                    <a:pt x="9295" y="5"/>
                    <a:pt x="9273" y="5"/>
                    <a:pt x="9252" y="6"/>
                  </a:cubicBezTo>
                  <a:cubicBezTo>
                    <a:pt x="9026" y="6"/>
                    <a:pt x="8747" y="1"/>
                    <a:pt x="8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2"/>
            <p:cNvSpPr/>
            <p:nvPr/>
          </p:nvSpPr>
          <p:spPr>
            <a:xfrm>
              <a:off x="4508600" y="2149425"/>
              <a:ext cx="397100" cy="239975"/>
            </a:xfrm>
            <a:custGeom>
              <a:avLst/>
              <a:gdLst/>
              <a:ahLst/>
              <a:cxnLst/>
              <a:rect l="l" t="t" r="r" b="b"/>
              <a:pathLst>
                <a:path w="15884" h="9599" extrusionOk="0">
                  <a:moveTo>
                    <a:pt x="620" y="0"/>
                  </a:moveTo>
                  <a:cubicBezTo>
                    <a:pt x="477" y="72"/>
                    <a:pt x="346" y="191"/>
                    <a:pt x="251" y="322"/>
                  </a:cubicBezTo>
                  <a:cubicBezTo>
                    <a:pt x="60" y="596"/>
                    <a:pt x="36" y="941"/>
                    <a:pt x="24" y="1274"/>
                  </a:cubicBezTo>
                  <a:cubicBezTo>
                    <a:pt x="1" y="2298"/>
                    <a:pt x="155" y="3453"/>
                    <a:pt x="977" y="4060"/>
                  </a:cubicBezTo>
                  <a:cubicBezTo>
                    <a:pt x="1429" y="4382"/>
                    <a:pt x="2001" y="4477"/>
                    <a:pt x="2560" y="4560"/>
                  </a:cubicBezTo>
                  <a:cubicBezTo>
                    <a:pt x="3477" y="4679"/>
                    <a:pt x="4418" y="4775"/>
                    <a:pt x="5347" y="4834"/>
                  </a:cubicBezTo>
                  <a:cubicBezTo>
                    <a:pt x="5549" y="5989"/>
                    <a:pt x="5799" y="7144"/>
                    <a:pt x="6097" y="8275"/>
                  </a:cubicBezTo>
                  <a:cubicBezTo>
                    <a:pt x="6204" y="8692"/>
                    <a:pt x="6335" y="9121"/>
                    <a:pt x="6692" y="9371"/>
                  </a:cubicBezTo>
                  <a:cubicBezTo>
                    <a:pt x="6954" y="9549"/>
                    <a:pt x="7311" y="9585"/>
                    <a:pt x="7644" y="9597"/>
                  </a:cubicBezTo>
                  <a:cubicBezTo>
                    <a:pt x="7707" y="9598"/>
                    <a:pt x="7769" y="9599"/>
                    <a:pt x="7832" y="9599"/>
                  </a:cubicBezTo>
                  <a:cubicBezTo>
                    <a:pt x="8798" y="9599"/>
                    <a:pt x="9860" y="9415"/>
                    <a:pt x="10419" y="8632"/>
                  </a:cubicBezTo>
                  <a:cubicBezTo>
                    <a:pt x="10752" y="8192"/>
                    <a:pt x="10847" y="7608"/>
                    <a:pt x="10919" y="7061"/>
                  </a:cubicBezTo>
                  <a:cubicBezTo>
                    <a:pt x="11026" y="6299"/>
                    <a:pt x="11109" y="5525"/>
                    <a:pt x="11169" y="4751"/>
                  </a:cubicBezTo>
                  <a:cubicBezTo>
                    <a:pt x="11716" y="4691"/>
                    <a:pt x="12264" y="4632"/>
                    <a:pt x="12824" y="4560"/>
                  </a:cubicBezTo>
                  <a:cubicBezTo>
                    <a:pt x="13681" y="4441"/>
                    <a:pt x="14562" y="4287"/>
                    <a:pt x="15348" y="3906"/>
                  </a:cubicBezTo>
                  <a:cubicBezTo>
                    <a:pt x="15538" y="3822"/>
                    <a:pt x="15705" y="3691"/>
                    <a:pt x="15824" y="3525"/>
                  </a:cubicBezTo>
                  <a:cubicBezTo>
                    <a:pt x="15848" y="3489"/>
                    <a:pt x="15872" y="3453"/>
                    <a:pt x="15884" y="3406"/>
                  </a:cubicBezTo>
                  <a:cubicBezTo>
                    <a:pt x="15419" y="3370"/>
                    <a:pt x="14955" y="3322"/>
                    <a:pt x="14502" y="3286"/>
                  </a:cubicBezTo>
                  <a:cubicBezTo>
                    <a:pt x="11788" y="3072"/>
                    <a:pt x="9026" y="3144"/>
                    <a:pt x="6347" y="2620"/>
                  </a:cubicBezTo>
                  <a:cubicBezTo>
                    <a:pt x="4263" y="2227"/>
                    <a:pt x="2179" y="1393"/>
                    <a:pt x="620" y="0"/>
                  </a:cubicBezTo>
                  <a:close/>
                </a:path>
              </a:pathLst>
            </a:custGeom>
            <a:solidFill>
              <a:srgbClr val="582F4E">
                <a:alpha val="5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6587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42"/>
        <p:cNvGrpSpPr/>
        <p:nvPr/>
      </p:nvGrpSpPr>
      <p:grpSpPr>
        <a:xfrm>
          <a:off x="0" y="0"/>
          <a:ext cx="0" cy="0"/>
          <a:chOff x="0" y="0"/>
          <a:chExt cx="0" cy="0"/>
        </a:xfrm>
      </p:grpSpPr>
    </p:spTree>
    <p:extLst>
      <p:ext uri="{BB962C8B-B14F-4D97-AF65-F5344CB8AC3E}">
        <p14:creationId xmlns:p14="http://schemas.microsoft.com/office/powerpoint/2010/main" val="28259580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68"/>
        <p:cNvGrpSpPr/>
        <p:nvPr/>
      </p:nvGrpSpPr>
      <p:grpSpPr>
        <a:xfrm>
          <a:off x="0" y="0"/>
          <a:ext cx="0" cy="0"/>
          <a:chOff x="0" y="0"/>
          <a:chExt cx="0" cy="0"/>
        </a:xfrm>
      </p:grpSpPr>
      <p:sp>
        <p:nvSpPr>
          <p:cNvPr id="369" name="Google Shape;369;p21"/>
          <p:cNvSpPr/>
          <p:nvPr/>
        </p:nvSpPr>
        <p:spPr>
          <a:xfrm rot="10800000">
            <a:off x="0" y="-6306"/>
            <a:ext cx="2908384" cy="6870607"/>
          </a:xfrm>
          <a:custGeom>
            <a:avLst/>
            <a:gdLst/>
            <a:ahLst/>
            <a:cxnLst/>
            <a:rect l="l" t="t" r="r" b="b"/>
            <a:pathLst>
              <a:path w="34625" h="76391" extrusionOk="0">
                <a:moveTo>
                  <a:pt x="34624" y="0"/>
                </a:moveTo>
                <a:lnTo>
                  <a:pt x="10050" y="72"/>
                </a:lnTo>
                <a:cubicBezTo>
                  <a:pt x="10050" y="72"/>
                  <a:pt x="1" y="6370"/>
                  <a:pt x="10050" y="20670"/>
                </a:cubicBezTo>
                <a:cubicBezTo>
                  <a:pt x="20110" y="34969"/>
                  <a:pt x="18979" y="38791"/>
                  <a:pt x="16288" y="51257"/>
                </a:cubicBezTo>
                <a:cubicBezTo>
                  <a:pt x="13598" y="63722"/>
                  <a:pt x="34624" y="76391"/>
                  <a:pt x="34624" y="76391"/>
                </a:cubicBezTo>
                <a:lnTo>
                  <a:pt x="34624" y="0"/>
                </a:ln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965200" y="593367"/>
            <a:ext cx="6756400" cy="100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
        <p:nvSpPr>
          <p:cNvPr id="371" name="Google Shape;371;p21"/>
          <p:cNvSpPr txBox="1">
            <a:spLocks noGrp="1"/>
          </p:cNvSpPr>
          <p:nvPr>
            <p:ph type="body" idx="1"/>
          </p:nvPr>
        </p:nvSpPr>
        <p:spPr>
          <a:xfrm>
            <a:off x="965167" y="2759000"/>
            <a:ext cx="3899600" cy="13400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Char char="●"/>
              <a:defRPr sz="1867">
                <a:solidFill>
                  <a:srgbClr val="FFFFFF"/>
                </a:solidFill>
              </a:defRPr>
            </a:lvl1pPr>
            <a:lvl2pPr marL="1219170" lvl="1" indent="-406390" rtl="0">
              <a:spcBef>
                <a:spcPts val="2133"/>
              </a:spcBef>
              <a:spcAft>
                <a:spcPts val="0"/>
              </a:spcAft>
              <a:buSzPts val="1200"/>
              <a:buChar char="○"/>
              <a:defRPr sz="1600"/>
            </a:lvl2pPr>
            <a:lvl3pPr marL="1828754" lvl="2" indent="-406390" rtl="0">
              <a:spcBef>
                <a:spcPts val="2133"/>
              </a:spcBef>
              <a:spcAft>
                <a:spcPts val="0"/>
              </a:spcAft>
              <a:buSzPts val="1200"/>
              <a:buChar char="■"/>
              <a:defRPr sz="1600"/>
            </a:lvl3pPr>
            <a:lvl4pPr marL="2438339" lvl="3" indent="-406390" rtl="0">
              <a:spcBef>
                <a:spcPts val="2133"/>
              </a:spcBef>
              <a:spcAft>
                <a:spcPts val="0"/>
              </a:spcAft>
              <a:buSzPts val="1200"/>
              <a:buChar char="●"/>
              <a:defRPr sz="1600"/>
            </a:lvl4pPr>
            <a:lvl5pPr marL="3047924" lvl="4" indent="-406390" rtl="0">
              <a:spcBef>
                <a:spcPts val="2133"/>
              </a:spcBef>
              <a:spcAft>
                <a:spcPts val="0"/>
              </a:spcAft>
              <a:buSzPts val="1200"/>
              <a:buChar char="○"/>
              <a:defRPr sz="1600"/>
            </a:lvl5pPr>
            <a:lvl6pPr marL="3657509" lvl="5" indent="-406390" rtl="0">
              <a:spcBef>
                <a:spcPts val="2133"/>
              </a:spcBef>
              <a:spcAft>
                <a:spcPts val="0"/>
              </a:spcAft>
              <a:buSzPts val="1200"/>
              <a:buChar char="■"/>
              <a:defRPr sz="1600"/>
            </a:lvl6pPr>
            <a:lvl7pPr marL="4267093" lvl="6" indent="-406390" rtl="0">
              <a:spcBef>
                <a:spcPts val="2133"/>
              </a:spcBef>
              <a:spcAft>
                <a:spcPts val="0"/>
              </a:spcAft>
              <a:buSzPts val="1200"/>
              <a:buChar char="●"/>
              <a:defRPr sz="1600"/>
            </a:lvl7pPr>
            <a:lvl8pPr marL="4876678" lvl="7" indent="-406390" rtl="0">
              <a:spcBef>
                <a:spcPts val="2133"/>
              </a:spcBef>
              <a:spcAft>
                <a:spcPts val="0"/>
              </a:spcAft>
              <a:buSzPts val="1200"/>
              <a:buChar char="○"/>
              <a:defRPr sz="1600"/>
            </a:lvl8pPr>
            <a:lvl9pPr marL="5486263" lvl="8" indent="-406390" rtl="0">
              <a:spcBef>
                <a:spcPts val="2133"/>
              </a:spcBef>
              <a:spcAft>
                <a:spcPts val="2133"/>
              </a:spcAft>
              <a:buSzPts val="1200"/>
              <a:buChar char="■"/>
              <a:defRPr sz="1600"/>
            </a:lvl9pPr>
          </a:lstStyle>
          <a:p>
            <a:endParaRPr/>
          </a:p>
        </p:txBody>
      </p:sp>
      <p:sp>
        <p:nvSpPr>
          <p:cNvPr id="372" name="Google Shape;372;p21"/>
          <p:cNvSpPr/>
          <p:nvPr/>
        </p:nvSpPr>
        <p:spPr>
          <a:xfrm rot="930717">
            <a:off x="692580" y="861233"/>
            <a:ext cx="272368" cy="236729"/>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3" name="Google Shape;373;p21"/>
          <p:cNvSpPr/>
          <p:nvPr/>
        </p:nvSpPr>
        <p:spPr>
          <a:xfrm rot="-522159">
            <a:off x="11153681" y="790724"/>
            <a:ext cx="272364" cy="236728"/>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rot="-522202">
            <a:off x="10815560" y="474159"/>
            <a:ext cx="379061" cy="329455"/>
          </a:xfrm>
          <a:custGeom>
            <a:avLst/>
            <a:gdLst/>
            <a:ahLst/>
            <a:cxnLst/>
            <a:rect l="l" t="t" r="r" b="b"/>
            <a:pathLst>
              <a:path w="2894" h="2199" extrusionOk="0">
                <a:moveTo>
                  <a:pt x="981" y="0"/>
                </a:moveTo>
                <a:cubicBezTo>
                  <a:pt x="865" y="0"/>
                  <a:pt x="744" y="77"/>
                  <a:pt x="750" y="215"/>
                </a:cubicBezTo>
                <a:lnTo>
                  <a:pt x="810" y="942"/>
                </a:lnTo>
                <a:cubicBezTo>
                  <a:pt x="715" y="947"/>
                  <a:pt x="619" y="950"/>
                  <a:pt x="523" y="950"/>
                </a:cubicBezTo>
                <a:cubicBezTo>
                  <a:pt x="426" y="950"/>
                  <a:pt x="328" y="947"/>
                  <a:pt x="226" y="942"/>
                </a:cubicBezTo>
                <a:cubicBezTo>
                  <a:pt x="36" y="942"/>
                  <a:pt x="0" y="1215"/>
                  <a:pt x="179" y="1275"/>
                </a:cubicBezTo>
                <a:cubicBezTo>
                  <a:pt x="405" y="1323"/>
                  <a:pt x="619" y="1370"/>
                  <a:pt x="846" y="1394"/>
                </a:cubicBezTo>
                <a:cubicBezTo>
                  <a:pt x="857" y="1680"/>
                  <a:pt x="846" y="1942"/>
                  <a:pt x="1072" y="2156"/>
                </a:cubicBezTo>
                <a:cubicBezTo>
                  <a:pt x="1101" y="2185"/>
                  <a:pt x="1138" y="2198"/>
                  <a:pt x="1175" y="2198"/>
                </a:cubicBezTo>
                <a:cubicBezTo>
                  <a:pt x="1230" y="2198"/>
                  <a:pt x="1286" y="2170"/>
                  <a:pt x="1322" y="2120"/>
                </a:cubicBezTo>
                <a:cubicBezTo>
                  <a:pt x="1465" y="1894"/>
                  <a:pt x="1429" y="1680"/>
                  <a:pt x="1381" y="1430"/>
                </a:cubicBezTo>
                <a:cubicBezTo>
                  <a:pt x="1917" y="1430"/>
                  <a:pt x="2453" y="1334"/>
                  <a:pt x="2774" y="977"/>
                </a:cubicBezTo>
                <a:cubicBezTo>
                  <a:pt x="2893" y="858"/>
                  <a:pt x="2810" y="668"/>
                  <a:pt x="2643" y="668"/>
                </a:cubicBezTo>
                <a:cubicBezTo>
                  <a:pt x="2598" y="662"/>
                  <a:pt x="2554" y="659"/>
                  <a:pt x="2509" y="659"/>
                </a:cubicBezTo>
                <a:cubicBezTo>
                  <a:pt x="2187" y="659"/>
                  <a:pt x="1872" y="795"/>
                  <a:pt x="1548" y="858"/>
                </a:cubicBezTo>
                <a:cubicBezTo>
                  <a:pt x="1465" y="870"/>
                  <a:pt x="1381" y="882"/>
                  <a:pt x="1298" y="894"/>
                </a:cubicBezTo>
                <a:cubicBezTo>
                  <a:pt x="1262" y="644"/>
                  <a:pt x="1227" y="406"/>
                  <a:pt x="1179" y="156"/>
                </a:cubicBezTo>
                <a:cubicBezTo>
                  <a:pt x="1163" y="50"/>
                  <a:pt x="1074" y="0"/>
                  <a:pt x="981"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05522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27014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ext 4">
  <p:cSld name="Title and text 4">
    <p:bg>
      <p:bgPr>
        <a:solidFill>
          <a:schemeClr val="dk1"/>
        </a:solidFill>
        <a:effectLst/>
      </p:bgPr>
    </p:bg>
    <p:spTree>
      <p:nvGrpSpPr>
        <p:cNvPr id="1" name="Shape 392"/>
        <p:cNvGrpSpPr/>
        <p:nvPr/>
      </p:nvGrpSpPr>
      <p:grpSpPr>
        <a:xfrm>
          <a:off x="0" y="0"/>
          <a:ext cx="0" cy="0"/>
          <a:chOff x="0" y="0"/>
          <a:chExt cx="0" cy="0"/>
        </a:xfrm>
      </p:grpSpPr>
      <p:sp>
        <p:nvSpPr>
          <p:cNvPr id="393" name="Google Shape;393;p26"/>
          <p:cNvSpPr txBox="1">
            <a:spLocks noGrp="1"/>
          </p:cNvSpPr>
          <p:nvPr>
            <p:ph type="subTitle" idx="1"/>
          </p:nvPr>
        </p:nvSpPr>
        <p:spPr>
          <a:xfrm>
            <a:off x="965200" y="1410699"/>
            <a:ext cx="10266800" cy="4717600"/>
          </a:xfrm>
          <a:prstGeom prst="rect">
            <a:avLst/>
          </a:prstGeom>
        </p:spPr>
        <p:txBody>
          <a:bodyPr spcFirstLastPara="1" wrap="square" lIns="91425" tIns="91425" rIns="91425" bIns="91425" anchor="t" anchorCtr="0">
            <a:noAutofit/>
          </a:bodyPr>
          <a:lstStyle>
            <a:lvl1pPr lvl="0">
              <a:spcBef>
                <a:spcPts val="0"/>
              </a:spcBef>
              <a:spcAft>
                <a:spcPts val="0"/>
              </a:spcAft>
              <a:buSzPts val="1200"/>
              <a:buAutoNum type="arabicPeriod"/>
              <a:defRPr sz="1600"/>
            </a:lvl1pPr>
            <a:lvl2pPr lvl="1">
              <a:spcBef>
                <a:spcPts val="2133"/>
              </a:spcBef>
              <a:spcAft>
                <a:spcPts val="0"/>
              </a:spcAft>
              <a:buSzPts val="1500"/>
              <a:buAutoNum type="alphaLcPeriod"/>
              <a:defRPr/>
            </a:lvl2pPr>
            <a:lvl3pPr lvl="2">
              <a:spcBef>
                <a:spcPts val="2133"/>
              </a:spcBef>
              <a:spcAft>
                <a:spcPts val="0"/>
              </a:spcAft>
              <a:buSzPts val="1500"/>
              <a:buAutoNum type="romanLcPeriod"/>
              <a:defRPr/>
            </a:lvl3pPr>
            <a:lvl4pPr lvl="3">
              <a:spcBef>
                <a:spcPts val="2133"/>
              </a:spcBef>
              <a:spcAft>
                <a:spcPts val="0"/>
              </a:spcAft>
              <a:buSzPts val="1500"/>
              <a:buAutoNum type="arabicPeriod"/>
              <a:defRPr/>
            </a:lvl4pPr>
            <a:lvl5pPr lvl="4">
              <a:spcBef>
                <a:spcPts val="2133"/>
              </a:spcBef>
              <a:spcAft>
                <a:spcPts val="0"/>
              </a:spcAft>
              <a:buSzPts val="1500"/>
              <a:buAutoNum type="alphaLcPeriod"/>
              <a:defRPr/>
            </a:lvl5pPr>
            <a:lvl6pPr lvl="5">
              <a:spcBef>
                <a:spcPts val="2133"/>
              </a:spcBef>
              <a:spcAft>
                <a:spcPts val="0"/>
              </a:spcAft>
              <a:buSzPts val="1500"/>
              <a:buAutoNum type="romanLcPeriod"/>
              <a:defRPr/>
            </a:lvl6pPr>
            <a:lvl7pPr lvl="6">
              <a:spcBef>
                <a:spcPts val="2133"/>
              </a:spcBef>
              <a:spcAft>
                <a:spcPts val="0"/>
              </a:spcAft>
              <a:buSzPts val="1400"/>
              <a:buAutoNum type="arabicPeriod"/>
              <a:defRPr/>
            </a:lvl7pPr>
            <a:lvl8pPr lvl="7">
              <a:spcBef>
                <a:spcPts val="2133"/>
              </a:spcBef>
              <a:spcAft>
                <a:spcPts val="0"/>
              </a:spcAft>
              <a:buSzPts val="1400"/>
              <a:buAutoNum type="alphaLcPeriod"/>
              <a:defRPr/>
            </a:lvl8pPr>
            <a:lvl9pPr lvl="8">
              <a:spcBef>
                <a:spcPts val="2133"/>
              </a:spcBef>
              <a:spcAft>
                <a:spcPts val="2133"/>
              </a:spcAft>
              <a:buSzPts val="1400"/>
              <a:buAutoNum type="romanLcPeriod"/>
              <a:defRPr/>
            </a:lvl9pPr>
          </a:lstStyle>
          <a:p>
            <a:endParaRPr/>
          </a:p>
        </p:txBody>
      </p:sp>
      <p:sp>
        <p:nvSpPr>
          <p:cNvPr id="394" name="Google Shape;394;p26"/>
          <p:cNvSpPr txBox="1">
            <a:spLocks noGrp="1"/>
          </p:cNvSpPr>
          <p:nvPr>
            <p:ph type="title"/>
          </p:nvPr>
        </p:nvSpPr>
        <p:spPr>
          <a:xfrm>
            <a:off x="965200" y="593367"/>
            <a:ext cx="8953600" cy="82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sz="4000">
                <a:solidFill>
                  <a:schemeClr val="dk2"/>
                </a:solidFill>
              </a:defRPr>
            </a:lvl1pPr>
            <a:lvl2pPr lvl="1" rtl="0">
              <a:spcBef>
                <a:spcPts val="0"/>
              </a:spcBef>
              <a:spcAft>
                <a:spcPts val="0"/>
              </a:spcAft>
              <a:buSzPts val="2800"/>
              <a:buNone/>
              <a:defRPr>
                <a:latin typeface="Comfortaa"/>
                <a:ea typeface="Comfortaa"/>
                <a:cs typeface="Comfortaa"/>
                <a:sym typeface="Comfortaa"/>
              </a:defRPr>
            </a:lvl2pPr>
            <a:lvl3pPr lvl="2" rtl="0">
              <a:spcBef>
                <a:spcPts val="0"/>
              </a:spcBef>
              <a:spcAft>
                <a:spcPts val="0"/>
              </a:spcAft>
              <a:buSzPts val="2800"/>
              <a:buNone/>
              <a:defRPr>
                <a:latin typeface="Comfortaa"/>
                <a:ea typeface="Comfortaa"/>
                <a:cs typeface="Comfortaa"/>
                <a:sym typeface="Comfortaa"/>
              </a:defRPr>
            </a:lvl3pPr>
            <a:lvl4pPr lvl="3" rtl="0">
              <a:spcBef>
                <a:spcPts val="0"/>
              </a:spcBef>
              <a:spcAft>
                <a:spcPts val="0"/>
              </a:spcAft>
              <a:buSzPts val="2800"/>
              <a:buNone/>
              <a:defRPr>
                <a:latin typeface="Comfortaa"/>
                <a:ea typeface="Comfortaa"/>
                <a:cs typeface="Comfortaa"/>
                <a:sym typeface="Comfortaa"/>
              </a:defRPr>
            </a:lvl4pPr>
            <a:lvl5pPr lvl="4" rtl="0">
              <a:spcBef>
                <a:spcPts val="0"/>
              </a:spcBef>
              <a:spcAft>
                <a:spcPts val="0"/>
              </a:spcAft>
              <a:buSzPts val="2800"/>
              <a:buNone/>
              <a:defRPr>
                <a:latin typeface="Comfortaa"/>
                <a:ea typeface="Comfortaa"/>
                <a:cs typeface="Comfortaa"/>
                <a:sym typeface="Comfortaa"/>
              </a:defRPr>
            </a:lvl5pPr>
            <a:lvl6pPr lvl="5" rtl="0">
              <a:spcBef>
                <a:spcPts val="0"/>
              </a:spcBef>
              <a:spcAft>
                <a:spcPts val="0"/>
              </a:spcAft>
              <a:buSzPts val="2800"/>
              <a:buNone/>
              <a:defRPr>
                <a:latin typeface="Comfortaa"/>
                <a:ea typeface="Comfortaa"/>
                <a:cs typeface="Comfortaa"/>
                <a:sym typeface="Comfortaa"/>
              </a:defRPr>
            </a:lvl6pPr>
            <a:lvl7pPr lvl="6" rtl="0">
              <a:spcBef>
                <a:spcPts val="0"/>
              </a:spcBef>
              <a:spcAft>
                <a:spcPts val="0"/>
              </a:spcAft>
              <a:buSzPts val="2800"/>
              <a:buNone/>
              <a:defRPr>
                <a:latin typeface="Comfortaa"/>
                <a:ea typeface="Comfortaa"/>
                <a:cs typeface="Comfortaa"/>
                <a:sym typeface="Comfortaa"/>
              </a:defRPr>
            </a:lvl7pPr>
            <a:lvl8pPr lvl="7" rtl="0">
              <a:spcBef>
                <a:spcPts val="0"/>
              </a:spcBef>
              <a:spcAft>
                <a:spcPts val="0"/>
              </a:spcAft>
              <a:buSzPts val="2800"/>
              <a:buNone/>
              <a:defRPr>
                <a:latin typeface="Comfortaa"/>
                <a:ea typeface="Comfortaa"/>
                <a:cs typeface="Comfortaa"/>
                <a:sym typeface="Comfortaa"/>
              </a:defRPr>
            </a:lvl8pPr>
            <a:lvl9pPr lvl="8" rtl="0">
              <a:spcBef>
                <a:spcPts val="0"/>
              </a:spcBef>
              <a:spcAft>
                <a:spcPts val="0"/>
              </a:spcAft>
              <a:buSzPts val="2800"/>
              <a:buNone/>
              <a:defRPr>
                <a:latin typeface="Comfortaa"/>
                <a:ea typeface="Comfortaa"/>
                <a:cs typeface="Comfortaa"/>
                <a:sym typeface="Comfortaa"/>
              </a:defRPr>
            </a:lvl9pPr>
          </a:lstStyle>
          <a:p>
            <a:endParaRPr/>
          </a:p>
        </p:txBody>
      </p:sp>
    </p:spTree>
    <p:extLst>
      <p:ext uri="{BB962C8B-B14F-4D97-AF65-F5344CB8AC3E}">
        <p14:creationId xmlns:p14="http://schemas.microsoft.com/office/powerpoint/2010/main" val="40260499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404"/>
        <p:cNvGrpSpPr/>
        <p:nvPr/>
      </p:nvGrpSpPr>
      <p:grpSpPr>
        <a:xfrm>
          <a:off x="0" y="0"/>
          <a:ext cx="0" cy="0"/>
          <a:chOff x="0" y="0"/>
          <a:chExt cx="0" cy="0"/>
        </a:xfrm>
      </p:grpSpPr>
      <p:sp>
        <p:nvSpPr>
          <p:cNvPr id="405" name="Google Shape;405;p29"/>
          <p:cNvSpPr/>
          <p:nvPr/>
        </p:nvSpPr>
        <p:spPr>
          <a:xfrm flipH="1">
            <a:off x="-146" y="4724401"/>
            <a:ext cx="575324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9"/>
          <p:cNvSpPr/>
          <p:nvPr/>
        </p:nvSpPr>
        <p:spPr>
          <a:xfrm rot="10800000" flipH="1">
            <a:off x="4356102" y="16"/>
            <a:ext cx="7835793" cy="2133585"/>
          </a:xfrm>
          <a:custGeom>
            <a:avLst/>
            <a:gdLst/>
            <a:ahLst/>
            <a:cxnLst/>
            <a:rect l="l" t="t" r="r" b="b"/>
            <a:pathLst>
              <a:path w="96251" h="34817" extrusionOk="0">
                <a:moveTo>
                  <a:pt x="95847" y="1"/>
                </a:moveTo>
                <a:cubicBezTo>
                  <a:pt x="82372" y="1"/>
                  <a:pt x="71829" y="6460"/>
                  <a:pt x="66890" y="8051"/>
                </a:cubicBezTo>
                <a:cubicBezTo>
                  <a:pt x="62106" y="9588"/>
                  <a:pt x="54877" y="12752"/>
                  <a:pt x="40865" y="12752"/>
                </a:cubicBezTo>
                <a:cubicBezTo>
                  <a:pt x="37718" y="12752"/>
                  <a:pt x="34229" y="12592"/>
                  <a:pt x="30349" y="12219"/>
                </a:cubicBezTo>
                <a:cubicBezTo>
                  <a:pt x="29447" y="12132"/>
                  <a:pt x="28569" y="12090"/>
                  <a:pt x="27715" y="12090"/>
                </a:cubicBezTo>
                <a:cubicBezTo>
                  <a:pt x="8537" y="12090"/>
                  <a:pt x="1463" y="33058"/>
                  <a:pt x="893" y="33674"/>
                </a:cubicBezTo>
                <a:lnTo>
                  <a:pt x="0" y="34817"/>
                </a:lnTo>
                <a:lnTo>
                  <a:pt x="96250" y="34817"/>
                </a:lnTo>
                <a:lnTo>
                  <a:pt x="96250" y="3"/>
                </a:lnTo>
                <a:cubicBezTo>
                  <a:pt x="96116" y="2"/>
                  <a:pt x="95981" y="1"/>
                  <a:pt x="95847"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9"/>
          <p:cNvSpPr/>
          <p:nvPr/>
        </p:nvSpPr>
        <p:spPr>
          <a:xfrm rot="2700000" flipH="1">
            <a:off x="7790109" y="1783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9"/>
          <p:cNvSpPr/>
          <p:nvPr/>
        </p:nvSpPr>
        <p:spPr>
          <a:xfrm rot="2700000" flipH="1">
            <a:off x="2583109" y="48056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91716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409"/>
        <p:cNvGrpSpPr/>
        <p:nvPr/>
      </p:nvGrpSpPr>
      <p:grpSpPr>
        <a:xfrm>
          <a:off x="0" y="0"/>
          <a:ext cx="0" cy="0"/>
          <a:chOff x="0" y="0"/>
          <a:chExt cx="0" cy="0"/>
        </a:xfrm>
      </p:grpSpPr>
      <p:sp>
        <p:nvSpPr>
          <p:cNvPr id="410" name="Google Shape;410;p30"/>
          <p:cNvSpPr/>
          <p:nvPr/>
        </p:nvSpPr>
        <p:spPr>
          <a:xfrm>
            <a:off x="0" y="-1110767"/>
            <a:ext cx="12191931" cy="7968736"/>
          </a:xfrm>
          <a:custGeom>
            <a:avLst/>
            <a:gdLst/>
            <a:ahLst/>
            <a:cxnLst/>
            <a:rect l="l" t="t" r="r" b="b"/>
            <a:pathLst>
              <a:path w="67748" h="49441" extrusionOk="0">
                <a:moveTo>
                  <a:pt x="40003" y="0"/>
                </a:moveTo>
                <a:cubicBezTo>
                  <a:pt x="36827" y="0"/>
                  <a:pt x="33637" y="786"/>
                  <a:pt x="30707" y="2029"/>
                </a:cubicBezTo>
                <a:cubicBezTo>
                  <a:pt x="27849" y="3232"/>
                  <a:pt x="25075" y="4958"/>
                  <a:pt x="23396" y="7566"/>
                </a:cubicBezTo>
                <a:cubicBezTo>
                  <a:pt x="21503" y="10507"/>
                  <a:pt x="21087" y="14388"/>
                  <a:pt x="18539" y="16769"/>
                </a:cubicBezTo>
                <a:cubicBezTo>
                  <a:pt x="15300" y="19794"/>
                  <a:pt x="9811" y="19305"/>
                  <a:pt x="6644" y="22413"/>
                </a:cubicBezTo>
                <a:cubicBezTo>
                  <a:pt x="4144" y="24866"/>
                  <a:pt x="3894" y="28830"/>
                  <a:pt x="4406" y="32307"/>
                </a:cubicBezTo>
                <a:cubicBezTo>
                  <a:pt x="5144" y="37331"/>
                  <a:pt x="8025" y="48226"/>
                  <a:pt x="1" y="49416"/>
                </a:cubicBezTo>
                <a:cubicBezTo>
                  <a:pt x="5692" y="49428"/>
                  <a:pt x="11383" y="49440"/>
                  <a:pt x="17074" y="49440"/>
                </a:cubicBezTo>
                <a:lnTo>
                  <a:pt x="67747" y="49440"/>
                </a:lnTo>
                <a:cubicBezTo>
                  <a:pt x="62366" y="49440"/>
                  <a:pt x="60449" y="45332"/>
                  <a:pt x="60449" y="40534"/>
                </a:cubicBezTo>
                <a:cubicBezTo>
                  <a:pt x="60449" y="35546"/>
                  <a:pt x="64354" y="31057"/>
                  <a:pt x="63580" y="26068"/>
                </a:cubicBezTo>
                <a:cubicBezTo>
                  <a:pt x="63044" y="22675"/>
                  <a:pt x="60318" y="20329"/>
                  <a:pt x="58472" y="17627"/>
                </a:cubicBezTo>
                <a:cubicBezTo>
                  <a:pt x="56424" y="14638"/>
                  <a:pt x="55079" y="11197"/>
                  <a:pt x="53603" y="7911"/>
                </a:cubicBezTo>
                <a:cubicBezTo>
                  <a:pt x="51817" y="3923"/>
                  <a:pt x="47780" y="1196"/>
                  <a:pt x="43506" y="339"/>
                </a:cubicBezTo>
                <a:cubicBezTo>
                  <a:pt x="42350" y="107"/>
                  <a:pt x="41177" y="0"/>
                  <a:pt x="40003"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30"/>
          <p:cNvSpPr/>
          <p:nvPr/>
        </p:nvSpPr>
        <p:spPr>
          <a:xfrm rot="2700000" flipH="1">
            <a:off x="1452809" y="27990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30"/>
          <p:cNvSpPr/>
          <p:nvPr/>
        </p:nvSpPr>
        <p:spPr>
          <a:xfrm rot="2700000" flipH="1">
            <a:off x="10772143" y="1338545"/>
            <a:ext cx="384288" cy="372932"/>
          </a:xfrm>
          <a:custGeom>
            <a:avLst/>
            <a:gdLst/>
            <a:ahLst/>
            <a:cxnLst/>
            <a:rect l="l" t="t" r="r" b="b"/>
            <a:pathLst>
              <a:path w="2978" h="2890" extrusionOk="0">
                <a:moveTo>
                  <a:pt x="1162" y="0"/>
                </a:moveTo>
                <a:cubicBezTo>
                  <a:pt x="1099" y="0"/>
                  <a:pt x="1037" y="30"/>
                  <a:pt x="1001" y="90"/>
                </a:cubicBezTo>
                <a:cubicBezTo>
                  <a:pt x="846" y="340"/>
                  <a:pt x="763" y="626"/>
                  <a:pt x="775" y="911"/>
                </a:cubicBezTo>
                <a:cubicBezTo>
                  <a:pt x="536" y="923"/>
                  <a:pt x="310" y="995"/>
                  <a:pt x="108" y="1114"/>
                </a:cubicBezTo>
                <a:cubicBezTo>
                  <a:pt x="1" y="1173"/>
                  <a:pt x="1" y="1328"/>
                  <a:pt x="108" y="1388"/>
                </a:cubicBezTo>
                <a:cubicBezTo>
                  <a:pt x="296" y="1471"/>
                  <a:pt x="502" y="1509"/>
                  <a:pt x="702" y="1509"/>
                </a:cubicBezTo>
                <a:cubicBezTo>
                  <a:pt x="731" y="1509"/>
                  <a:pt x="759" y="1508"/>
                  <a:pt x="787" y="1507"/>
                </a:cubicBezTo>
                <a:cubicBezTo>
                  <a:pt x="810" y="1923"/>
                  <a:pt x="834" y="2376"/>
                  <a:pt x="1025" y="2745"/>
                </a:cubicBezTo>
                <a:cubicBezTo>
                  <a:pt x="1082" y="2846"/>
                  <a:pt x="1169" y="2889"/>
                  <a:pt x="1257" y="2889"/>
                </a:cubicBezTo>
                <a:cubicBezTo>
                  <a:pt x="1406" y="2889"/>
                  <a:pt x="1557" y="2767"/>
                  <a:pt x="1572" y="2602"/>
                </a:cubicBezTo>
                <a:cubicBezTo>
                  <a:pt x="1608" y="2233"/>
                  <a:pt x="1525" y="1852"/>
                  <a:pt x="1477" y="1471"/>
                </a:cubicBezTo>
                <a:cubicBezTo>
                  <a:pt x="1535" y="1471"/>
                  <a:pt x="1593" y="1471"/>
                  <a:pt x="1651" y="1471"/>
                </a:cubicBezTo>
                <a:cubicBezTo>
                  <a:pt x="2000" y="1471"/>
                  <a:pt x="2353" y="1462"/>
                  <a:pt x="2680" y="1340"/>
                </a:cubicBezTo>
                <a:cubicBezTo>
                  <a:pt x="2918" y="1257"/>
                  <a:pt x="2977" y="864"/>
                  <a:pt x="2680" y="792"/>
                </a:cubicBezTo>
                <a:cubicBezTo>
                  <a:pt x="2559" y="771"/>
                  <a:pt x="2437" y="762"/>
                  <a:pt x="2315" y="762"/>
                </a:cubicBezTo>
                <a:cubicBezTo>
                  <a:pt x="2026" y="762"/>
                  <a:pt x="1734" y="810"/>
                  <a:pt x="1441" y="852"/>
                </a:cubicBezTo>
                <a:cubicBezTo>
                  <a:pt x="1465" y="590"/>
                  <a:pt x="1418" y="328"/>
                  <a:pt x="1322" y="90"/>
                </a:cubicBezTo>
                <a:cubicBezTo>
                  <a:pt x="1287" y="30"/>
                  <a:pt x="1224" y="0"/>
                  <a:pt x="1162"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96093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159301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5641133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57422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73914492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3696252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6927588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4036728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PPTMON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784888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480736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78683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3217084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a:xfrm>
            <a:off x="838200" y="6356350"/>
            <a:ext cx="2743200" cy="365125"/>
          </a:xfrm>
          <a:prstGeom prst="rect">
            <a:avLst/>
          </a:prstGeom>
        </p:spPr>
        <p:txBody>
          <a:bodyPr/>
          <a:lstStyle/>
          <a:p>
            <a:fld id="{F86BAB08-D03A-4FEF-8092-001CB785BBAB}" type="datetimeFigureOut">
              <a:rPr lang="zh-CN" altLang="en-US" smtClean="0"/>
              <a:t>2023/9/22</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600" y="6356350"/>
            <a:ext cx="2743200"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3709496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3158793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419957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52179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90011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692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PTMON slide">
    <p:spTree>
      <p:nvGrpSpPr>
        <p:cNvPr id="1" name=""/>
        <p:cNvGrpSpPr/>
        <p:nvPr/>
      </p:nvGrpSpPr>
      <p:grpSpPr>
        <a:xfrm>
          <a:off x="0" y="0"/>
          <a:ext cx="0" cy="0"/>
          <a:chOff x="0" y="0"/>
          <a:chExt cx="0" cy="0"/>
        </a:xfrm>
      </p:grpSpPr>
      <p:pic>
        <p:nvPicPr>
          <p:cNvPr id="8" name="그림 7">
            <a:extLst>
              <a:ext uri="{FF2B5EF4-FFF2-40B4-BE49-F238E27FC236}">
                <a16:creationId xmlns:a16="http://schemas.microsoft.com/office/drawing/2014/main" id="{5F2CDB26-EB25-4232-A590-E22581D8AC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0" y="4824919"/>
            <a:ext cx="2243827" cy="2033081"/>
          </a:xfrm>
          <a:prstGeom prst="rect">
            <a:avLst/>
          </a:prstGeom>
        </p:spPr>
      </p:pic>
      <p:pic>
        <p:nvPicPr>
          <p:cNvPr id="9" name="그림 8">
            <a:extLst>
              <a:ext uri="{FF2B5EF4-FFF2-40B4-BE49-F238E27FC236}">
                <a16:creationId xmlns:a16="http://schemas.microsoft.com/office/drawing/2014/main" id="{3C134B56-85D4-480B-A4AA-3A6DE5E82EC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53957" y="4591453"/>
            <a:ext cx="2338043" cy="2033081"/>
          </a:xfrm>
          <a:prstGeom prst="rect">
            <a:avLst/>
          </a:prstGeom>
        </p:spPr>
      </p:pic>
    </p:spTree>
    <p:extLst>
      <p:ext uri="{BB962C8B-B14F-4D97-AF65-F5344CB8AC3E}">
        <p14:creationId xmlns:p14="http://schemas.microsoft.com/office/powerpoint/2010/main" val="2533007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1152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PTMON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3773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2.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2.png"/><Relationship Id="rId2" Type="http://schemas.openxmlformats.org/officeDocument/2006/relationships/slideLayout" Target="../slideLayouts/slideLayout34.xml"/><Relationship Id="rId16" Type="http://schemas.openxmlformats.org/officeDocument/2006/relationships/image" Target="../media/image12.jpg"/><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theme" Target="../theme/theme3.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a:stretch>
        </a:blipFill>
        <a:effectLst/>
      </p:bgPr>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C3404FF7-B75E-B742-31F7-DAE91F70ECD1}"/>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12844211" y="314325"/>
            <a:ext cx="1323975" cy="1323975"/>
          </a:xfrm>
          <a:prstGeom prst="rect">
            <a:avLst/>
          </a:prstGeom>
        </p:spPr>
      </p:pic>
      <p:pic>
        <p:nvPicPr>
          <p:cNvPr id="3" name="Picture 2" descr="A white circle with leaves and blue text&#10;&#10;Description automatically generated">
            <a:extLst>
              <a:ext uri="{FF2B5EF4-FFF2-40B4-BE49-F238E27FC236}">
                <a16:creationId xmlns:a16="http://schemas.microsoft.com/office/drawing/2014/main" id="{83FBED7A-D385-3847-E3DB-41A1FFA2CAEC}"/>
              </a:ext>
            </a:extLst>
          </p:cNvPr>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6122569" y="8255167"/>
            <a:ext cx="1323975" cy="1323975"/>
          </a:xfrm>
          <a:prstGeom prst="rect">
            <a:avLst/>
          </a:prstGeom>
        </p:spPr>
      </p:pic>
    </p:spTree>
    <p:extLst>
      <p:ext uri="{BB962C8B-B14F-4D97-AF65-F5344CB8AC3E}">
        <p14:creationId xmlns:p14="http://schemas.microsoft.com/office/powerpoint/2010/main" val="756105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67150276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0AD8FB38-6B69-BC57-17BC-06985234CBE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609726" y="314325"/>
            <a:ext cx="1323975" cy="1323975"/>
          </a:xfrm>
          <a:prstGeom prst="rect">
            <a:avLst/>
          </a:prstGeom>
        </p:spPr>
      </p:pic>
    </p:spTree>
    <p:extLst>
      <p:ext uri="{BB962C8B-B14F-4D97-AF65-F5344CB8AC3E}">
        <p14:creationId xmlns:p14="http://schemas.microsoft.com/office/powerpoint/2010/main" val="252813376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 Target="slide5.xml"/><Relationship Id="rId7" Type="http://schemas.openxmlformats.org/officeDocument/2006/relationships/slide" Target="slide7.xml"/><Relationship Id="rId2" Type="http://schemas.openxmlformats.org/officeDocument/2006/relationships/slide" Target="slide8.xml"/><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slide" Target="slide6.xml"/><Relationship Id="rId4" Type="http://schemas.openxmlformats.org/officeDocument/2006/relationships/image" Target="../media/image17.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4.xml"/><Relationship Id="rId1" Type="http://schemas.openxmlformats.org/officeDocument/2006/relationships/slideLayout" Target="../slideLayouts/slideLayout27.xml"/><Relationship Id="rId5" Type="http://schemas.openxmlformats.org/officeDocument/2006/relationships/image" Target="../media/image23.emf"/><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BCBFA6-0E74-46AD-9C04-11816C98C0F7}"/>
              </a:ext>
            </a:extLst>
          </p:cNvPr>
          <p:cNvSpPr/>
          <p:nvPr/>
        </p:nvSpPr>
        <p:spPr>
          <a:xfrm>
            <a:off x="527340" y="1450235"/>
            <a:ext cx="11137319" cy="41314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BÀI SOẠN CỦA EM HƯƠNG THẢO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Zalo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0972.115.126</a:t>
            </a: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CÁC THẦY/ CÔ CÓ THỂ CHIA SẺ CHO ĐỒNG NGHIỆP CÙNG KHỐI, CÙNG TRƯỜNG NH</a:t>
            </a: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Ư</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NG KÍNH MONG QUÝ THẦY/ CÔ KHÔNG GỬI VÀO CÁC HỘI NHÓM </a:t>
            </a:r>
            <a:r>
              <a:rPr kumimoji="0" lang="en-US" sz="3200" b="1" i="0" u="none" strike="noStrike" kern="1200" cap="none" spc="0" normalizeH="0" baseline="0" noProof="0" dirty="0">
                <a:ln>
                  <a:noFill/>
                </a:ln>
                <a:solidFill>
                  <a:srgbClr val="FF0000"/>
                </a:solidFill>
                <a:effectLst/>
                <a:highlight>
                  <a:srgbClr val="FFFF00"/>
                </a:highlight>
                <a:uLnTx/>
                <a:uFillTx/>
                <a:latin typeface="Times New Roman" panose="02020603050405020304" pitchFamily="18" charset="0"/>
                <a:ea typeface="+mn-ea"/>
                <a:cs typeface="Times New Roman" panose="02020603050405020304" pitchFamily="18" charset="0"/>
                <a:sym typeface="Arial"/>
              </a:rPr>
              <a:t>ZALO HAY FACEBOOK, CÁC WEB</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rPr>
              <a:t>..... </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Arial"/>
              </a:rPr>
              <a:t>Ạ</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sym typeface="Arial"/>
            </a:endParaRPr>
          </a:p>
          <a:p>
            <a:pPr marL="0" marR="0" lvl="0" indent="0" algn="ctr" defTabSz="83525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Hãy</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người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sử</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dụng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bài</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giảng</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văn</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minh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và</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lịch</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 </a:t>
            </a:r>
            <a:r>
              <a:rPr kumimoji="0" lang="en-US" sz="3200" b="1" i="0" u="none" strike="noStrike" kern="1200" cap="none" spc="0" normalizeH="0" baseline="0" noProof="0" dirty="0" err="1">
                <a:ln>
                  <a:noFill/>
                </a:ln>
                <a:solidFill>
                  <a:srgbClr val="00B050"/>
                </a:solidFill>
                <a:effectLst/>
                <a:uLnTx/>
                <a:uFillTx/>
                <a:latin typeface="Times New Roman" panose="02020603050405020304" pitchFamily="18" charset="0"/>
                <a:cs typeface="Times New Roman" panose="02020603050405020304" pitchFamily="18" charset="0"/>
                <a:sym typeface="Arial"/>
              </a:rPr>
              <a:t>sự</a:t>
            </a:r>
            <a:r>
              <a:rPr kumimoji="0" lang="en-US" sz="3200" b="1" i="0" u="none" strike="noStrike" kern="1200" cap="none" spc="0" normalizeH="0" baseline="0" noProof="0" dirty="0">
                <a:ln>
                  <a:noFill/>
                </a:ln>
                <a:solidFill>
                  <a:srgbClr val="00B050"/>
                </a:solidFill>
                <a:effectLst/>
                <a:uLnTx/>
                <a:uFillTx/>
                <a:latin typeface="Times New Roman" panose="02020603050405020304" pitchFamily="18" charset="0"/>
                <a:cs typeface="Times New Roman" panose="02020603050405020304" pitchFamily="18" charset="0"/>
                <a:sym typeface="Arial"/>
              </a:rPr>
              <a:t>!</a:t>
            </a:r>
            <a:endPar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sym typeface="Arial"/>
            </a:endParaRPr>
          </a:p>
        </p:txBody>
      </p:sp>
      <p:pic>
        <p:nvPicPr>
          <p:cNvPr id="10" name="Picture 9">
            <a:extLst>
              <a:ext uri="{FF2B5EF4-FFF2-40B4-BE49-F238E27FC236}">
                <a16:creationId xmlns:a16="http://schemas.microsoft.com/office/drawing/2014/main" id="{04CC5CA0-BEB9-47F4-8888-1EE12CFB6548}"/>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5758" b="98384" l="6600" r="93800">
                        <a14:foregroundMark x1="9800" y1="59495" x2="9800" y2="59495"/>
                        <a14:foregroundMark x1="8900" y1="46768" x2="8900" y2="46768"/>
                        <a14:foregroundMark x1="6600" y1="52929" x2="6600" y2="52929"/>
                        <a14:foregroundMark x1="48700" y1="8687" x2="48700" y2="8687"/>
                        <a14:foregroundMark x1="74900" y1="11414" x2="74900" y2="11414"/>
                        <a14:foregroundMark x1="56900" y1="7172" x2="56900" y2="7172"/>
                        <a14:foregroundMark x1="45200" y1="6768" x2="45200" y2="6768"/>
                        <a14:foregroundMark x1="75600" y1="5758" x2="75600" y2="5758"/>
                        <a14:foregroundMark x1="93800" y1="20707" x2="93800" y2="20707"/>
                        <a14:foregroundMark x1="86500" y1="19495" x2="86500" y2="19495"/>
                        <a14:foregroundMark x1="74900" y1="16263" x2="74900" y2="16263"/>
                        <a14:foregroundMark x1="52500" y1="93535" x2="52500" y2="93535"/>
                        <a14:foregroundMark x1="46200" y1="98384" x2="46200" y2="98384"/>
                        <a14:foregroundMark x1="39300" y1="7778" x2="39300" y2="7778"/>
                        <a14:foregroundMark x1="36800" y1="8081" x2="36800" y2="8081"/>
                        <a14:foregroundMark x1="36000" y1="8889" x2="36000" y2="8889"/>
                        <a14:foregroundMark x1="76000" y1="7172" x2="76000" y2="7172"/>
                      </a14:backgroundRemoval>
                    </a14:imgEffect>
                  </a14:imgLayer>
                </a14:imgProps>
              </a:ext>
              <a:ext uri="{28A0092B-C50C-407E-A947-70E740481C1C}">
                <a14:useLocalDpi xmlns:a14="http://schemas.microsoft.com/office/drawing/2010/main" val="0"/>
              </a:ext>
            </a:extLst>
          </a:blip>
          <a:stretch>
            <a:fillRect/>
          </a:stretch>
        </p:blipFill>
        <p:spPr>
          <a:xfrm>
            <a:off x="-215915" y="1158879"/>
            <a:ext cx="1108142" cy="1097060"/>
          </a:xfrm>
          <a:prstGeom prst="rect">
            <a:avLst/>
          </a:prstGeom>
        </p:spPr>
      </p:pic>
    </p:spTree>
    <p:extLst>
      <p:ext uri="{BB962C8B-B14F-4D97-AF65-F5344CB8AC3E}">
        <p14:creationId xmlns:p14="http://schemas.microsoft.com/office/powerpoint/2010/main" val="415602674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475" fill="hold">
                                          <p:stCondLst>
                                            <p:cond delay="0"/>
                                          </p:stCondLst>
                                        </p:cTn>
                                        <p:tgtEl>
                                          <p:spTgt spid="10"/>
                                        </p:tgtEl>
                                        <p:attrNameLst>
                                          <p:attrName>r</p:attrName>
                                        </p:attrNameLst>
                                      </p:cBhvr>
                                    </p:animRot>
                                    <p:animRot by="-240000">
                                      <p:cBhvr>
                                        <p:cTn id="7" dur="950" fill="hold">
                                          <p:stCondLst>
                                            <p:cond delay="950"/>
                                          </p:stCondLst>
                                        </p:cTn>
                                        <p:tgtEl>
                                          <p:spTgt spid="10"/>
                                        </p:tgtEl>
                                        <p:attrNameLst>
                                          <p:attrName>r</p:attrName>
                                        </p:attrNameLst>
                                      </p:cBhvr>
                                    </p:animRot>
                                    <p:animRot by="240000">
                                      <p:cBhvr>
                                        <p:cTn id="8" dur="950" fill="hold">
                                          <p:stCondLst>
                                            <p:cond delay="1900"/>
                                          </p:stCondLst>
                                        </p:cTn>
                                        <p:tgtEl>
                                          <p:spTgt spid="10"/>
                                        </p:tgtEl>
                                        <p:attrNameLst>
                                          <p:attrName>r</p:attrName>
                                        </p:attrNameLst>
                                      </p:cBhvr>
                                    </p:animRot>
                                    <p:animRot by="-240000">
                                      <p:cBhvr>
                                        <p:cTn id="9" dur="950" fill="hold">
                                          <p:stCondLst>
                                            <p:cond delay="2850"/>
                                          </p:stCondLst>
                                        </p:cTn>
                                        <p:tgtEl>
                                          <p:spTgt spid="10"/>
                                        </p:tgtEl>
                                        <p:attrNameLst>
                                          <p:attrName>r</p:attrName>
                                        </p:attrNameLst>
                                      </p:cBhvr>
                                    </p:animRot>
                                    <p:animRot by="120000">
                                      <p:cBhvr>
                                        <p:cTn id="10" dur="950" fill="hold">
                                          <p:stCondLst>
                                            <p:cond delay="3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1FA33B2-B85E-B692-E23F-937281D50978}"/>
              </a:ext>
            </a:extLst>
          </p:cNvPr>
          <p:cNvPicPr>
            <a:picLocks noChangeAspect="1"/>
          </p:cNvPicPr>
          <p:nvPr/>
        </p:nvPicPr>
        <p:blipFill>
          <a:blip r:embed="rId3"/>
          <a:stretch>
            <a:fillRect/>
          </a:stretch>
        </p:blipFill>
        <p:spPr>
          <a:xfrm>
            <a:off x="1558445" y="1295954"/>
            <a:ext cx="3313005" cy="2446707"/>
          </a:xfrm>
          <a:prstGeom prst="rect">
            <a:avLst/>
          </a:prstGeom>
        </p:spPr>
      </p:pic>
      <p:sp>
        <p:nvSpPr>
          <p:cNvPr id="11" name="TextBox 10">
            <a:extLst>
              <a:ext uri="{FF2B5EF4-FFF2-40B4-BE49-F238E27FC236}">
                <a16:creationId xmlns:a16="http://schemas.microsoft.com/office/drawing/2014/main" id="{D73E3C8F-959D-9A2D-1F20-8350029DCF90}"/>
              </a:ext>
            </a:extLst>
          </p:cNvPr>
          <p:cNvSpPr txBox="1"/>
          <p:nvPr/>
        </p:nvSpPr>
        <p:spPr>
          <a:xfrm>
            <a:off x="967564" y="405100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3: Chọn điểm C trên cạnh còn lại của ê</a:t>
            </a:r>
            <a:r>
              <a:rPr lang="en-US"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ke.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E3EC2E23-7202-6A9B-886A-11DB27418EC1}"/>
              </a:ext>
            </a:extLst>
          </p:cNvPr>
          <p:cNvPicPr>
            <a:picLocks noChangeAspect="1"/>
          </p:cNvPicPr>
          <p:nvPr/>
        </p:nvPicPr>
        <p:blipFill>
          <a:blip r:embed="rId4"/>
          <a:stretch>
            <a:fillRect/>
          </a:stretch>
        </p:blipFill>
        <p:spPr>
          <a:xfrm>
            <a:off x="7210536" y="1257521"/>
            <a:ext cx="3386213" cy="2782851"/>
          </a:xfrm>
          <a:prstGeom prst="rect">
            <a:avLst/>
          </a:prstGeom>
        </p:spPr>
      </p:pic>
      <p:sp>
        <p:nvSpPr>
          <p:cNvPr id="14" name="TextBox 13">
            <a:extLst>
              <a:ext uri="{FF2B5EF4-FFF2-40B4-BE49-F238E27FC236}">
                <a16:creationId xmlns:a16="http://schemas.microsoft.com/office/drawing/2014/main" id="{5A46CB07-74F7-EAD7-A4EA-B2FCEB39297E}"/>
              </a:ext>
            </a:extLst>
          </p:cNvPr>
          <p:cNvSpPr txBox="1"/>
          <p:nvPr/>
        </p:nvSpPr>
        <p:spPr>
          <a:xfrm>
            <a:off x="6826103" y="4136065"/>
            <a:ext cx="4486939" cy="954107"/>
          </a:xfrm>
          <a:prstGeom prst="rect">
            <a:avLst/>
          </a:prstGeom>
          <a:noFill/>
        </p:spPr>
        <p:txBody>
          <a:bodyPr wrap="square" rtlCol="0">
            <a:spAutoFit/>
          </a:bodyPr>
          <a:lstStyle/>
          <a:p>
            <a:pPr algn="ctr"/>
            <a:r>
              <a:rPr lang="vi-VN" sz="28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4: Dùng thước thẳng kẻ đường thẳng CE.</a:t>
            </a:r>
            <a:endPar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13589DF-8C05-B490-ED32-FA124C01006F}"/>
              </a:ext>
            </a:extLst>
          </p:cNvPr>
          <p:cNvSpPr txBox="1"/>
          <p:nvPr/>
        </p:nvSpPr>
        <p:spPr>
          <a:xfrm>
            <a:off x="1541719" y="5244134"/>
            <a:ext cx="8888819" cy="1055608"/>
          </a:xfrm>
          <a:prstGeom prst="roundRect">
            <a:avLst/>
          </a:prstGeom>
          <a:solidFill>
            <a:schemeClr val="accent4"/>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Lưu</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ý: </a:t>
            </a: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Trong trường hợp điểm E nằm trên đường thẳng AB, cách vẽ cũng tương tự như trên. </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4430988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arn(inVertical)">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arn(inVertic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AE8CF-BB47-67A3-C98F-42BBEFEDEB22}"/>
              </a:ext>
            </a:extLst>
          </p:cNvPr>
          <p:cNvSpPr txBox="1"/>
          <p:nvPr/>
        </p:nvSpPr>
        <p:spPr>
          <a:xfrm>
            <a:off x="1148316" y="97976"/>
            <a:ext cx="9983971" cy="1055608"/>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Vẽ đường thẳng PQ đi qua điểm X và vuông góc với đường thẳng MN trong các trường hợp sau đây:</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DB44FA3A-702D-5C43-94ED-10FE52A09F09}"/>
              </a:ext>
            </a:extLst>
          </p:cNvPr>
          <p:cNvPicPr>
            <a:picLocks noChangeAspect="1"/>
          </p:cNvPicPr>
          <p:nvPr/>
        </p:nvPicPr>
        <p:blipFill>
          <a:blip r:embed="rId2"/>
          <a:stretch>
            <a:fillRect/>
          </a:stretch>
        </p:blipFill>
        <p:spPr>
          <a:xfrm>
            <a:off x="2445488" y="1469557"/>
            <a:ext cx="7387080" cy="4698433"/>
          </a:xfrm>
          <a:prstGeom prst="rect">
            <a:avLst/>
          </a:prstGeom>
        </p:spPr>
      </p:pic>
    </p:spTree>
    <p:extLst>
      <p:ext uri="{BB962C8B-B14F-4D97-AF65-F5344CB8AC3E}">
        <p14:creationId xmlns:p14="http://schemas.microsoft.com/office/powerpoint/2010/main" val="196897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C0513E-4240-D563-1991-902EAC5CD46C}"/>
              </a:ext>
            </a:extLst>
          </p:cNvPr>
          <p:cNvPicPr>
            <a:picLocks noChangeAspect="1"/>
          </p:cNvPicPr>
          <p:nvPr/>
        </p:nvPicPr>
        <p:blipFill>
          <a:blip r:embed="rId2"/>
          <a:stretch>
            <a:fillRect/>
          </a:stretch>
        </p:blipFill>
        <p:spPr>
          <a:xfrm>
            <a:off x="3388685" y="1004334"/>
            <a:ext cx="4862180" cy="3781696"/>
          </a:xfrm>
          <a:prstGeom prst="rect">
            <a:avLst/>
          </a:prstGeom>
        </p:spPr>
      </p:pic>
      <p:sp>
        <p:nvSpPr>
          <p:cNvPr id="4" name="TextBox 3">
            <a:extLst>
              <a:ext uri="{FF2B5EF4-FFF2-40B4-BE49-F238E27FC236}">
                <a16:creationId xmlns:a16="http://schemas.microsoft.com/office/drawing/2014/main" id="{8A2B0E11-966B-67EB-BC1B-3C9B8FE10E1A}"/>
              </a:ext>
            </a:extLst>
          </p:cNvPr>
          <p:cNvSpPr txBox="1"/>
          <p:nvPr/>
        </p:nvSpPr>
        <p:spPr>
          <a:xfrm>
            <a:off x="5922334" y="26687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a:extLst>
              <a:ext uri="{FF2B5EF4-FFF2-40B4-BE49-F238E27FC236}">
                <a16:creationId xmlns:a16="http://schemas.microsoft.com/office/drawing/2014/main" id="{33098768-2972-C6FB-C685-B43462356488}"/>
              </a:ext>
            </a:extLst>
          </p:cNvPr>
          <p:cNvSpPr/>
          <p:nvPr/>
        </p:nvSpPr>
        <p:spPr>
          <a:xfrm>
            <a:off x="5656521" y="286015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7" name="Straight Connector 6">
            <a:extLst>
              <a:ext uri="{FF2B5EF4-FFF2-40B4-BE49-F238E27FC236}">
                <a16:creationId xmlns:a16="http://schemas.microsoft.com/office/drawing/2014/main" id="{3696F580-41AA-E3E1-C5AF-F1F0827A7EAD}"/>
              </a:ext>
            </a:extLst>
          </p:cNvPr>
          <p:cNvCxnSpPr>
            <a:cxnSpLocks/>
          </p:cNvCxnSpPr>
          <p:nvPr/>
        </p:nvCxnSpPr>
        <p:spPr>
          <a:xfrm>
            <a:off x="5677785" y="175437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054B2478-37E8-FD9A-BB05-983E73A6D017}"/>
              </a:ext>
            </a:extLst>
          </p:cNvPr>
          <p:cNvSpPr/>
          <p:nvPr/>
        </p:nvSpPr>
        <p:spPr>
          <a:xfrm>
            <a:off x="5667152" y="508236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01F9E54D-55E2-824B-3E01-A8167BC187B5}"/>
              </a:ext>
            </a:extLst>
          </p:cNvPr>
          <p:cNvSpPr txBox="1"/>
          <p:nvPr/>
        </p:nvSpPr>
        <p:spPr>
          <a:xfrm>
            <a:off x="5730948" y="488034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64042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CA0E1-0C38-0C07-8CA6-AC38DF00AAE3}"/>
              </a:ext>
            </a:extLst>
          </p:cNvPr>
          <p:cNvPicPr>
            <a:picLocks noChangeAspect="1"/>
          </p:cNvPicPr>
          <p:nvPr/>
        </p:nvPicPr>
        <p:blipFill>
          <a:blip r:embed="rId2"/>
          <a:stretch>
            <a:fillRect/>
          </a:stretch>
        </p:blipFill>
        <p:spPr>
          <a:xfrm>
            <a:off x="3619500" y="1700212"/>
            <a:ext cx="4991100" cy="3286125"/>
          </a:xfrm>
          <a:prstGeom prst="rect">
            <a:avLst/>
          </a:prstGeom>
        </p:spPr>
      </p:pic>
      <p:sp>
        <p:nvSpPr>
          <p:cNvPr id="8" name="TextBox 7">
            <a:extLst>
              <a:ext uri="{FF2B5EF4-FFF2-40B4-BE49-F238E27FC236}">
                <a16:creationId xmlns:a16="http://schemas.microsoft.com/office/drawing/2014/main" id="{C541A9FD-CD75-E8A3-7E0A-4BEB8E506746}"/>
              </a:ext>
            </a:extLst>
          </p:cNvPr>
          <p:cNvSpPr txBox="1"/>
          <p:nvPr/>
        </p:nvSpPr>
        <p:spPr>
          <a:xfrm>
            <a:off x="5798509" y="400227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0" name="Oval 9">
            <a:extLst>
              <a:ext uri="{FF2B5EF4-FFF2-40B4-BE49-F238E27FC236}">
                <a16:creationId xmlns:a16="http://schemas.microsoft.com/office/drawing/2014/main" id="{DDD74AF1-A0CD-59B8-8306-209151174C17}"/>
              </a:ext>
            </a:extLst>
          </p:cNvPr>
          <p:cNvSpPr/>
          <p:nvPr/>
        </p:nvSpPr>
        <p:spPr>
          <a:xfrm>
            <a:off x="5799396" y="4107934"/>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2" name="Straight Connector 11">
            <a:extLst>
              <a:ext uri="{FF2B5EF4-FFF2-40B4-BE49-F238E27FC236}">
                <a16:creationId xmlns:a16="http://schemas.microsoft.com/office/drawing/2014/main" id="{DC4D226A-BC1A-0794-E27A-CA820091C1E7}"/>
              </a:ext>
            </a:extLst>
          </p:cNvPr>
          <p:cNvCxnSpPr>
            <a:cxnSpLocks/>
          </p:cNvCxnSpPr>
          <p:nvPr/>
        </p:nvCxnSpPr>
        <p:spPr>
          <a:xfrm flipH="1">
            <a:off x="4982460" y="2362200"/>
            <a:ext cx="2266065" cy="2869461"/>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64505C28-E401-69BE-ED70-C61A712759B0}"/>
              </a:ext>
            </a:extLst>
          </p:cNvPr>
          <p:cNvSpPr/>
          <p:nvPr/>
        </p:nvSpPr>
        <p:spPr>
          <a:xfrm>
            <a:off x="6762527" y="29297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A1BEB425-11E2-69CC-410B-8D3F045D16F8}"/>
              </a:ext>
            </a:extLst>
          </p:cNvPr>
          <p:cNvSpPr txBox="1"/>
          <p:nvPr/>
        </p:nvSpPr>
        <p:spPr>
          <a:xfrm>
            <a:off x="6769173" y="2851519"/>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350414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3"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8B58B7-C4CB-F98A-BAE0-C94FF8644E9C}"/>
              </a:ext>
            </a:extLst>
          </p:cNvPr>
          <p:cNvPicPr>
            <a:picLocks noChangeAspect="1"/>
          </p:cNvPicPr>
          <p:nvPr/>
        </p:nvPicPr>
        <p:blipFill>
          <a:blip r:embed="rId2"/>
          <a:stretch>
            <a:fillRect/>
          </a:stretch>
        </p:blipFill>
        <p:spPr>
          <a:xfrm>
            <a:off x="3819525" y="1981200"/>
            <a:ext cx="4591050" cy="2647950"/>
          </a:xfrm>
          <a:prstGeom prst="rect">
            <a:avLst/>
          </a:prstGeom>
        </p:spPr>
      </p:pic>
      <p:sp>
        <p:nvSpPr>
          <p:cNvPr id="4" name="TextBox 3">
            <a:extLst>
              <a:ext uri="{FF2B5EF4-FFF2-40B4-BE49-F238E27FC236}">
                <a16:creationId xmlns:a16="http://schemas.microsoft.com/office/drawing/2014/main" id="{DFB6AE94-9E52-077D-B3E5-BFCB9377EA58}"/>
              </a:ext>
            </a:extLst>
          </p:cNvPr>
          <p:cNvSpPr txBox="1"/>
          <p:nvPr/>
        </p:nvSpPr>
        <p:spPr>
          <a:xfrm>
            <a:off x="6389059" y="2764022"/>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5" name="Oval 4">
            <a:extLst>
              <a:ext uri="{FF2B5EF4-FFF2-40B4-BE49-F238E27FC236}">
                <a16:creationId xmlns:a16="http://schemas.microsoft.com/office/drawing/2014/main" id="{5DA7D59E-0AD9-C5E7-9CF1-9803C9BE2215}"/>
              </a:ext>
            </a:extLst>
          </p:cNvPr>
          <p:cNvSpPr/>
          <p:nvPr/>
        </p:nvSpPr>
        <p:spPr>
          <a:xfrm>
            <a:off x="6123246" y="29554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7" name="Straight Connector 6">
            <a:extLst>
              <a:ext uri="{FF2B5EF4-FFF2-40B4-BE49-F238E27FC236}">
                <a16:creationId xmlns:a16="http://schemas.microsoft.com/office/drawing/2014/main" id="{163F1DC1-4508-01BB-C454-D3CE0A19A9FB}"/>
              </a:ext>
            </a:extLst>
          </p:cNvPr>
          <p:cNvCxnSpPr>
            <a:cxnSpLocks/>
          </p:cNvCxnSpPr>
          <p:nvPr/>
        </p:nvCxnSpPr>
        <p:spPr>
          <a:xfrm>
            <a:off x="6144510" y="1849622"/>
            <a:ext cx="0" cy="4029739"/>
          </a:xfrm>
          <a:prstGeom prst="line">
            <a:avLst/>
          </a:prstGeom>
          <a:ln w="38100"/>
        </p:spPr>
        <p:style>
          <a:lnRef idx="1">
            <a:schemeClr val="dk1"/>
          </a:lnRef>
          <a:fillRef idx="0">
            <a:schemeClr val="dk1"/>
          </a:fillRef>
          <a:effectRef idx="0">
            <a:schemeClr val="dk1"/>
          </a:effectRef>
          <a:fontRef idx="minor">
            <a:schemeClr val="tx1"/>
          </a:fontRef>
        </p:style>
      </p:cxnSp>
      <p:sp>
        <p:nvSpPr>
          <p:cNvPr id="9" name="Oval 8">
            <a:extLst>
              <a:ext uri="{FF2B5EF4-FFF2-40B4-BE49-F238E27FC236}">
                <a16:creationId xmlns:a16="http://schemas.microsoft.com/office/drawing/2014/main" id="{BFDFB9D5-5D68-9BED-3A24-F24F5B9569E8}"/>
              </a:ext>
            </a:extLst>
          </p:cNvPr>
          <p:cNvSpPr/>
          <p:nvPr/>
        </p:nvSpPr>
        <p:spPr>
          <a:xfrm>
            <a:off x="6133877" y="5177613"/>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1" name="TextBox 10">
            <a:extLst>
              <a:ext uri="{FF2B5EF4-FFF2-40B4-BE49-F238E27FC236}">
                <a16:creationId xmlns:a16="http://schemas.microsoft.com/office/drawing/2014/main" id="{BF4AAC7C-E02E-23AB-FA21-69F156BD0D85}"/>
              </a:ext>
            </a:extLst>
          </p:cNvPr>
          <p:cNvSpPr txBox="1"/>
          <p:nvPr/>
        </p:nvSpPr>
        <p:spPr>
          <a:xfrm>
            <a:off x="6197673" y="49755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405963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animBg="1"/>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59C069-AFAD-4DAA-8709-BCE864C267C4}"/>
              </a:ext>
            </a:extLst>
          </p:cNvPr>
          <p:cNvPicPr>
            <a:picLocks noChangeAspect="1"/>
          </p:cNvPicPr>
          <p:nvPr/>
        </p:nvPicPr>
        <p:blipFill>
          <a:blip r:embed="rId2"/>
          <a:stretch>
            <a:fillRect/>
          </a:stretch>
        </p:blipFill>
        <p:spPr>
          <a:xfrm>
            <a:off x="3671887" y="1757362"/>
            <a:ext cx="4791075" cy="3133725"/>
          </a:xfrm>
          <a:prstGeom prst="rect">
            <a:avLst/>
          </a:prstGeom>
        </p:spPr>
      </p:pic>
      <p:sp>
        <p:nvSpPr>
          <p:cNvPr id="10" name="TextBox 9">
            <a:extLst>
              <a:ext uri="{FF2B5EF4-FFF2-40B4-BE49-F238E27FC236}">
                <a16:creationId xmlns:a16="http://schemas.microsoft.com/office/drawing/2014/main" id="{51595FCA-ED6D-41FF-0A19-938D5686D47F}"/>
              </a:ext>
            </a:extLst>
          </p:cNvPr>
          <p:cNvSpPr txBox="1"/>
          <p:nvPr/>
        </p:nvSpPr>
        <p:spPr>
          <a:xfrm>
            <a:off x="5922334" y="2868797"/>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P</a:t>
            </a:r>
          </a:p>
        </p:txBody>
      </p:sp>
      <p:sp>
        <p:nvSpPr>
          <p:cNvPr id="11" name="Oval 10">
            <a:extLst>
              <a:ext uri="{FF2B5EF4-FFF2-40B4-BE49-F238E27FC236}">
                <a16:creationId xmlns:a16="http://schemas.microsoft.com/office/drawing/2014/main" id="{C754EBD3-4642-754A-958B-7D2C0D02ECA6}"/>
              </a:ext>
            </a:extLst>
          </p:cNvPr>
          <p:cNvSpPr/>
          <p:nvPr/>
        </p:nvSpPr>
        <p:spPr>
          <a:xfrm>
            <a:off x="6237546" y="2879209"/>
            <a:ext cx="74428" cy="63795"/>
          </a:xfrm>
          <a:prstGeom prst="ellipse">
            <a:avLst/>
          </a:prstGeom>
          <a:solidFill>
            <a:schemeClr val="tx1"/>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cxnSp>
        <p:nvCxnSpPr>
          <p:cNvPr id="12" name="Straight Connector 11">
            <a:extLst>
              <a:ext uri="{FF2B5EF4-FFF2-40B4-BE49-F238E27FC236}">
                <a16:creationId xmlns:a16="http://schemas.microsoft.com/office/drawing/2014/main" id="{CF17694E-1CD1-A26F-A595-AB92B3218331}"/>
              </a:ext>
            </a:extLst>
          </p:cNvPr>
          <p:cNvCxnSpPr>
            <a:cxnSpLocks/>
          </p:cNvCxnSpPr>
          <p:nvPr/>
        </p:nvCxnSpPr>
        <p:spPr>
          <a:xfrm>
            <a:off x="5667375" y="2162175"/>
            <a:ext cx="2457450" cy="2990850"/>
          </a:xfrm>
          <a:prstGeom prst="line">
            <a:avLst/>
          </a:prstGeom>
          <a:ln w="38100"/>
        </p:spPr>
        <p:style>
          <a:lnRef idx="1">
            <a:schemeClr val="dk1"/>
          </a:lnRef>
          <a:fillRef idx="0">
            <a:schemeClr val="dk1"/>
          </a:fillRef>
          <a:effectRef idx="0">
            <a:schemeClr val="dk1"/>
          </a:effectRef>
          <a:fontRef idx="minor">
            <a:schemeClr val="tx1"/>
          </a:fontRef>
        </p:style>
      </p:cxnSp>
      <p:sp>
        <p:nvSpPr>
          <p:cNvPr id="13" name="Oval 12">
            <a:extLst>
              <a:ext uri="{FF2B5EF4-FFF2-40B4-BE49-F238E27FC236}">
                <a16:creationId xmlns:a16="http://schemas.microsoft.com/office/drawing/2014/main" id="{1737A350-D52D-48B2-6CE9-7ED78343008E}"/>
              </a:ext>
            </a:extLst>
          </p:cNvPr>
          <p:cNvSpPr/>
          <p:nvPr/>
        </p:nvSpPr>
        <p:spPr>
          <a:xfrm>
            <a:off x="7391177" y="4253688"/>
            <a:ext cx="53163" cy="74428"/>
          </a:xfrm>
          <a:prstGeom prst="ellipse">
            <a:avLst/>
          </a:prstGeom>
          <a:solidFill>
            <a:srgbClr val="3C077A"/>
          </a:solidFill>
          <a:ln w="76200" cap="flat">
            <a:noFill/>
            <a:prstDash val="solid"/>
            <a:miter/>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a:solidFill>
                <a:schemeClr val="bg1"/>
              </a:solidFill>
              <a:latin typeface="+mj-lt"/>
            </a:endParaRPr>
          </a:p>
        </p:txBody>
      </p:sp>
      <p:sp>
        <p:nvSpPr>
          <p:cNvPr id="14" name="TextBox 13">
            <a:extLst>
              <a:ext uri="{FF2B5EF4-FFF2-40B4-BE49-F238E27FC236}">
                <a16:creationId xmlns:a16="http://schemas.microsoft.com/office/drawing/2014/main" id="{905961FF-DEEB-5E71-A22E-C6F67EF9FA59}"/>
              </a:ext>
            </a:extLst>
          </p:cNvPr>
          <p:cNvSpPr txBox="1"/>
          <p:nvPr/>
        </p:nvSpPr>
        <p:spPr>
          <a:xfrm>
            <a:off x="7054923" y="4175494"/>
            <a:ext cx="786810" cy="584775"/>
          </a:xfrm>
          <a:prstGeom prst="rect">
            <a:avLst/>
          </a:prstGeom>
          <a:noFill/>
        </p:spPr>
        <p:txBody>
          <a:bodyPr wrap="square" rtlCol="0">
            <a:spAutoFit/>
          </a:bodyPr>
          <a:lstStyle/>
          <a:p>
            <a:r>
              <a:rPr lang="en-US" sz="3200" dirty="0">
                <a:latin typeface="Calibri" panose="020F0502020204030204" pitchFamily="34" charset="0"/>
                <a:ea typeface="Cambria" panose="02040503050406030204" pitchFamily="18" charset="0"/>
                <a:cs typeface="Calibri" panose="020F0502020204030204" pitchFamily="34" charset="0"/>
              </a:rPr>
              <a:t>Q</a:t>
            </a:r>
          </a:p>
        </p:txBody>
      </p:sp>
    </p:spTree>
    <p:extLst>
      <p:ext uri="{BB962C8B-B14F-4D97-AF65-F5344CB8AC3E}">
        <p14:creationId xmlns:p14="http://schemas.microsoft.com/office/powerpoint/2010/main" val="252670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A4BD7F-C52F-7682-8142-6E45BEB190FD}"/>
              </a:ext>
            </a:extLst>
          </p:cNvPr>
          <p:cNvPicPr>
            <a:picLocks noChangeAspect="1"/>
          </p:cNvPicPr>
          <p:nvPr/>
        </p:nvPicPr>
        <p:blipFill>
          <a:blip r:embed="rId2"/>
          <a:stretch>
            <a:fillRect/>
          </a:stretch>
        </p:blipFill>
        <p:spPr>
          <a:xfrm>
            <a:off x="3443287" y="685800"/>
            <a:ext cx="5438775" cy="914400"/>
          </a:xfrm>
          <a:prstGeom prst="rect">
            <a:avLst/>
          </a:prstGeom>
        </p:spPr>
      </p:pic>
      <p:pic>
        <p:nvPicPr>
          <p:cNvPr id="6" name="Picture 5">
            <a:extLst>
              <a:ext uri="{FF2B5EF4-FFF2-40B4-BE49-F238E27FC236}">
                <a16:creationId xmlns:a16="http://schemas.microsoft.com/office/drawing/2014/main" id="{D300872D-B79B-4405-654E-925962B50F18}"/>
              </a:ext>
            </a:extLst>
          </p:cNvPr>
          <p:cNvPicPr>
            <a:picLocks noChangeAspect="1"/>
          </p:cNvPicPr>
          <p:nvPr/>
        </p:nvPicPr>
        <p:blipFill>
          <a:blip r:embed="rId3"/>
          <a:stretch>
            <a:fillRect/>
          </a:stretch>
        </p:blipFill>
        <p:spPr>
          <a:xfrm>
            <a:off x="1238250" y="1897319"/>
            <a:ext cx="10077450" cy="3900948"/>
          </a:xfrm>
          <a:prstGeom prst="rect">
            <a:avLst/>
          </a:prstGeom>
        </p:spPr>
      </p:pic>
    </p:spTree>
    <p:extLst>
      <p:ext uri="{BB962C8B-B14F-4D97-AF65-F5344CB8AC3E}">
        <p14:creationId xmlns:p14="http://schemas.microsoft.com/office/powerpoint/2010/main" val="26272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2740FF-4DD1-6DA0-D94F-777D6F122400}"/>
              </a:ext>
            </a:extLst>
          </p:cNvPr>
          <p:cNvPicPr>
            <a:picLocks noChangeAspect="1"/>
          </p:cNvPicPr>
          <p:nvPr/>
        </p:nvPicPr>
        <p:blipFill>
          <a:blip r:embed="rId2"/>
          <a:stretch>
            <a:fillRect/>
          </a:stretch>
        </p:blipFill>
        <p:spPr>
          <a:xfrm>
            <a:off x="942975" y="600075"/>
            <a:ext cx="9886950" cy="895350"/>
          </a:xfrm>
          <a:prstGeom prst="rect">
            <a:avLst/>
          </a:prstGeom>
        </p:spPr>
      </p:pic>
      <p:sp>
        <p:nvSpPr>
          <p:cNvPr id="4" name="TextBox 3">
            <a:extLst>
              <a:ext uri="{FF2B5EF4-FFF2-40B4-BE49-F238E27FC236}">
                <a16:creationId xmlns:a16="http://schemas.microsoft.com/office/drawing/2014/main" id="{D9F8267B-9F76-89CC-E987-ED4171B62B1A}"/>
              </a:ext>
            </a:extLst>
          </p:cNvPr>
          <p:cNvSpPr txBox="1"/>
          <p:nvPr/>
        </p:nvSpPr>
        <p:spPr>
          <a:xfrm>
            <a:off x="1076324" y="1676400"/>
            <a:ext cx="10487025" cy="954107"/>
          </a:xfrm>
          <a:prstGeom prst="rect">
            <a:avLst/>
          </a:prstGeom>
          <a:noFill/>
        </p:spPr>
        <p:txBody>
          <a:bodyPr wrap="square" rtlCol="0">
            <a:spAutoFit/>
          </a:bodyPr>
          <a:lstStyle/>
          <a:p>
            <a:pPr algn="just"/>
            <a:r>
              <a:rPr lang="vi-VN" sz="2800" b="1" i="0" dirty="0">
                <a:solidFill>
                  <a:srgbClr val="000000"/>
                </a:solidFill>
                <a:effectLst/>
                <a:latin typeface="Cambria" panose="02040503050406030204" pitchFamily="18" charset="0"/>
                <a:ea typeface="Cambria" panose="02040503050406030204" pitchFamily="18" charset="0"/>
              </a:rPr>
              <a:t>Ví dụ: Để đo thành tích bật xa, người ta đo độ dài đường vuông góc từ điểm tiếp đất gần nhất của cơ thể đến vạch xuất phát.</a:t>
            </a:r>
            <a:endParaRPr lang="en-US" sz="2800" b="1" dirty="0">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697A9C8C-371B-4C99-BCE4-21A1D152059B}"/>
              </a:ext>
            </a:extLst>
          </p:cNvPr>
          <p:cNvPicPr>
            <a:picLocks noChangeAspect="1"/>
          </p:cNvPicPr>
          <p:nvPr/>
        </p:nvPicPr>
        <p:blipFill>
          <a:blip r:embed="rId3"/>
          <a:stretch>
            <a:fillRect/>
          </a:stretch>
        </p:blipFill>
        <p:spPr>
          <a:xfrm>
            <a:off x="2914650" y="2788823"/>
            <a:ext cx="7253287" cy="3297652"/>
          </a:xfrm>
          <a:prstGeom prst="rect">
            <a:avLst/>
          </a:prstGeom>
        </p:spPr>
      </p:pic>
    </p:spTree>
    <p:extLst>
      <p:ext uri="{BB962C8B-B14F-4D97-AF65-F5344CB8AC3E}">
        <p14:creationId xmlns:p14="http://schemas.microsoft.com/office/powerpoint/2010/main" val="3652566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7357B4-5239-79E2-F415-52B1C469A935}"/>
              </a:ext>
            </a:extLst>
          </p:cNvPr>
          <p:cNvSpPr txBox="1"/>
          <p:nvPr/>
        </p:nvSpPr>
        <p:spPr>
          <a:xfrm>
            <a:off x="1924050" y="904875"/>
            <a:ext cx="8934449" cy="1384995"/>
          </a:xfrm>
          <a:prstGeom prst="rect">
            <a:avLst/>
          </a:prstGeom>
          <a:noFill/>
        </p:spPr>
        <p:txBody>
          <a:bodyPr wrap="square" rtlCol="0">
            <a:spAutoFit/>
          </a:bodyPr>
          <a:lstStyle/>
          <a:p>
            <a:pPr algn="just"/>
            <a:r>
              <a:rPr lang="vi-VN" sz="2800" b="1" dirty="0">
                <a:solidFill>
                  <a:srgbClr val="000000"/>
                </a:solidFill>
                <a:latin typeface="Cambria" panose="02040503050406030204" pitchFamily="18" charset="0"/>
                <a:ea typeface="Cambria" panose="02040503050406030204" pitchFamily="18" charset="0"/>
              </a:rPr>
              <a:t>Ví dụ: Khi xây tường, các bác thợ xây thường dùng dây dọi để xác định đường vuông góc với sàn nhà. Khi đó bức tường xây sẽ vuông góc với sàn nhà.</a:t>
            </a:r>
            <a:endParaRPr lang="en-US" sz="2800" b="1" dirty="0">
              <a:latin typeface="Cambria" panose="02040503050406030204" pitchFamily="18" charset="0"/>
              <a:ea typeface="Cambria" panose="02040503050406030204" pitchFamily="18" charset="0"/>
            </a:endParaRPr>
          </a:p>
        </p:txBody>
      </p:sp>
      <p:pic>
        <p:nvPicPr>
          <p:cNvPr id="1026" name="Picture 2" descr="CÁCH CĂNG DÂY XÂY TƯỜNG - BÀI 71 - Chuyên dây chỉ">
            <a:extLst>
              <a:ext uri="{FF2B5EF4-FFF2-40B4-BE49-F238E27FC236}">
                <a16:creationId xmlns:a16="http://schemas.microsoft.com/office/drawing/2014/main" id="{9053F976-A655-860E-C03C-CCB6ACC0C2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175" y="2343150"/>
            <a:ext cx="6096000" cy="314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98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32504" y="663277"/>
            <a:ext cx="5364945" cy="1572904"/>
          </a:xfrm>
          <a:prstGeom prst="rect">
            <a:avLst/>
          </a:prstGeom>
        </p:spPr>
      </p:pic>
      <p:sp>
        <p:nvSpPr>
          <p:cNvPr id="5" name="TextBox 4"/>
          <p:cNvSpPr txBox="1"/>
          <p:nvPr/>
        </p:nvSpPr>
        <p:spPr>
          <a:xfrm>
            <a:off x="2824223" y="2801074"/>
            <a:ext cx="6956384" cy="132343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Ôn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lại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kiến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thức</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học</a:t>
            </a:r>
            <a:endPar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Chuẩn</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bài</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sau</a:t>
            </a:r>
            <a:r>
              <a:rPr kumimoji="0" lang="en-US" sz="4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p:txBody>
      </p:sp>
    </p:spTree>
    <p:extLst>
      <p:ext uri="{BB962C8B-B14F-4D97-AF65-F5344CB8AC3E}">
        <p14:creationId xmlns:p14="http://schemas.microsoft.com/office/powerpoint/2010/main" val="1532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2" name="Picture 1">
            <a:extLst>
              <a:ext uri="{FF2B5EF4-FFF2-40B4-BE49-F238E27FC236}">
                <a16:creationId xmlns:a16="http://schemas.microsoft.com/office/drawing/2014/main" id="{395CC6A8-69A8-C852-58ED-FE605D5CFCEE}"/>
              </a:ext>
            </a:extLst>
          </p:cNvPr>
          <p:cNvPicPr>
            <a:picLocks noChangeAspect="1"/>
          </p:cNvPicPr>
          <p:nvPr/>
        </p:nvPicPr>
        <p:blipFill>
          <a:blip r:embed="rId3"/>
          <a:stretch>
            <a:fillRect/>
          </a:stretch>
        </p:blipFill>
        <p:spPr>
          <a:xfrm>
            <a:off x="3738495" y="829136"/>
            <a:ext cx="4523624" cy="1457070"/>
          </a:xfrm>
          <a:prstGeom prst="rect">
            <a:avLst/>
          </a:prstGeom>
        </p:spPr>
      </p:pic>
      <p:pic>
        <p:nvPicPr>
          <p:cNvPr id="3" name="Picture 2">
            <a:extLst>
              <a:ext uri="{FF2B5EF4-FFF2-40B4-BE49-F238E27FC236}">
                <a16:creationId xmlns:a16="http://schemas.microsoft.com/office/drawing/2014/main" id="{309FCA0B-4890-8486-9810-F29F97F4DE7D}"/>
              </a:ext>
            </a:extLst>
          </p:cNvPr>
          <p:cNvPicPr>
            <a:picLocks noChangeAspect="1"/>
          </p:cNvPicPr>
          <p:nvPr/>
        </p:nvPicPr>
        <p:blipFill>
          <a:blip r:embed="rId4"/>
          <a:stretch>
            <a:fillRect/>
          </a:stretch>
        </p:blipFill>
        <p:spPr>
          <a:xfrm>
            <a:off x="2106364" y="2003068"/>
            <a:ext cx="8553429" cy="2469094"/>
          </a:xfrm>
          <a:prstGeom prst="rect">
            <a:avLst/>
          </a:prstGeom>
        </p:spPr>
      </p:pic>
      <p:sp>
        <p:nvSpPr>
          <p:cNvPr id="4" name="TextBox 3">
            <a:extLst>
              <a:ext uri="{FF2B5EF4-FFF2-40B4-BE49-F238E27FC236}">
                <a16:creationId xmlns:a16="http://schemas.microsoft.com/office/drawing/2014/main" id="{A49D50F6-3E8F-3819-0F44-F86A407EEFDC}"/>
              </a:ext>
            </a:extLst>
          </p:cNvPr>
          <p:cNvSpPr txBox="1"/>
          <p:nvPr/>
        </p:nvSpPr>
        <p:spPr>
          <a:xfrm>
            <a:off x="5337544" y="4486939"/>
            <a:ext cx="2211572" cy="769441"/>
          </a:xfrm>
          <a:prstGeom prst="rect">
            <a:avLst/>
          </a:prstGeom>
          <a:noFill/>
        </p:spPr>
        <p:txBody>
          <a:bodyPr wrap="square" rtlCol="0">
            <a:spAutoFit/>
          </a:bodyPr>
          <a:lstStyle/>
          <a:p>
            <a:r>
              <a:rPr lang="en-US" sz="4400" b="1" dirty="0">
                <a:latin typeface="Calibri" panose="020F0502020204030204" pitchFamily="34" charset="0"/>
                <a:cs typeface="Calibri" panose="020F0502020204030204" pitchFamily="34" charset="0"/>
              </a:rPr>
              <a:t>(</a:t>
            </a:r>
            <a:r>
              <a:rPr lang="en-US" sz="4400" b="1" dirty="0" err="1">
                <a:latin typeface="Calibri" panose="020F0502020204030204" pitchFamily="34" charset="0"/>
                <a:cs typeface="Calibri" panose="020F0502020204030204" pitchFamily="34" charset="0"/>
              </a:rPr>
              <a:t>Tiết</a:t>
            </a:r>
            <a:r>
              <a:rPr lang="en-US" sz="4400" b="1" dirty="0">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621442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그림 6">
            <a:extLst>
              <a:ext uri="{FF2B5EF4-FFF2-40B4-BE49-F238E27FC236}">
                <a16:creationId xmlns:a16="http://schemas.microsoft.com/office/drawing/2014/main" id="{EFF64403-5AF8-4453-BBF9-49A3932279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 y="3789563"/>
            <a:ext cx="3381048" cy="2540771"/>
          </a:xfrm>
          <a:prstGeom prst="rect">
            <a:avLst/>
          </a:prstGeom>
        </p:spPr>
      </p:pic>
      <p:pic>
        <p:nvPicPr>
          <p:cNvPr id="6" name="Picture 5">
            <a:extLst>
              <a:ext uri="{FF2B5EF4-FFF2-40B4-BE49-F238E27FC236}">
                <a16:creationId xmlns:a16="http://schemas.microsoft.com/office/drawing/2014/main" id="{1BDFCAB4-DC09-15AE-0FE6-93EEFA62DBE1}"/>
              </a:ext>
            </a:extLst>
          </p:cNvPr>
          <p:cNvPicPr>
            <a:picLocks noChangeAspect="1"/>
          </p:cNvPicPr>
          <p:nvPr/>
        </p:nvPicPr>
        <p:blipFill>
          <a:blip r:embed="rId3"/>
          <a:stretch>
            <a:fillRect/>
          </a:stretch>
        </p:blipFill>
        <p:spPr>
          <a:xfrm>
            <a:off x="1760601" y="1678936"/>
            <a:ext cx="8785097" cy="3023878"/>
          </a:xfrm>
          <a:prstGeom prst="rect">
            <a:avLst/>
          </a:prstGeom>
        </p:spPr>
      </p:pic>
    </p:spTree>
    <p:extLst>
      <p:ext uri="{BB962C8B-B14F-4D97-AF65-F5344CB8AC3E}">
        <p14:creationId xmlns:p14="http://schemas.microsoft.com/office/powerpoint/2010/main" val="33255952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63371"/>
            <a:ext cx="12479594" cy="3712786"/>
          </a:xfrm>
          <a:prstGeom prst="rect">
            <a:avLst/>
          </a:prstGeom>
        </p:spPr>
      </p:pic>
    </p:spTree>
    <p:extLst>
      <p:ext uri="{BB962C8B-B14F-4D97-AF65-F5344CB8AC3E}">
        <p14:creationId xmlns:p14="http://schemas.microsoft.com/office/powerpoint/2010/main" val="1802155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Arrow: Notched Right 34">
            <a:hlinkClick r:id="rId2" action="ppaction://hlinksldjump"/>
            <a:extLst>
              <a:ext uri="{FF2B5EF4-FFF2-40B4-BE49-F238E27FC236}">
                <a16:creationId xmlns:a16="http://schemas.microsoft.com/office/drawing/2014/main" id="{6FAB6386-CDBA-44D4-A6A1-3E524039CF92}"/>
              </a:ext>
            </a:extLst>
          </p:cNvPr>
          <p:cNvSpPr/>
          <p:nvPr/>
        </p:nvSpPr>
        <p:spPr>
          <a:xfrm>
            <a:off x="11115748" y="6074369"/>
            <a:ext cx="1003965" cy="697227"/>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Arial"/>
              <a:sym typeface="Arial"/>
            </a:endParaRPr>
          </a:p>
        </p:txBody>
      </p:sp>
      <p:pic>
        <p:nvPicPr>
          <p:cNvPr id="44" name="Picture 43">
            <a:hlinkClick r:id="rId3" action="ppaction://hlinksldjump"/>
            <a:extLst>
              <a:ext uri="{FF2B5EF4-FFF2-40B4-BE49-F238E27FC236}">
                <a16:creationId xmlns:a16="http://schemas.microsoft.com/office/drawing/2014/main" id="{2BFB7A59-13FC-4173-9814-E48912568A78}"/>
              </a:ext>
            </a:extLst>
          </p:cNvPr>
          <p:cNvPicPr>
            <a:picLocks noChangeAspect="1"/>
          </p:cNvPicPr>
          <p:nvPr/>
        </p:nvPicPr>
        <p:blipFill>
          <a:blip r:embed="rId4"/>
          <a:stretch>
            <a:fillRect/>
          </a:stretch>
        </p:blipFill>
        <p:spPr>
          <a:xfrm>
            <a:off x="3605279" y="1535289"/>
            <a:ext cx="2997499" cy="3565960"/>
          </a:xfrm>
          <a:prstGeom prst="rect">
            <a:avLst/>
          </a:prstGeom>
        </p:spPr>
      </p:pic>
      <p:pic>
        <p:nvPicPr>
          <p:cNvPr id="45" name="Picture 44">
            <a:hlinkClick r:id="rId5" action="ppaction://hlinksldjump"/>
            <a:extLst>
              <a:ext uri="{FF2B5EF4-FFF2-40B4-BE49-F238E27FC236}">
                <a16:creationId xmlns:a16="http://schemas.microsoft.com/office/drawing/2014/main" id="{6A4F4CF8-6F91-4AA9-B00E-D7F1EBB5955D}"/>
              </a:ext>
            </a:extLst>
          </p:cNvPr>
          <p:cNvPicPr>
            <a:picLocks noChangeAspect="1"/>
          </p:cNvPicPr>
          <p:nvPr/>
        </p:nvPicPr>
        <p:blipFill>
          <a:blip r:embed="rId6"/>
          <a:stretch>
            <a:fillRect/>
          </a:stretch>
        </p:blipFill>
        <p:spPr>
          <a:xfrm>
            <a:off x="6363262" y="2857056"/>
            <a:ext cx="3107607" cy="3877392"/>
          </a:xfrm>
          <a:prstGeom prst="rect">
            <a:avLst/>
          </a:prstGeom>
        </p:spPr>
      </p:pic>
      <p:pic>
        <p:nvPicPr>
          <p:cNvPr id="46" name="Picture 45">
            <a:hlinkClick r:id="rId7" action="ppaction://hlinksldjump"/>
            <a:extLst>
              <a:ext uri="{FF2B5EF4-FFF2-40B4-BE49-F238E27FC236}">
                <a16:creationId xmlns:a16="http://schemas.microsoft.com/office/drawing/2014/main" id="{CADB0A73-C1FD-4EF9-84B8-6A656B491725}"/>
              </a:ext>
            </a:extLst>
          </p:cNvPr>
          <p:cNvPicPr>
            <a:picLocks noChangeAspect="1"/>
          </p:cNvPicPr>
          <p:nvPr/>
        </p:nvPicPr>
        <p:blipFill>
          <a:blip r:embed="rId8"/>
          <a:stretch>
            <a:fillRect/>
          </a:stretch>
        </p:blipFill>
        <p:spPr>
          <a:xfrm>
            <a:off x="9074275" y="1535290"/>
            <a:ext cx="2997263" cy="3673956"/>
          </a:xfrm>
          <a:prstGeom prst="rect">
            <a:avLst/>
          </a:prstGeom>
        </p:spPr>
      </p:pic>
      <p:grpSp>
        <p:nvGrpSpPr>
          <p:cNvPr id="9" name="Google Shape;430;p33">
            <a:extLst>
              <a:ext uri="{FF2B5EF4-FFF2-40B4-BE49-F238E27FC236}">
                <a16:creationId xmlns:a16="http://schemas.microsoft.com/office/drawing/2014/main" id="{CB241B2E-A297-BAB4-E3AE-4EA66F2A1F81}"/>
              </a:ext>
            </a:extLst>
          </p:cNvPr>
          <p:cNvGrpSpPr/>
          <p:nvPr/>
        </p:nvGrpSpPr>
        <p:grpSpPr>
          <a:xfrm flipH="1">
            <a:off x="-8162" y="1643701"/>
            <a:ext cx="3770753" cy="5214300"/>
            <a:chOff x="6727039" y="1229170"/>
            <a:chExt cx="2581060" cy="3910725"/>
          </a:xfrm>
        </p:grpSpPr>
        <p:sp>
          <p:nvSpPr>
            <p:cNvPr id="10" name="Google Shape;431;p33">
              <a:extLst>
                <a:ext uri="{FF2B5EF4-FFF2-40B4-BE49-F238E27FC236}">
                  <a16:creationId xmlns:a16="http://schemas.microsoft.com/office/drawing/2014/main" id="{EFF8342A-2083-6FC8-4984-939F877D28E9}"/>
                </a:ext>
              </a:extLst>
            </p:cNvPr>
            <p:cNvSpPr/>
            <p:nvPr/>
          </p:nvSpPr>
          <p:spPr>
            <a:xfrm>
              <a:off x="7754966" y="4075026"/>
              <a:ext cx="128747" cy="264786"/>
            </a:xfrm>
            <a:custGeom>
              <a:avLst/>
              <a:gdLst/>
              <a:ahLst/>
              <a:cxnLst/>
              <a:rect l="l" t="t" r="r" b="b"/>
              <a:pathLst>
                <a:path w="2966" h="5740" extrusionOk="0">
                  <a:moveTo>
                    <a:pt x="2965" y="0"/>
                  </a:moveTo>
                  <a:lnTo>
                    <a:pt x="2965" y="0"/>
                  </a:lnTo>
                  <a:cubicBezTo>
                    <a:pt x="2310" y="1131"/>
                    <a:pt x="1429" y="2131"/>
                    <a:pt x="381" y="2917"/>
                  </a:cubicBezTo>
                  <a:lnTo>
                    <a:pt x="0" y="5739"/>
                  </a:lnTo>
                  <a:cubicBezTo>
                    <a:pt x="2643" y="3965"/>
                    <a:pt x="2965" y="1"/>
                    <a:pt x="2965"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432;p33">
              <a:extLst>
                <a:ext uri="{FF2B5EF4-FFF2-40B4-BE49-F238E27FC236}">
                  <a16:creationId xmlns:a16="http://schemas.microsoft.com/office/drawing/2014/main" id="{07579D02-DE10-996A-4CA6-19D25783A7E3}"/>
                </a:ext>
              </a:extLst>
            </p:cNvPr>
            <p:cNvSpPr/>
            <p:nvPr/>
          </p:nvSpPr>
          <p:spPr>
            <a:xfrm>
              <a:off x="7795025" y="3797500"/>
              <a:ext cx="782839" cy="354228"/>
            </a:xfrm>
            <a:custGeom>
              <a:avLst/>
              <a:gdLst/>
              <a:ahLst/>
              <a:cxnLst/>
              <a:rect l="l" t="t" r="r" b="b"/>
              <a:pathLst>
                <a:path w="19277" h="8434" extrusionOk="0">
                  <a:moveTo>
                    <a:pt x="751" y="1"/>
                  </a:moveTo>
                  <a:lnTo>
                    <a:pt x="1" y="5644"/>
                  </a:lnTo>
                  <a:cubicBezTo>
                    <a:pt x="2080" y="7061"/>
                    <a:pt x="5167" y="8433"/>
                    <a:pt x="9340" y="8433"/>
                  </a:cubicBezTo>
                  <a:cubicBezTo>
                    <a:pt x="9445" y="8433"/>
                    <a:pt x="9551" y="8432"/>
                    <a:pt x="9657" y="8431"/>
                  </a:cubicBezTo>
                  <a:cubicBezTo>
                    <a:pt x="12907" y="8395"/>
                    <a:pt x="16146" y="7930"/>
                    <a:pt x="19277" y="7049"/>
                  </a:cubicBezTo>
                  <a:cubicBezTo>
                    <a:pt x="19075" y="5156"/>
                    <a:pt x="18896" y="3859"/>
                    <a:pt x="18753" y="3561"/>
                  </a:cubicBezTo>
                  <a:cubicBezTo>
                    <a:pt x="18062" y="2049"/>
                    <a:pt x="751" y="1"/>
                    <a:pt x="75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433;p33">
              <a:extLst>
                <a:ext uri="{FF2B5EF4-FFF2-40B4-BE49-F238E27FC236}">
                  <a16:creationId xmlns:a16="http://schemas.microsoft.com/office/drawing/2014/main" id="{385766FC-A6A8-01E2-D998-1DD48C65CDEA}"/>
                </a:ext>
              </a:extLst>
            </p:cNvPr>
            <p:cNvSpPr/>
            <p:nvPr/>
          </p:nvSpPr>
          <p:spPr>
            <a:xfrm>
              <a:off x="8404000" y="4142325"/>
              <a:ext cx="204192" cy="289628"/>
            </a:xfrm>
            <a:custGeom>
              <a:avLst/>
              <a:gdLst/>
              <a:ahLst/>
              <a:cxnLst/>
              <a:rect l="l" t="t" r="r" b="b"/>
              <a:pathLst>
                <a:path w="4739" h="6466" extrusionOk="0">
                  <a:moveTo>
                    <a:pt x="0" y="1"/>
                  </a:moveTo>
                  <a:cubicBezTo>
                    <a:pt x="0" y="2"/>
                    <a:pt x="465" y="5633"/>
                    <a:pt x="4739" y="6466"/>
                  </a:cubicBezTo>
                  <a:cubicBezTo>
                    <a:pt x="4679" y="5680"/>
                    <a:pt x="4608" y="4894"/>
                    <a:pt x="4548" y="4144"/>
                  </a:cubicBezTo>
                  <a:cubicBezTo>
                    <a:pt x="3310" y="3513"/>
                    <a:pt x="1226" y="2204"/>
                    <a:pt x="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434;p33">
              <a:extLst>
                <a:ext uri="{FF2B5EF4-FFF2-40B4-BE49-F238E27FC236}">
                  <a16:creationId xmlns:a16="http://schemas.microsoft.com/office/drawing/2014/main" id="{456772A5-B899-DCB3-2B22-176D83132095}"/>
                </a:ext>
              </a:extLst>
            </p:cNvPr>
            <p:cNvSpPr/>
            <p:nvPr/>
          </p:nvSpPr>
          <p:spPr>
            <a:xfrm>
              <a:off x="7649150" y="4029075"/>
              <a:ext cx="1013016" cy="1110821"/>
            </a:xfrm>
            <a:custGeom>
              <a:avLst/>
              <a:gdLst/>
              <a:ahLst/>
              <a:cxnLst/>
              <a:rect l="l" t="t" r="r" b="b"/>
              <a:pathLst>
                <a:path w="24945" h="27231" extrusionOk="0">
                  <a:moveTo>
                    <a:pt x="3585" y="1"/>
                  </a:moveTo>
                  <a:lnTo>
                    <a:pt x="2977" y="4585"/>
                  </a:lnTo>
                  <a:cubicBezTo>
                    <a:pt x="4025" y="3799"/>
                    <a:pt x="4906" y="2811"/>
                    <a:pt x="5561" y="1680"/>
                  </a:cubicBezTo>
                  <a:lnTo>
                    <a:pt x="5561" y="1680"/>
                  </a:lnTo>
                  <a:cubicBezTo>
                    <a:pt x="5561" y="1680"/>
                    <a:pt x="5227" y="5645"/>
                    <a:pt x="2596" y="7418"/>
                  </a:cubicBezTo>
                  <a:lnTo>
                    <a:pt x="1" y="27230"/>
                  </a:lnTo>
                  <a:lnTo>
                    <a:pt x="8776" y="27230"/>
                  </a:lnTo>
                  <a:cubicBezTo>
                    <a:pt x="8776" y="27230"/>
                    <a:pt x="10157" y="12300"/>
                    <a:pt x="10431" y="12026"/>
                  </a:cubicBezTo>
                  <a:cubicBezTo>
                    <a:pt x="10603" y="11854"/>
                    <a:pt x="11155" y="11715"/>
                    <a:pt x="11590" y="11715"/>
                  </a:cubicBezTo>
                  <a:cubicBezTo>
                    <a:pt x="11847" y="11715"/>
                    <a:pt x="12062" y="11764"/>
                    <a:pt x="12133" y="11883"/>
                  </a:cubicBezTo>
                  <a:cubicBezTo>
                    <a:pt x="12312" y="12205"/>
                    <a:pt x="13693" y="27230"/>
                    <a:pt x="13693" y="27230"/>
                  </a:cubicBezTo>
                  <a:lnTo>
                    <a:pt x="24944" y="27230"/>
                  </a:lnTo>
                  <a:cubicBezTo>
                    <a:pt x="24944" y="27230"/>
                    <a:pt x="24301" y="17955"/>
                    <a:pt x="23623" y="9835"/>
                  </a:cubicBezTo>
                  <a:cubicBezTo>
                    <a:pt x="19349" y="9002"/>
                    <a:pt x="18884" y="3371"/>
                    <a:pt x="18884" y="3370"/>
                  </a:cubicBezTo>
                  <a:lnTo>
                    <a:pt x="18884" y="3370"/>
                  </a:lnTo>
                  <a:cubicBezTo>
                    <a:pt x="20110" y="5573"/>
                    <a:pt x="22194" y="6883"/>
                    <a:pt x="23432" y="7514"/>
                  </a:cubicBezTo>
                  <a:cubicBezTo>
                    <a:pt x="23230" y="5192"/>
                    <a:pt x="23028" y="3073"/>
                    <a:pt x="22849" y="1406"/>
                  </a:cubicBezTo>
                  <a:cubicBezTo>
                    <a:pt x="19718" y="2287"/>
                    <a:pt x="16479" y="2751"/>
                    <a:pt x="13229" y="2787"/>
                  </a:cubicBezTo>
                  <a:cubicBezTo>
                    <a:pt x="13123" y="2789"/>
                    <a:pt x="13017" y="2790"/>
                    <a:pt x="12912" y="2790"/>
                  </a:cubicBezTo>
                  <a:cubicBezTo>
                    <a:pt x="8739" y="2790"/>
                    <a:pt x="5652" y="1418"/>
                    <a:pt x="358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435;p33">
              <a:extLst>
                <a:ext uri="{FF2B5EF4-FFF2-40B4-BE49-F238E27FC236}">
                  <a16:creationId xmlns:a16="http://schemas.microsoft.com/office/drawing/2014/main" id="{3C46E694-DBD8-45CF-995B-A460F22F6CAC}"/>
                </a:ext>
              </a:extLst>
            </p:cNvPr>
            <p:cNvSpPr/>
            <p:nvPr/>
          </p:nvSpPr>
          <p:spPr>
            <a:xfrm>
              <a:off x="6807698" y="2278051"/>
              <a:ext cx="181684" cy="462364"/>
            </a:xfrm>
            <a:custGeom>
              <a:avLst/>
              <a:gdLst/>
              <a:ahLst/>
              <a:cxnLst/>
              <a:rect l="l" t="t" r="r" b="b"/>
              <a:pathLst>
                <a:path w="4478" h="11396" extrusionOk="0">
                  <a:moveTo>
                    <a:pt x="2411" y="0"/>
                  </a:moveTo>
                  <a:cubicBezTo>
                    <a:pt x="2122" y="0"/>
                    <a:pt x="1890" y="63"/>
                    <a:pt x="1798" y="216"/>
                  </a:cubicBezTo>
                  <a:cubicBezTo>
                    <a:pt x="1513" y="668"/>
                    <a:pt x="0" y="10110"/>
                    <a:pt x="0" y="10110"/>
                  </a:cubicBezTo>
                  <a:cubicBezTo>
                    <a:pt x="48" y="10669"/>
                    <a:pt x="3227" y="11396"/>
                    <a:pt x="3227" y="11396"/>
                  </a:cubicBezTo>
                  <a:lnTo>
                    <a:pt x="3632" y="6526"/>
                  </a:lnTo>
                  <a:cubicBezTo>
                    <a:pt x="3632" y="6526"/>
                    <a:pt x="4477" y="1263"/>
                    <a:pt x="4322" y="763"/>
                  </a:cubicBezTo>
                  <a:cubicBezTo>
                    <a:pt x="4220" y="397"/>
                    <a:pt x="3137" y="0"/>
                    <a:pt x="2411" y="0"/>
                  </a:cubicBezTo>
                  <a:close/>
                </a:path>
              </a:pathLst>
            </a:custGeom>
            <a:solidFill>
              <a:srgbClr val="FBFBF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436;p33">
              <a:extLst>
                <a:ext uri="{FF2B5EF4-FFF2-40B4-BE49-F238E27FC236}">
                  <a16:creationId xmlns:a16="http://schemas.microsoft.com/office/drawing/2014/main" id="{89425D45-822F-E4BE-802D-EBABF24335BB}"/>
                </a:ext>
              </a:extLst>
            </p:cNvPr>
            <p:cNvSpPr/>
            <p:nvPr/>
          </p:nvSpPr>
          <p:spPr>
            <a:xfrm>
              <a:off x="6727039" y="2413035"/>
              <a:ext cx="349776" cy="403818"/>
            </a:xfrm>
            <a:custGeom>
              <a:avLst/>
              <a:gdLst/>
              <a:ahLst/>
              <a:cxnLst/>
              <a:rect l="l" t="t" r="r" b="b"/>
              <a:pathLst>
                <a:path w="8621" h="9953" extrusionOk="0">
                  <a:moveTo>
                    <a:pt x="2242" y="0"/>
                  </a:moveTo>
                  <a:cubicBezTo>
                    <a:pt x="1675" y="0"/>
                    <a:pt x="997" y="162"/>
                    <a:pt x="738" y="865"/>
                  </a:cubicBezTo>
                  <a:cubicBezTo>
                    <a:pt x="250" y="2151"/>
                    <a:pt x="1703" y="2282"/>
                    <a:pt x="1703" y="2282"/>
                  </a:cubicBezTo>
                  <a:cubicBezTo>
                    <a:pt x="1703" y="2282"/>
                    <a:pt x="274" y="2377"/>
                    <a:pt x="131" y="3366"/>
                  </a:cubicBezTo>
                  <a:cubicBezTo>
                    <a:pt x="0" y="4354"/>
                    <a:pt x="1441" y="4532"/>
                    <a:pt x="1441" y="4532"/>
                  </a:cubicBezTo>
                  <a:cubicBezTo>
                    <a:pt x="679" y="4735"/>
                    <a:pt x="179" y="5449"/>
                    <a:pt x="250" y="6235"/>
                  </a:cubicBezTo>
                  <a:cubicBezTo>
                    <a:pt x="322" y="7664"/>
                    <a:pt x="548" y="8831"/>
                    <a:pt x="4393" y="9593"/>
                  </a:cubicBezTo>
                  <a:cubicBezTo>
                    <a:pt x="5790" y="9866"/>
                    <a:pt x="6729" y="9953"/>
                    <a:pt x="7360" y="9953"/>
                  </a:cubicBezTo>
                  <a:cubicBezTo>
                    <a:pt x="8461" y="9953"/>
                    <a:pt x="8620" y="9688"/>
                    <a:pt x="8620" y="9688"/>
                  </a:cubicBezTo>
                  <a:lnTo>
                    <a:pt x="8108" y="7485"/>
                  </a:lnTo>
                  <a:cubicBezTo>
                    <a:pt x="8108" y="7485"/>
                    <a:pt x="7251" y="5914"/>
                    <a:pt x="7477" y="5152"/>
                  </a:cubicBezTo>
                  <a:cubicBezTo>
                    <a:pt x="7715" y="4401"/>
                    <a:pt x="8096" y="2699"/>
                    <a:pt x="7441" y="1961"/>
                  </a:cubicBezTo>
                  <a:cubicBezTo>
                    <a:pt x="7081" y="1547"/>
                    <a:pt x="6107" y="1208"/>
                    <a:pt x="5252" y="1208"/>
                  </a:cubicBezTo>
                  <a:cubicBezTo>
                    <a:pt x="4581" y="1208"/>
                    <a:pt x="3983" y="1416"/>
                    <a:pt x="3810" y="1961"/>
                  </a:cubicBezTo>
                  <a:cubicBezTo>
                    <a:pt x="3417" y="3199"/>
                    <a:pt x="5489" y="2877"/>
                    <a:pt x="5596" y="3104"/>
                  </a:cubicBezTo>
                  <a:cubicBezTo>
                    <a:pt x="5691" y="3342"/>
                    <a:pt x="4846" y="7354"/>
                    <a:pt x="4632" y="7485"/>
                  </a:cubicBezTo>
                  <a:cubicBezTo>
                    <a:pt x="4614" y="7497"/>
                    <a:pt x="4579" y="7502"/>
                    <a:pt x="4532" y="7502"/>
                  </a:cubicBezTo>
                  <a:cubicBezTo>
                    <a:pt x="4043" y="7502"/>
                    <a:pt x="2151" y="6939"/>
                    <a:pt x="2107" y="6830"/>
                  </a:cubicBezTo>
                  <a:cubicBezTo>
                    <a:pt x="2060" y="6723"/>
                    <a:pt x="3120" y="115"/>
                    <a:pt x="3120" y="115"/>
                  </a:cubicBezTo>
                  <a:cubicBezTo>
                    <a:pt x="3120" y="115"/>
                    <a:pt x="2720" y="0"/>
                    <a:pt x="2242" y="0"/>
                  </a:cubicBez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437;p33">
              <a:extLst>
                <a:ext uri="{FF2B5EF4-FFF2-40B4-BE49-F238E27FC236}">
                  <a16:creationId xmlns:a16="http://schemas.microsoft.com/office/drawing/2014/main" id="{1C3BB19B-CE8A-A7F8-0DD2-4DEC451E32ED}"/>
                </a:ext>
              </a:extLst>
            </p:cNvPr>
            <p:cNvSpPr/>
            <p:nvPr/>
          </p:nvSpPr>
          <p:spPr>
            <a:xfrm>
              <a:off x="6949214" y="2683857"/>
              <a:ext cx="1033828" cy="516123"/>
            </a:xfrm>
            <a:custGeom>
              <a:avLst/>
              <a:gdLst/>
              <a:ahLst/>
              <a:cxnLst/>
              <a:rect l="l" t="t" r="r" b="b"/>
              <a:pathLst>
                <a:path w="25481" h="12721" extrusionOk="0">
                  <a:moveTo>
                    <a:pt x="4275" y="1"/>
                  </a:moveTo>
                  <a:cubicBezTo>
                    <a:pt x="1299" y="763"/>
                    <a:pt x="1" y="4525"/>
                    <a:pt x="1" y="4525"/>
                  </a:cubicBezTo>
                  <a:cubicBezTo>
                    <a:pt x="1" y="4525"/>
                    <a:pt x="1799" y="8835"/>
                    <a:pt x="10621" y="11597"/>
                  </a:cubicBezTo>
                  <a:cubicBezTo>
                    <a:pt x="13292" y="12430"/>
                    <a:pt x="15597" y="12720"/>
                    <a:pt x="17512" y="12720"/>
                  </a:cubicBezTo>
                  <a:cubicBezTo>
                    <a:pt x="21922" y="12720"/>
                    <a:pt x="24266" y="11180"/>
                    <a:pt x="24266" y="11180"/>
                  </a:cubicBezTo>
                  <a:lnTo>
                    <a:pt x="25480" y="953"/>
                  </a:lnTo>
                  <a:lnTo>
                    <a:pt x="25480" y="953"/>
                  </a:lnTo>
                  <a:cubicBezTo>
                    <a:pt x="25480" y="953"/>
                    <a:pt x="23301" y="2215"/>
                    <a:pt x="17646" y="3787"/>
                  </a:cubicBezTo>
                  <a:cubicBezTo>
                    <a:pt x="16925" y="3985"/>
                    <a:pt x="16170" y="4072"/>
                    <a:pt x="15403" y="4072"/>
                  </a:cubicBezTo>
                  <a:cubicBezTo>
                    <a:pt x="10142" y="4072"/>
                    <a:pt x="4275" y="1"/>
                    <a:pt x="4275"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438;p33">
              <a:extLst>
                <a:ext uri="{FF2B5EF4-FFF2-40B4-BE49-F238E27FC236}">
                  <a16:creationId xmlns:a16="http://schemas.microsoft.com/office/drawing/2014/main" id="{98A4E929-2D75-EF4B-737A-0D34DD1B8708}"/>
                </a:ext>
              </a:extLst>
            </p:cNvPr>
            <p:cNvSpPr/>
            <p:nvPr/>
          </p:nvSpPr>
          <p:spPr>
            <a:xfrm>
              <a:off x="8771853" y="4066892"/>
              <a:ext cx="384546" cy="394040"/>
            </a:xfrm>
            <a:custGeom>
              <a:avLst/>
              <a:gdLst/>
              <a:ahLst/>
              <a:cxnLst/>
              <a:rect l="l" t="t" r="r" b="b"/>
              <a:pathLst>
                <a:path w="9478" h="9712" extrusionOk="0">
                  <a:moveTo>
                    <a:pt x="5191" y="0"/>
                  </a:moveTo>
                  <a:cubicBezTo>
                    <a:pt x="5191" y="0"/>
                    <a:pt x="4798" y="2048"/>
                    <a:pt x="4429" y="2262"/>
                  </a:cubicBezTo>
                  <a:cubicBezTo>
                    <a:pt x="4368" y="2301"/>
                    <a:pt x="4281" y="2316"/>
                    <a:pt x="4174" y="2316"/>
                  </a:cubicBezTo>
                  <a:cubicBezTo>
                    <a:pt x="3814" y="2316"/>
                    <a:pt x="3238" y="2143"/>
                    <a:pt x="2742" y="2143"/>
                  </a:cubicBezTo>
                  <a:cubicBezTo>
                    <a:pt x="2533" y="2143"/>
                    <a:pt x="2337" y="2174"/>
                    <a:pt x="2179" y="2262"/>
                  </a:cubicBezTo>
                  <a:cubicBezTo>
                    <a:pt x="1536" y="2619"/>
                    <a:pt x="0" y="4739"/>
                    <a:pt x="846" y="5513"/>
                  </a:cubicBezTo>
                  <a:cubicBezTo>
                    <a:pt x="1415" y="6042"/>
                    <a:pt x="1747" y="6128"/>
                    <a:pt x="1903" y="6128"/>
                  </a:cubicBezTo>
                  <a:cubicBezTo>
                    <a:pt x="1978" y="6128"/>
                    <a:pt x="2012" y="6108"/>
                    <a:pt x="2012" y="6108"/>
                  </a:cubicBezTo>
                  <a:lnTo>
                    <a:pt x="2012" y="6108"/>
                  </a:lnTo>
                  <a:cubicBezTo>
                    <a:pt x="2012" y="6108"/>
                    <a:pt x="227" y="7894"/>
                    <a:pt x="1691" y="8942"/>
                  </a:cubicBezTo>
                  <a:cubicBezTo>
                    <a:pt x="2081" y="9217"/>
                    <a:pt x="2410" y="9318"/>
                    <a:pt x="2685" y="9318"/>
                  </a:cubicBezTo>
                  <a:cubicBezTo>
                    <a:pt x="3441" y="9318"/>
                    <a:pt x="3774" y="8549"/>
                    <a:pt x="3775" y="8549"/>
                  </a:cubicBezTo>
                  <a:lnTo>
                    <a:pt x="3775" y="8549"/>
                  </a:lnTo>
                  <a:cubicBezTo>
                    <a:pt x="3775" y="8549"/>
                    <a:pt x="3751" y="9382"/>
                    <a:pt x="4537" y="9656"/>
                  </a:cubicBezTo>
                  <a:cubicBezTo>
                    <a:pt x="4637" y="9692"/>
                    <a:pt x="4734" y="9707"/>
                    <a:pt x="4828" y="9707"/>
                  </a:cubicBezTo>
                  <a:cubicBezTo>
                    <a:pt x="5452" y="9707"/>
                    <a:pt x="5894" y="9013"/>
                    <a:pt x="5894" y="9013"/>
                  </a:cubicBezTo>
                  <a:cubicBezTo>
                    <a:pt x="5894" y="9013"/>
                    <a:pt x="6158" y="9712"/>
                    <a:pt x="7037" y="9712"/>
                  </a:cubicBezTo>
                  <a:cubicBezTo>
                    <a:pt x="7090" y="9712"/>
                    <a:pt x="7146" y="9709"/>
                    <a:pt x="7204" y="9704"/>
                  </a:cubicBezTo>
                  <a:cubicBezTo>
                    <a:pt x="8216" y="9608"/>
                    <a:pt x="9478" y="5858"/>
                    <a:pt x="8739" y="4179"/>
                  </a:cubicBezTo>
                  <a:cubicBezTo>
                    <a:pt x="8001" y="2500"/>
                    <a:pt x="8418" y="572"/>
                    <a:pt x="8418" y="572"/>
                  </a:cubicBezTo>
                  <a:lnTo>
                    <a:pt x="5191" y="0"/>
                  </a:ln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439;p33">
              <a:extLst>
                <a:ext uri="{FF2B5EF4-FFF2-40B4-BE49-F238E27FC236}">
                  <a16:creationId xmlns:a16="http://schemas.microsoft.com/office/drawing/2014/main" id="{3FD6BF79-37A8-4D1A-3A54-1281E984743D}"/>
                </a:ext>
              </a:extLst>
            </p:cNvPr>
            <p:cNvSpPr/>
            <p:nvPr/>
          </p:nvSpPr>
          <p:spPr>
            <a:xfrm>
              <a:off x="8691154" y="2883839"/>
              <a:ext cx="616945" cy="1274707"/>
            </a:xfrm>
            <a:custGeom>
              <a:avLst/>
              <a:gdLst/>
              <a:ahLst/>
              <a:cxnLst/>
              <a:rect l="l" t="t" r="r" b="b"/>
              <a:pathLst>
                <a:path w="15206" h="31418" extrusionOk="0">
                  <a:moveTo>
                    <a:pt x="2477" y="1"/>
                  </a:moveTo>
                  <a:cubicBezTo>
                    <a:pt x="406" y="751"/>
                    <a:pt x="1" y="9049"/>
                    <a:pt x="1" y="9049"/>
                  </a:cubicBezTo>
                  <a:cubicBezTo>
                    <a:pt x="1" y="9049"/>
                    <a:pt x="4537" y="14657"/>
                    <a:pt x="6061" y="17872"/>
                  </a:cubicBezTo>
                  <a:cubicBezTo>
                    <a:pt x="7585" y="21087"/>
                    <a:pt x="6240" y="28945"/>
                    <a:pt x="6240" y="28945"/>
                  </a:cubicBezTo>
                  <a:cubicBezTo>
                    <a:pt x="8097" y="31139"/>
                    <a:pt x="10690" y="31418"/>
                    <a:pt x="11886" y="31418"/>
                  </a:cubicBezTo>
                  <a:cubicBezTo>
                    <a:pt x="12293" y="31418"/>
                    <a:pt x="12538" y="31386"/>
                    <a:pt x="12538" y="31386"/>
                  </a:cubicBezTo>
                  <a:cubicBezTo>
                    <a:pt x="12538" y="31386"/>
                    <a:pt x="15205" y="23158"/>
                    <a:pt x="13550" y="15122"/>
                  </a:cubicBezTo>
                  <a:cubicBezTo>
                    <a:pt x="11895" y="7073"/>
                    <a:pt x="2477" y="1"/>
                    <a:pt x="2477"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440;p33">
              <a:extLst>
                <a:ext uri="{FF2B5EF4-FFF2-40B4-BE49-F238E27FC236}">
                  <a16:creationId xmlns:a16="http://schemas.microsoft.com/office/drawing/2014/main" id="{1322806D-51C1-68CF-8330-F4FD48047854}"/>
                </a:ext>
              </a:extLst>
            </p:cNvPr>
            <p:cNvSpPr/>
            <p:nvPr/>
          </p:nvSpPr>
          <p:spPr>
            <a:xfrm>
              <a:off x="8070050" y="2637075"/>
              <a:ext cx="634619" cy="640731"/>
            </a:xfrm>
            <a:custGeom>
              <a:avLst/>
              <a:gdLst/>
              <a:ahLst/>
              <a:cxnLst/>
              <a:rect l="l" t="t" r="r" b="b"/>
              <a:pathLst>
                <a:path w="13848" h="9063" extrusionOk="0">
                  <a:moveTo>
                    <a:pt x="4657" y="1"/>
                  </a:moveTo>
                  <a:cubicBezTo>
                    <a:pt x="3176" y="1"/>
                    <a:pt x="2108" y="106"/>
                    <a:pt x="2108" y="106"/>
                  </a:cubicBezTo>
                  <a:cubicBezTo>
                    <a:pt x="2108" y="106"/>
                    <a:pt x="1096" y="391"/>
                    <a:pt x="0" y="749"/>
                  </a:cubicBezTo>
                  <a:cubicBezTo>
                    <a:pt x="1619" y="3832"/>
                    <a:pt x="4370" y="8940"/>
                    <a:pt x="4858" y="9059"/>
                  </a:cubicBezTo>
                  <a:cubicBezTo>
                    <a:pt x="4866" y="9061"/>
                    <a:pt x="4875" y="9062"/>
                    <a:pt x="4885" y="9062"/>
                  </a:cubicBezTo>
                  <a:cubicBezTo>
                    <a:pt x="5534" y="9062"/>
                    <a:pt x="10965" y="5103"/>
                    <a:pt x="13847" y="2665"/>
                  </a:cubicBezTo>
                  <a:cubicBezTo>
                    <a:pt x="13133" y="2153"/>
                    <a:pt x="12395" y="1689"/>
                    <a:pt x="11633" y="1260"/>
                  </a:cubicBezTo>
                  <a:cubicBezTo>
                    <a:pt x="9746" y="216"/>
                    <a:pt x="6778" y="1"/>
                    <a:pt x="465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441;p33">
              <a:extLst>
                <a:ext uri="{FF2B5EF4-FFF2-40B4-BE49-F238E27FC236}">
                  <a16:creationId xmlns:a16="http://schemas.microsoft.com/office/drawing/2014/main" id="{70E312EE-5ED9-0551-6EE6-4289909778C8}"/>
                </a:ext>
              </a:extLst>
            </p:cNvPr>
            <p:cNvSpPr/>
            <p:nvPr/>
          </p:nvSpPr>
          <p:spPr>
            <a:xfrm>
              <a:off x="7819251" y="2684344"/>
              <a:ext cx="972442" cy="968506"/>
            </a:xfrm>
            <a:custGeom>
              <a:avLst/>
              <a:gdLst/>
              <a:ahLst/>
              <a:cxnLst/>
              <a:rect l="l" t="t" r="r" b="b"/>
              <a:pathLst>
                <a:path w="23968" h="23871" extrusionOk="0">
                  <a:moveTo>
                    <a:pt x="6465" y="0"/>
                  </a:moveTo>
                  <a:cubicBezTo>
                    <a:pt x="5501" y="310"/>
                    <a:pt x="4477" y="679"/>
                    <a:pt x="4036" y="941"/>
                  </a:cubicBezTo>
                  <a:cubicBezTo>
                    <a:pt x="4036" y="941"/>
                    <a:pt x="1179" y="15860"/>
                    <a:pt x="0" y="22944"/>
                  </a:cubicBezTo>
                  <a:cubicBezTo>
                    <a:pt x="1952" y="23409"/>
                    <a:pt x="4591" y="23870"/>
                    <a:pt x="7411" y="23870"/>
                  </a:cubicBezTo>
                  <a:cubicBezTo>
                    <a:pt x="10079" y="23870"/>
                    <a:pt x="12908" y="23457"/>
                    <a:pt x="15466" y="22241"/>
                  </a:cubicBezTo>
                  <a:cubicBezTo>
                    <a:pt x="17740" y="21170"/>
                    <a:pt x="19753" y="18729"/>
                    <a:pt x="21479" y="15788"/>
                  </a:cubicBezTo>
                  <a:cubicBezTo>
                    <a:pt x="22301" y="10585"/>
                    <a:pt x="23182" y="5870"/>
                    <a:pt x="23967" y="4930"/>
                  </a:cubicBezTo>
                  <a:cubicBezTo>
                    <a:pt x="22824" y="3834"/>
                    <a:pt x="21598" y="2822"/>
                    <a:pt x="20312" y="1905"/>
                  </a:cubicBezTo>
                  <a:cubicBezTo>
                    <a:pt x="17430" y="4343"/>
                    <a:pt x="11987" y="8302"/>
                    <a:pt x="11339" y="8302"/>
                  </a:cubicBezTo>
                  <a:cubicBezTo>
                    <a:pt x="11328" y="8302"/>
                    <a:pt x="11319" y="8301"/>
                    <a:pt x="11311" y="8299"/>
                  </a:cubicBezTo>
                  <a:cubicBezTo>
                    <a:pt x="10835" y="8180"/>
                    <a:pt x="8084" y="3072"/>
                    <a:pt x="646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442;p33">
              <a:extLst>
                <a:ext uri="{FF2B5EF4-FFF2-40B4-BE49-F238E27FC236}">
                  <a16:creationId xmlns:a16="http://schemas.microsoft.com/office/drawing/2014/main" id="{2DAEB8B6-6D2F-9875-18B5-98EB55BA5DF3}"/>
                </a:ext>
              </a:extLst>
            </p:cNvPr>
            <p:cNvSpPr/>
            <p:nvPr/>
          </p:nvSpPr>
          <p:spPr>
            <a:xfrm>
              <a:off x="7799175" y="3313975"/>
              <a:ext cx="891497" cy="704339"/>
            </a:xfrm>
            <a:custGeom>
              <a:avLst/>
              <a:gdLst/>
              <a:ahLst/>
              <a:cxnLst/>
              <a:rect l="l" t="t" r="r" b="b"/>
              <a:pathLst>
                <a:path w="22015" h="17360" extrusionOk="0">
                  <a:moveTo>
                    <a:pt x="22015" y="0"/>
                  </a:moveTo>
                  <a:lnTo>
                    <a:pt x="22015" y="0"/>
                  </a:lnTo>
                  <a:cubicBezTo>
                    <a:pt x="20289" y="2941"/>
                    <a:pt x="18276" y="5382"/>
                    <a:pt x="16002" y="6453"/>
                  </a:cubicBezTo>
                  <a:cubicBezTo>
                    <a:pt x="13444" y="7669"/>
                    <a:pt x="10615" y="8082"/>
                    <a:pt x="7947" y="8082"/>
                  </a:cubicBezTo>
                  <a:cubicBezTo>
                    <a:pt x="5127" y="8082"/>
                    <a:pt x="2488" y="7621"/>
                    <a:pt x="536" y="7156"/>
                  </a:cubicBezTo>
                  <a:cubicBezTo>
                    <a:pt x="203" y="9192"/>
                    <a:pt x="0" y="10573"/>
                    <a:pt x="48" y="10775"/>
                  </a:cubicBezTo>
                  <a:cubicBezTo>
                    <a:pt x="286" y="11656"/>
                    <a:pt x="2953" y="16931"/>
                    <a:pt x="10573" y="17300"/>
                  </a:cubicBezTo>
                  <a:cubicBezTo>
                    <a:pt x="11417" y="17341"/>
                    <a:pt x="12175" y="17359"/>
                    <a:pt x="12857" y="17359"/>
                  </a:cubicBezTo>
                  <a:cubicBezTo>
                    <a:pt x="18347" y="17359"/>
                    <a:pt x="18919" y="16168"/>
                    <a:pt x="19491" y="15871"/>
                  </a:cubicBezTo>
                  <a:cubicBezTo>
                    <a:pt x="19860" y="15692"/>
                    <a:pt x="20872" y="7346"/>
                    <a:pt x="22015"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443;p33">
              <a:extLst>
                <a:ext uri="{FF2B5EF4-FFF2-40B4-BE49-F238E27FC236}">
                  <a16:creationId xmlns:a16="http://schemas.microsoft.com/office/drawing/2014/main" id="{71A263C9-B448-E066-78A5-3B6EBA61078D}"/>
                </a:ext>
              </a:extLst>
            </p:cNvPr>
            <p:cNvSpPr/>
            <p:nvPr/>
          </p:nvSpPr>
          <p:spPr>
            <a:xfrm>
              <a:off x="8252079" y="2535077"/>
              <a:ext cx="227084" cy="180710"/>
            </a:xfrm>
            <a:custGeom>
              <a:avLst/>
              <a:gdLst/>
              <a:ahLst/>
              <a:cxnLst/>
              <a:rect l="l" t="t" r="r" b="b"/>
              <a:pathLst>
                <a:path w="5597" h="4454" extrusionOk="0">
                  <a:moveTo>
                    <a:pt x="5596" y="0"/>
                  </a:moveTo>
                  <a:cubicBezTo>
                    <a:pt x="5001" y="191"/>
                    <a:pt x="4394" y="334"/>
                    <a:pt x="3786" y="453"/>
                  </a:cubicBezTo>
                  <a:cubicBezTo>
                    <a:pt x="3280" y="543"/>
                    <a:pt x="2771" y="587"/>
                    <a:pt x="2264" y="587"/>
                  </a:cubicBezTo>
                  <a:cubicBezTo>
                    <a:pt x="1567" y="587"/>
                    <a:pt x="873" y="504"/>
                    <a:pt x="191" y="346"/>
                  </a:cubicBezTo>
                  <a:lnTo>
                    <a:pt x="0" y="1703"/>
                  </a:lnTo>
                  <a:lnTo>
                    <a:pt x="1441" y="4453"/>
                  </a:lnTo>
                  <a:lnTo>
                    <a:pt x="5394" y="1786"/>
                  </a:lnTo>
                  <a:lnTo>
                    <a:pt x="5596" y="0"/>
                  </a:ln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444;p33">
              <a:extLst>
                <a:ext uri="{FF2B5EF4-FFF2-40B4-BE49-F238E27FC236}">
                  <a16:creationId xmlns:a16="http://schemas.microsoft.com/office/drawing/2014/main" id="{334B0A7A-8E8E-D879-9F18-BA33F3E55670}"/>
                </a:ext>
              </a:extLst>
            </p:cNvPr>
            <p:cNvSpPr/>
            <p:nvPr/>
          </p:nvSpPr>
          <p:spPr>
            <a:xfrm>
              <a:off x="8258838" y="2434987"/>
              <a:ext cx="229965" cy="132467"/>
            </a:xfrm>
            <a:custGeom>
              <a:avLst/>
              <a:gdLst/>
              <a:ahLst/>
              <a:cxnLst/>
              <a:rect l="l" t="t" r="r" b="b"/>
              <a:pathLst>
                <a:path w="5668" h="2818" extrusionOk="0">
                  <a:moveTo>
                    <a:pt x="5668" y="0"/>
                  </a:moveTo>
                  <a:lnTo>
                    <a:pt x="239" y="774"/>
                  </a:lnTo>
                  <a:lnTo>
                    <a:pt x="1" y="2584"/>
                  </a:lnTo>
                  <a:cubicBezTo>
                    <a:pt x="669" y="2739"/>
                    <a:pt x="1349" y="2818"/>
                    <a:pt x="2031" y="2818"/>
                  </a:cubicBezTo>
                  <a:cubicBezTo>
                    <a:pt x="2553" y="2818"/>
                    <a:pt x="3076" y="2772"/>
                    <a:pt x="3596" y="2679"/>
                  </a:cubicBezTo>
                  <a:cubicBezTo>
                    <a:pt x="4204" y="2572"/>
                    <a:pt x="4811" y="2417"/>
                    <a:pt x="5406" y="2238"/>
                  </a:cubicBezTo>
                  <a:lnTo>
                    <a:pt x="5668" y="0"/>
                  </a:ln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445;p33">
              <a:extLst>
                <a:ext uri="{FF2B5EF4-FFF2-40B4-BE49-F238E27FC236}">
                  <a16:creationId xmlns:a16="http://schemas.microsoft.com/office/drawing/2014/main" id="{FEA1E44D-72E3-5324-6381-5C44880AE5BE}"/>
                </a:ext>
              </a:extLst>
            </p:cNvPr>
            <p:cNvSpPr/>
            <p:nvPr/>
          </p:nvSpPr>
          <p:spPr>
            <a:xfrm>
              <a:off x="8006655" y="1229170"/>
              <a:ext cx="1033828" cy="782319"/>
            </a:xfrm>
            <a:custGeom>
              <a:avLst/>
              <a:gdLst/>
              <a:ahLst/>
              <a:cxnLst/>
              <a:rect l="l" t="t" r="r" b="b"/>
              <a:pathLst>
                <a:path w="25481" h="19282" extrusionOk="0">
                  <a:moveTo>
                    <a:pt x="4714" y="1"/>
                  </a:moveTo>
                  <a:cubicBezTo>
                    <a:pt x="4359" y="1"/>
                    <a:pt x="2954" y="170"/>
                    <a:pt x="1584" y="2672"/>
                  </a:cubicBezTo>
                  <a:cubicBezTo>
                    <a:pt x="1" y="5565"/>
                    <a:pt x="2108" y="10030"/>
                    <a:pt x="2108" y="10030"/>
                  </a:cubicBezTo>
                  <a:cubicBezTo>
                    <a:pt x="1310" y="12971"/>
                    <a:pt x="20503" y="19281"/>
                    <a:pt x="20503" y="19281"/>
                  </a:cubicBezTo>
                  <a:cubicBezTo>
                    <a:pt x="20503" y="19281"/>
                    <a:pt x="25480" y="16686"/>
                    <a:pt x="24706" y="12661"/>
                  </a:cubicBezTo>
                  <a:cubicBezTo>
                    <a:pt x="24175" y="9951"/>
                    <a:pt x="22705" y="9512"/>
                    <a:pt x="21807" y="9512"/>
                  </a:cubicBezTo>
                  <a:cubicBezTo>
                    <a:pt x="21375" y="9512"/>
                    <a:pt x="21075" y="9613"/>
                    <a:pt x="21075" y="9613"/>
                  </a:cubicBezTo>
                  <a:cubicBezTo>
                    <a:pt x="21075" y="9613"/>
                    <a:pt x="22027" y="6720"/>
                    <a:pt x="17646" y="3612"/>
                  </a:cubicBezTo>
                  <a:cubicBezTo>
                    <a:pt x="16129" y="2534"/>
                    <a:pt x="14605" y="2190"/>
                    <a:pt x="13156" y="2190"/>
                  </a:cubicBezTo>
                  <a:cubicBezTo>
                    <a:pt x="10603" y="2190"/>
                    <a:pt x="8285" y="3258"/>
                    <a:pt x="6654" y="3258"/>
                  </a:cubicBezTo>
                  <a:cubicBezTo>
                    <a:pt x="6544" y="3258"/>
                    <a:pt x="6438" y="3254"/>
                    <a:pt x="6335" y="3243"/>
                  </a:cubicBezTo>
                  <a:cubicBezTo>
                    <a:pt x="3835" y="2993"/>
                    <a:pt x="4799" y="5"/>
                    <a:pt x="4799" y="5"/>
                  </a:cubicBezTo>
                  <a:cubicBezTo>
                    <a:pt x="4799" y="5"/>
                    <a:pt x="4769" y="1"/>
                    <a:pt x="4714"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446;p33">
              <a:extLst>
                <a:ext uri="{FF2B5EF4-FFF2-40B4-BE49-F238E27FC236}">
                  <a16:creationId xmlns:a16="http://schemas.microsoft.com/office/drawing/2014/main" id="{FFCE9F90-A11E-6F70-DD55-EB9AAD5F79FA}"/>
                </a:ext>
              </a:extLst>
            </p:cNvPr>
            <p:cNvSpPr/>
            <p:nvPr/>
          </p:nvSpPr>
          <p:spPr>
            <a:xfrm>
              <a:off x="8215360" y="1413897"/>
              <a:ext cx="74410" cy="74897"/>
            </a:xfrm>
            <a:custGeom>
              <a:avLst/>
              <a:gdLst/>
              <a:ahLst/>
              <a:cxnLst/>
              <a:rect l="l" t="t" r="r" b="b"/>
              <a:pathLst>
                <a:path w="1834" h="1846" extrusionOk="0">
                  <a:moveTo>
                    <a:pt x="917" y="0"/>
                  </a:moveTo>
                  <a:cubicBezTo>
                    <a:pt x="417" y="0"/>
                    <a:pt x="0" y="417"/>
                    <a:pt x="0" y="929"/>
                  </a:cubicBezTo>
                  <a:cubicBezTo>
                    <a:pt x="0" y="1429"/>
                    <a:pt x="417" y="1846"/>
                    <a:pt x="917" y="1846"/>
                  </a:cubicBezTo>
                  <a:cubicBezTo>
                    <a:pt x="1429" y="1846"/>
                    <a:pt x="1834" y="1429"/>
                    <a:pt x="1834" y="929"/>
                  </a:cubicBezTo>
                  <a:cubicBezTo>
                    <a:pt x="1834" y="417"/>
                    <a:pt x="1429" y="0"/>
                    <a:pt x="91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447;p33">
              <a:extLst>
                <a:ext uri="{FF2B5EF4-FFF2-40B4-BE49-F238E27FC236}">
                  <a16:creationId xmlns:a16="http://schemas.microsoft.com/office/drawing/2014/main" id="{77FAB057-CDB4-690B-81DC-A8D2317ADAD1}"/>
                </a:ext>
              </a:extLst>
            </p:cNvPr>
            <p:cNvSpPr/>
            <p:nvPr/>
          </p:nvSpPr>
          <p:spPr>
            <a:xfrm>
              <a:off x="8356877" y="1399413"/>
              <a:ext cx="407754" cy="178194"/>
            </a:xfrm>
            <a:custGeom>
              <a:avLst/>
              <a:gdLst/>
              <a:ahLst/>
              <a:cxnLst/>
              <a:rect l="l" t="t" r="r" b="b"/>
              <a:pathLst>
                <a:path w="10050" h="4392" extrusionOk="0">
                  <a:moveTo>
                    <a:pt x="3056" y="0"/>
                  </a:moveTo>
                  <a:cubicBezTo>
                    <a:pt x="1635" y="0"/>
                    <a:pt x="468" y="416"/>
                    <a:pt x="298" y="1286"/>
                  </a:cubicBezTo>
                  <a:cubicBezTo>
                    <a:pt x="1" y="2810"/>
                    <a:pt x="2596" y="3143"/>
                    <a:pt x="5823" y="3286"/>
                  </a:cubicBezTo>
                  <a:cubicBezTo>
                    <a:pt x="8599" y="3399"/>
                    <a:pt x="9289" y="4391"/>
                    <a:pt x="9609" y="4391"/>
                  </a:cubicBezTo>
                  <a:cubicBezTo>
                    <a:pt x="9660" y="4391"/>
                    <a:pt x="9701" y="4367"/>
                    <a:pt x="9740" y="4310"/>
                  </a:cubicBezTo>
                  <a:cubicBezTo>
                    <a:pt x="10050" y="3881"/>
                    <a:pt x="8823" y="1750"/>
                    <a:pt x="6383" y="690"/>
                  </a:cubicBezTo>
                  <a:cubicBezTo>
                    <a:pt x="5340" y="235"/>
                    <a:pt x="4126" y="0"/>
                    <a:pt x="305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448;p33">
              <a:extLst>
                <a:ext uri="{FF2B5EF4-FFF2-40B4-BE49-F238E27FC236}">
                  <a16:creationId xmlns:a16="http://schemas.microsoft.com/office/drawing/2014/main" id="{27BB9150-2872-8764-3027-8180C28EEF95}"/>
                </a:ext>
              </a:extLst>
            </p:cNvPr>
            <p:cNvSpPr/>
            <p:nvPr/>
          </p:nvSpPr>
          <p:spPr>
            <a:xfrm>
              <a:off x="8059800" y="1654975"/>
              <a:ext cx="688913" cy="333266"/>
            </a:xfrm>
            <a:custGeom>
              <a:avLst/>
              <a:gdLst/>
              <a:ahLst/>
              <a:cxnLst/>
              <a:rect l="l" t="t" r="r" b="b"/>
              <a:pathLst>
                <a:path w="16813" h="8458" extrusionOk="0">
                  <a:moveTo>
                    <a:pt x="715" y="1"/>
                  </a:moveTo>
                  <a:cubicBezTo>
                    <a:pt x="465" y="691"/>
                    <a:pt x="215" y="1370"/>
                    <a:pt x="1" y="2037"/>
                  </a:cubicBezTo>
                  <a:cubicBezTo>
                    <a:pt x="1662" y="3549"/>
                    <a:pt x="4415" y="5547"/>
                    <a:pt x="7230" y="5547"/>
                  </a:cubicBezTo>
                  <a:cubicBezTo>
                    <a:pt x="7340" y="5547"/>
                    <a:pt x="7451" y="5544"/>
                    <a:pt x="7561" y="5537"/>
                  </a:cubicBezTo>
                  <a:cubicBezTo>
                    <a:pt x="12205" y="5263"/>
                    <a:pt x="13491" y="4752"/>
                    <a:pt x="13491" y="4752"/>
                  </a:cubicBezTo>
                  <a:cubicBezTo>
                    <a:pt x="13491" y="4752"/>
                    <a:pt x="14205" y="8458"/>
                    <a:pt x="15947" y="8458"/>
                  </a:cubicBezTo>
                  <a:cubicBezTo>
                    <a:pt x="16086" y="8458"/>
                    <a:pt x="16231" y="8434"/>
                    <a:pt x="16384" y="8383"/>
                  </a:cubicBezTo>
                  <a:cubicBezTo>
                    <a:pt x="16539" y="8323"/>
                    <a:pt x="16681" y="8252"/>
                    <a:pt x="16812" y="8145"/>
                  </a:cubicBezTo>
                  <a:cubicBezTo>
                    <a:pt x="15288" y="7609"/>
                    <a:pt x="15169" y="2085"/>
                    <a:pt x="15169" y="2085"/>
                  </a:cubicBezTo>
                  <a:cubicBezTo>
                    <a:pt x="13220" y="2569"/>
                    <a:pt x="11455" y="2760"/>
                    <a:pt x="9883" y="2760"/>
                  </a:cubicBezTo>
                  <a:cubicBezTo>
                    <a:pt x="3915" y="2760"/>
                    <a:pt x="715" y="1"/>
                    <a:pt x="715" y="1"/>
                  </a:cubicBez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449;p33">
              <a:extLst>
                <a:ext uri="{FF2B5EF4-FFF2-40B4-BE49-F238E27FC236}">
                  <a16:creationId xmlns:a16="http://schemas.microsoft.com/office/drawing/2014/main" id="{5501A856-1B82-67CE-5E0C-4E25B3DC9B7B}"/>
                </a:ext>
              </a:extLst>
            </p:cNvPr>
            <p:cNvSpPr/>
            <p:nvPr/>
          </p:nvSpPr>
          <p:spPr>
            <a:xfrm>
              <a:off x="7916828" y="1718678"/>
              <a:ext cx="1015530" cy="769701"/>
            </a:xfrm>
            <a:custGeom>
              <a:avLst/>
              <a:gdLst/>
              <a:ahLst/>
              <a:cxnLst/>
              <a:rect l="l" t="t" r="r" b="b"/>
              <a:pathLst>
                <a:path w="25030" h="18971" extrusionOk="0">
                  <a:moveTo>
                    <a:pt x="3608" y="1"/>
                  </a:moveTo>
                  <a:lnTo>
                    <a:pt x="3608" y="1"/>
                  </a:lnTo>
                  <a:cubicBezTo>
                    <a:pt x="0" y="10657"/>
                    <a:pt x="1107" y="16777"/>
                    <a:pt x="8870" y="18706"/>
                  </a:cubicBezTo>
                  <a:cubicBezTo>
                    <a:pt x="9603" y="18888"/>
                    <a:pt x="10289" y="18970"/>
                    <a:pt x="10929" y="18970"/>
                  </a:cubicBezTo>
                  <a:cubicBezTo>
                    <a:pt x="17495" y="18970"/>
                    <a:pt x="19324" y="10252"/>
                    <a:pt x="19324" y="10252"/>
                  </a:cubicBezTo>
                  <a:cubicBezTo>
                    <a:pt x="19971" y="10854"/>
                    <a:pt x="20627" y="11101"/>
                    <a:pt x="21243" y="11101"/>
                  </a:cubicBezTo>
                  <a:cubicBezTo>
                    <a:pt x="23381" y="11101"/>
                    <a:pt x="25029" y="8118"/>
                    <a:pt x="24087" y="6621"/>
                  </a:cubicBezTo>
                  <a:cubicBezTo>
                    <a:pt x="23599" y="5840"/>
                    <a:pt x="22907" y="5607"/>
                    <a:pt x="22256" y="5607"/>
                  </a:cubicBezTo>
                  <a:cubicBezTo>
                    <a:pt x="21300" y="5607"/>
                    <a:pt x="20431" y="6109"/>
                    <a:pt x="20431" y="6109"/>
                  </a:cubicBezTo>
                  <a:cubicBezTo>
                    <a:pt x="20300" y="6216"/>
                    <a:pt x="20157" y="6287"/>
                    <a:pt x="20003" y="6347"/>
                  </a:cubicBezTo>
                  <a:cubicBezTo>
                    <a:pt x="19865" y="6393"/>
                    <a:pt x="19732" y="6414"/>
                    <a:pt x="19605" y="6414"/>
                  </a:cubicBezTo>
                  <a:cubicBezTo>
                    <a:pt x="17822" y="6414"/>
                    <a:pt x="17086" y="2192"/>
                    <a:pt x="17086" y="2192"/>
                  </a:cubicBezTo>
                  <a:cubicBezTo>
                    <a:pt x="17086" y="2192"/>
                    <a:pt x="15978" y="3001"/>
                    <a:pt x="11263" y="3204"/>
                  </a:cubicBezTo>
                  <a:cubicBezTo>
                    <a:pt x="11169" y="3208"/>
                    <a:pt x="11074" y="3209"/>
                    <a:pt x="10979" y="3209"/>
                  </a:cubicBezTo>
                  <a:cubicBezTo>
                    <a:pt x="8131" y="3209"/>
                    <a:pt x="5279" y="1510"/>
                    <a:pt x="3608" y="1"/>
                  </a:cubicBezTo>
                  <a:close/>
                </a:path>
              </a:pathLst>
            </a:custGeom>
            <a:solidFill>
              <a:srgbClr val="F2D2C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450;p33">
              <a:extLst>
                <a:ext uri="{FF2B5EF4-FFF2-40B4-BE49-F238E27FC236}">
                  <a16:creationId xmlns:a16="http://schemas.microsoft.com/office/drawing/2014/main" id="{AF0C46F8-D103-364F-9C27-0CBDAAB73367}"/>
                </a:ext>
              </a:extLst>
            </p:cNvPr>
            <p:cNvSpPr/>
            <p:nvPr/>
          </p:nvSpPr>
          <p:spPr>
            <a:xfrm>
              <a:off x="8150120" y="2093081"/>
              <a:ext cx="159937" cy="164278"/>
            </a:xfrm>
            <a:custGeom>
              <a:avLst/>
              <a:gdLst/>
              <a:ahLst/>
              <a:cxnLst/>
              <a:rect l="l" t="t" r="r" b="b"/>
              <a:pathLst>
                <a:path w="3942" h="4049" extrusionOk="0">
                  <a:moveTo>
                    <a:pt x="3942" y="0"/>
                  </a:moveTo>
                  <a:lnTo>
                    <a:pt x="3192" y="1750"/>
                  </a:lnTo>
                  <a:cubicBezTo>
                    <a:pt x="3192" y="1750"/>
                    <a:pt x="2816" y="1511"/>
                    <a:pt x="2330" y="1511"/>
                  </a:cubicBezTo>
                  <a:cubicBezTo>
                    <a:pt x="1990" y="1511"/>
                    <a:pt x="1597" y="1628"/>
                    <a:pt x="1239" y="2024"/>
                  </a:cubicBezTo>
                  <a:cubicBezTo>
                    <a:pt x="1" y="3382"/>
                    <a:pt x="2156" y="4048"/>
                    <a:pt x="2156" y="4048"/>
                  </a:cubicBezTo>
                  <a:cubicBezTo>
                    <a:pt x="2156" y="4048"/>
                    <a:pt x="1346" y="3548"/>
                    <a:pt x="1858" y="2977"/>
                  </a:cubicBezTo>
                  <a:cubicBezTo>
                    <a:pt x="2084" y="2715"/>
                    <a:pt x="2379" y="2628"/>
                    <a:pt x="2672" y="2628"/>
                  </a:cubicBezTo>
                  <a:cubicBezTo>
                    <a:pt x="3258" y="2628"/>
                    <a:pt x="3835" y="2977"/>
                    <a:pt x="3835" y="2977"/>
                  </a:cubicBezTo>
                  <a:lnTo>
                    <a:pt x="3942" y="0"/>
                  </a:ln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451;p33">
              <a:extLst>
                <a:ext uri="{FF2B5EF4-FFF2-40B4-BE49-F238E27FC236}">
                  <a16:creationId xmlns:a16="http://schemas.microsoft.com/office/drawing/2014/main" id="{1C5D8FF7-66B6-9019-9FA7-7116A9DB3286}"/>
                </a:ext>
              </a:extLst>
            </p:cNvPr>
            <p:cNvSpPr/>
            <p:nvPr/>
          </p:nvSpPr>
          <p:spPr>
            <a:xfrm>
              <a:off x="8106626" y="1852729"/>
              <a:ext cx="129507" cy="59885"/>
            </a:xfrm>
            <a:custGeom>
              <a:avLst/>
              <a:gdLst/>
              <a:ahLst/>
              <a:cxnLst/>
              <a:rect l="l" t="t" r="r" b="b"/>
              <a:pathLst>
                <a:path w="3192" h="1476" extrusionOk="0">
                  <a:moveTo>
                    <a:pt x="2019" y="0"/>
                  </a:moveTo>
                  <a:cubicBezTo>
                    <a:pt x="1153" y="0"/>
                    <a:pt x="1" y="896"/>
                    <a:pt x="180" y="1245"/>
                  </a:cubicBezTo>
                  <a:cubicBezTo>
                    <a:pt x="261" y="1408"/>
                    <a:pt x="481" y="1476"/>
                    <a:pt x="759" y="1476"/>
                  </a:cubicBezTo>
                  <a:cubicBezTo>
                    <a:pt x="1665" y="1476"/>
                    <a:pt x="3191" y="755"/>
                    <a:pt x="2609" y="209"/>
                  </a:cubicBezTo>
                  <a:cubicBezTo>
                    <a:pt x="2451" y="61"/>
                    <a:pt x="2245" y="0"/>
                    <a:pt x="2019"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452;p33">
              <a:extLst>
                <a:ext uri="{FF2B5EF4-FFF2-40B4-BE49-F238E27FC236}">
                  <a16:creationId xmlns:a16="http://schemas.microsoft.com/office/drawing/2014/main" id="{EFFCD31A-24DE-65AE-2ECB-2950AC4BB161}"/>
                </a:ext>
              </a:extLst>
            </p:cNvPr>
            <p:cNvSpPr/>
            <p:nvPr/>
          </p:nvSpPr>
          <p:spPr>
            <a:xfrm>
              <a:off x="8496487" y="1896629"/>
              <a:ext cx="124842" cy="82281"/>
            </a:xfrm>
            <a:custGeom>
              <a:avLst/>
              <a:gdLst/>
              <a:ahLst/>
              <a:cxnLst/>
              <a:rect l="l" t="t" r="r" b="b"/>
              <a:pathLst>
                <a:path w="3077" h="2028" extrusionOk="0">
                  <a:moveTo>
                    <a:pt x="1131" y="0"/>
                  </a:moveTo>
                  <a:cubicBezTo>
                    <a:pt x="1047" y="0"/>
                    <a:pt x="963" y="14"/>
                    <a:pt x="882" y="44"/>
                  </a:cubicBezTo>
                  <a:cubicBezTo>
                    <a:pt x="1" y="373"/>
                    <a:pt x="1694" y="2028"/>
                    <a:pt x="2485" y="2028"/>
                  </a:cubicBezTo>
                  <a:cubicBezTo>
                    <a:pt x="2581" y="2028"/>
                    <a:pt x="2664" y="2003"/>
                    <a:pt x="2727" y="1949"/>
                  </a:cubicBezTo>
                  <a:cubicBezTo>
                    <a:pt x="3076" y="1654"/>
                    <a:pt x="2056" y="0"/>
                    <a:pt x="1131"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453;p33">
              <a:extLst>
                <a:ext uri="{FF2B5EF4-FFF2-40B4-BE49-F238E27FC236}">
                  <a16:creationId xmlns:a16="http://schemas.microsoft.com/office/drawing/2014/main" id="{A8331D25-0EA9-C796-0167-1FF0C3CC99A2}"/>
                </a:ext>
              </a:extLst>
            </p:cNvPr>
            <p:cNvSpPr/>
            <p:nvPr/>
          </p:nvSpPr>
          <p:spPr>
            <a:xfrm>
              <a:off x="8263642" y="2271316"/>
              <a:ext cx="220349" cy="94534"/>
            </a:xfrm>
            <a:custGeom>
              <a:avLst/>
              <a:gdLst/>
              <a:ahLst/>
              <a:cxnLst/>
              <a:rect l="l" t="t" r="r" b="b"/>
              <a:pathLst>
                <a:path w="5431" h="2330" extrusionOk="0">
                  <a:moveTo>
                    <a:pt x="5430" y="1"/>
                  </a:moveTo>
                  <a:lnTo>
                    <a:pt x="5430" y="1"/>
                  </a:lnTo>
                  <a:cubicBezTo>
                    <a:pt x="4763" y="524"/>
                    <a:pt x="4025" y="941"/>
                    <a:pt x="3239" y="1251"/>
                  </a:cubicBezTo>
                  <a:cubicBezTo>
                    <a:pt x="2851" y="1406"/>
                    <a:pt x="2421" y="1462"/>
                    <a:pt x="2006" y="1462"/>
                  </a:cubicBezTo>
                  <a:cubicBezTo>
                    <a:pt x="959" y="1462"/>
                    <a:pt x="1" y="1108"/>
                    <a:pt x="1" y="1108"/>
                  </a:cubicBezTo>
                  <a:lnTo>
                    <a:pt x="1" y="1108"/>
                  </a:lnTo>
                  <a:cubicBezTo>
                    <a:pt x="518" y="1884"/>
                    <a:pt x="1379" y="2330"/>
                    <a:pt x="2278" y="2330"/>
                  </a:cubicBezTo>
                  <a:cubicBezTo>
                    <a:pt x="2538" y="2330"/>
                    <a:pt x="2802" y="2293"/>
                    <a:pt x="3061" y="2215"/>
                  </a:cubicBezTo>
                  <a:cubicBezTo>
                    <a:pt x="5132" y="1656"/>
                    <a:pt x="5430" y="1"/>
                    <a:pt x="5430"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454;p33">
              <a:extLst>
                <a:ext uri="{FF2B5EF4-FFF2-40B4-BE49-F238E27FC236}">
                  <a16:creationId xmlns:a16="http://schemas.microsoft.com/office/drawing/2014/main" id="{4A86A2F8-9E03-A080-2208-958680EE34C6}"/>
                </a:ext>
              </a:extLst>
            </p:cNvPr>
            <p:cNvSpPr/>
            <p:nvPr/>
          </p:nvSpPr>
          <p:spPr>
            <a:xfrm>
              <a:off x="8757815" y="2007067"/>
              <a:ext cx="67188" cy="77493"/>
            </a:xfrm>
            <a:custGeom>
              <a:avLst/>
              <a:gdLst/>
              <a:ahLst/>
              <a:cxnLst/>
              <a:rect l="l" t="t" r="r" b="b"/>
              <a:pathLst>
                <a:path w="1656" h="1910" extrusionOk="0">
                  <a:moveTo>
                    <a:pt x="572" y="1"/>
                  </a:moveTo>
                  <a:cubicBezTo>
                    <a:pt x="894" y="894"/>
                    <a:pt x="1" y="1882"/>
                    <a:pt x="1" y="1882"/>
                  </a:cubicBezTo>
                  <a:cubicBezTo>
                    <a:pt x="1" y="1882"/>
                    <a:pt x="149" y="1909"/>
                    <a:pt x="351" y="1909"/>
                  </a:cubicBezTo>
                  <a:cubicBezTo>
                    <a:pt x="745" y="1909"/>
                    <a:pt x="1347" y="1805"/>
                    <a:pt x="1465" y="1192"/>
                  </a:cubicBezTo>
                  <a:cubicBezTo>
                    <a:pt x="1656" y="251"/>
                    <a:pt x="573" y="1"/>
                    <a:pt x="572" y="1"/>
                  </a:cubicBezTo>
                  <a:close/>
                </a:path>
              </a:pathLst>
            </a:custGeom>
            <a:solidFill>
              <a:srgbClr val="EBB3A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455;p33">
              <a:extLst>
                <a:ext uri="{FF2B5EF4-FFF2-40B4-BE49-F238E27FC236}">
                  <a16:creationId xmlns:a16="http://schemas.microsoft.com/office/drawing/2014/main" id="{81FA2C38-F9BF-7494-0B87-7D450454693A}"/>
                </a:ext>
              </a:extLst>
            </p:cNvPr>
            <p:cNvSpPr/>
            <p:nvPr/>
          </p:nvSpPr>
          <p:spPr>
            <a:xfrm>
              <a:off x="8160263" y="2604091"/>
              <a:ext cx="393269" cy="225705"/>
            </a:xfrm>
            <a:custGeom>
              <a:avLst/>
              <a:gdLst/>
              <a:ahLst/>
              <a:cxnLst/>
              <a:rect l="l" t="t" r="r" b="b"/>
              <a:pathLst>
                <a:path w="9693" h="5563" extrusionOk="0">
                  <a:moveTo>
                    <a:pt x="2255" y="0"/>
                  </a:moveTo>
                  <a:cubicBezTo>
                    <a:pt x="2100" y="0"/>
                    <a:pt x="71" y="897"/>
                    <a:pt x="37" y="978"/>
                  </a:cubicBezTo>
                  <a:cubicBezTo>
                    <a:pt x="1" y="1062"/>
                    <a:pt x="1739" y="4872"/>
                    <a:pt x="1739" y="4872"/>
                  </a:cubicBezTo>
                  <a:lnTo>
                    <a:pt x="5192" y="5562"/>
                  </a:lnTo>
                  <a:cubicBezTo>
                    <a:pt x="5192" y="5562"/>
                    <a:pt x="9681" y="2550"/>
                    <a:pt x="9693" y="2478"/>
                  </a:cubicBezTo>
                  <a:cubicBezTo>
                    <a:pt x="9693" y="2395"/>
                    <a:pt x="7740" y="85"/>
                    <a:pt x="7657" y="85"/>
                  </a:cubicBezTo>
                  <a:cubicBezTo>
                    <a:pt x="7561" y="85"/>
                    <a:pt x="3894" y="2169"/>
                    <a:pt x="3811" y="2169"/>
                  </a:cubicBezTo>
                  <a:cubicBezTo>
                    <a:pt x="3716" y="2169"/>
                    <a:pt x="2370" y="73"/>
                    <a:pt x="2263" y="2"/>
                  </a:cubicBezTo>
                  <a:cubicBezTo>
                    <a:pt x="2262" y="1"/>
                    <a:pt x="2259" y="0"/>
                    <a:pt x="2255"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456;p33">
              <a:extLst>
                <a:ext uri="{FF2B5EF4-FFF2-40B4-BE49-F238E27FC236}">
                  <a16:creationId xmlns:a16="http://schemas.microsoft.com/office/drawing/2014/main" id="{B575AF53-A504-7B5B-92A6-84BB3B0E0974}"/>
                </a:ext>
              </a:extLst>
            </p:cNvPr>
            <p:cNvSpPr/>
            <p:nvPr/>
          </p:nvSpPr>
          <p:spPr>
            <a:xfrm>
              <a:off x="8059805" y="2668520"/>
              <a:ext cx="218848" cy="198927"/>
            </a:xfrm>
            <a:custGeom>
              <a:avLst/>
              <a:gdLst/>
              <a:ahLst/>
              <a:cxnLst/>
              <a:rect l="l" t="t" r="r" b="b"/>
              <a:pathLst>
                <a:path w="5394" h="4903" extrusionOk="0">
                  <a:moveTo>
                    <a:pt x="2950" y="0"/>
                  </a:moveTo>
                  <a:cubicBezTo>
                    <a:pt x="2639" y="0"/>
                    <a:pt x="2287" y="118"/>
                    <a:pt x="1894" y="414"/>
                  </a:cubicBezTo>
                  <a:cubicBezTo>
                    <a:pt x="0" y="1843"/>
                    <a:pt x="631" y="4903"/>
                    <a:pt x="1941" y="4903"/>
                  </a:cubicBezTo>
                  <a:cubicBezTo>
                    <a:pt x="3251" y="4903"/>
                    <a:pt x="5394" y="3641"/>
                    <a:pt x="5394" y="3641"/>
                  </a:cubicBezTo>
                  <a:lnTo>
                    <a:pt x="4727" y="1712"/>
                  </a:lnTo>
                  <a:cubicBezTo>
                    <a:pt x="4727" y="1712"/>
                    <a:pt x="4137" y="0"/>
                    <a:pt x="2950"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457;p33">
              <a:extLst>
                <a:ext uri="{FF2B5EF4-FFF2-40B4-BE49-F238E27FC236}">
                  <a16:creationId xmlns:a16="http://schemas.microsoft.com/office/drawing/2014/main" id="{EDF58407-32C8-3C96-8D1C-C7E87E04AD68}"/>
                </a:ext>
              </a:extLst>
            </p:cNvPr>
            <p:cNvSpPr/>
            <p:nvPr/>
          </p:nvSpPr>
          <p:spPr>
            <a:xfrm>
              <a:off x="8161156" y="2745081"/>
              <a:ext cx="110885" cy="76357"/>
            </a:xfrm>
            <a:custGeom>
              <a:avLst/>
              <a:gdLst/>
              <a:ahLst/>
              <a:cxnLst/>
              <a:rect l="l" t="t" r="r" b="b"/>
              <a:pathLst>
                <a:path w="2733" h="1882" extrusionOk="0">
                  <a:moveTo>
                    <a:pt x="967" y="0"/>
                  </a:moveTo>
                  <a:cubicBezTo>
                    <a:pt x="572" y="0"/>
                    <a:pt x="240" y="203"/>
                    <a:pt x="158" y="742"/>
                  </a:cubicBezTo>
                  <a:cubicBezTo>
                    <a:pt x="0" y="1716"/>
                    <a:pt x="864" y="1881"/>
                    <a:pt x="1470" y="1881"/>
                  </a:cubicBezTo>
                  <a:cubicBezTo>
                    <a:pt x="1783" y="1881"/>
                    <a:pt x="2027" y="1837"/>
                    <a:pt x="2027" y="1837"/>
                  </a:cubicBezTo>
                  <a:cubicBezTo>
                    <a:pt x="2027" y="1837"/>
                    <a:pt x="2064" y="1843"/>
                    <a:pt x="2120" y="1843"/>
                  </a:cubicBezTo>
                  <a:cubicBezTo>
                    <a:pt x="2314" y="1843"/>
                    <a:pt x="2733" y="1772"/>
                    <a:pt x="2622" y="1135"/>
                  </a:cubicBezTo>
                  <a:cubicBezTo>
                    <a:pt x="2531" y="613"/>
                    <a:pt x="1653" y="0"/>
                    <a:pt x="967"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458;p33">
              <a:extLst>
                <a:ext uri="{FF2B5EF4-FFF2-40B4-BE49-F238E27FC236}">
                  <a16:creationId xmlns:a16="http://schemas.microsoft.com/office/drawing/2014/main" id="{38DCBEAD-0104-EB21-46E1-4C5613E2CA62}"/>
                </a:ext>
              </a:extLst>
            </p:cNvPr>
            <p:cNvSpPr/>
            <p:nvPr/>
          </p:nvSpPr>
          <p:spPr>
            <a:xfrm>
              <a:off x="8282021" y="2722319"/>
              <a:ext cx="227247" cy="206108"/>
            </a:xfrm>
            <a:custGeom>
              <a:avLst/>
              <a:gdLst/>
              <a:ahLst/>
              <a:cxnLst/>
              <a:rect l="l" t="t" r="r" b="b"/>
              <a:pathLst>
                <a:path w="5601" h="5080" extrusionOk="0">
                  <a:moveTo>
                    <a:pt x="3043" y="1"/>
                  </a:moveTo>
                  <a:cubicBezTo>
                    <a:pt x="2053" y="1"/>
                    <a:pt x="1203" y="1160"/>
                    <a:pt x="1203" y="1160"/>
                  </a:cubicBezTo>
                  <a:lnTo>
                    <a:pt x="0" y="2815"/>
                  </a:lnTo>
                  <a:cubicBezTo>
                    <a:pt x="0" y="2815"/>
                    <a:pt x="1667" y="4660"/>
                    <a:pt x="2917" y="5041"/>
                  </a:cubicBezTo>
                  <a:cubicBezTo>
                    <a:pt x="2999" y="5067"/>
                    <a:pt x="3082" y="5079"/>
                    <a:pt x="3165" y="5079"/>
                  </a:cubicBezTo>
                  <a:cubicBezTo>
                    <a:pt x="4354" y="5079"/>
                    <a:pt x="5600" y="2570"/>
                    <a:pt x="4298" y="767"/>
                  </a:cubicBezTo>
                  <a:cubicBezTo>
                    <a:pt x="3890" y="201"/>
                    <a:pt x="3454" y="1"/>
                    <a:pt x="3043"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459;p33">
              <a:extLst>
                <a:ext uri="{FF2B5EF4-FFF2-40B4-BE49-F238E27FC236}">
                  <a16:creationId xmlns:a16="http://schemas.microsoft.com/office/drawing/2014/main" id="{43805CDC-0613-CD30-7320-41B38D88A188}"/>
                </a:ext>
              </a:extLst>
            </p:cNvPr>
            <p:cNvSpPr/>
            <p:nvPr/>
          </p:nvSpPr>
          <p:spPr>
            <a:xfrm>
              <a:off x="8311477" y="2774861"/>
              <a:ext cx="102648" cy="67756"/>
            </a:xfrm>
            <a:custGeom>
              <a:avLst/>
              <a:gdLst/>
              <a:ahLst/>
              <a:cxnLst/>
              <a:rect l="l" t="t" r="r" b="b"/>
              <a:pathLst>
                <a:path w="2530" h="1670" extrusionOk="0">
                  <a:moveTo>
                    <a:pt x="1579" y="0"/>
                  </a:moveTo>
                  <a:cubicBezTo>
                    <a:pt x="1126" y="0"/>
                    <a:pt x="679" y="163"/>
                    <a:pt x="679" y="163"/>
                  </a:cubicBezTo>
                  <a:cubicBezTo>
                    <a:pt x="679" y="163"/>
                    <a:pt x="1" y="163"/>
                    <a:pt x="251" y="889"/>
                  </a:cubicBezTo>
                  <a:cubicBezTo>
                    <a:pt x="393" y="1294"/>
                    <a:pt x="1110" y="1669"/>
                    <a:pt x="1702" y="1669"/>
                  </a:cubicBezTo>
                  <a:cubicBezTo>
                    <a:pt x="2152" y="1669"/>
                    <a:pt x="2530" y="1452"/>
                    <a:pt x="2525" y="865"/>
                  </a:cubicBezTo>
                  <a:cubicBezTo>
                    <a:pt x="2519" y="171"/>
                    <a:pt x="2045" y="0"/>
                    <a:pt x="1579" y="0"/>
                  </a:cubicBezTo>
                  <a:close/>
                </a:path>
              </a:pathLst>
            </a:custGeom>
            <a:solidFill>
              <a:srgbClr val="582F4E">
                <a:alpha val="531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460;p33">
              <a:extLst>
                <a:ext uri="{FF2B5EF4-FFF2-40B4-BE49-F238E27FC236}">
                  <a16:creationId xmlns:a16="http://schemas.microsoft.com/office/drawing/2014/main" id="{D51C593B-8357-DBE6-1D5C-F94BC1773126}"/>
                </a:ext>
              </a:extLst>
            </p:cNvPr>
            <p:cNvSpPr/>
            <p:nvPr/>
          </p:nvSpPr>
          <p:spPr>
            <a:xfrm>
              <a:off x="8216780" y="2711689"/>
              <a:ext cx="135796" cy="169958"/>
            </a:xfrm>
            <a:custGeom>
              <a:avLst/>
              <a:gdLst/>
              <a:ahLst/>
              <a:cxnLst/>
              <a:rect l="l" t="t" r="r" b="b"/>
              <a:pathLst>
                <a:path w="3347" h="4189" extrusionOk="0">
                  <a:moveTo>
                    <a:pt x="1850" y="1"/>
                  </a:moveTo>
                  <a:cubicBezTo>
                    <a:pt x="1105" y="1"/>
                    <a:pt x="390" y="773"/>
                    <a:pt x="203" y="1839"/>
                  </a:cubicBezTo>
                  <a:cubicBezTo>
                    <a:pt x="1" y="2982"/>
                    <a:pt x="501" y="4029"/>
                    <a:pt x="1311" y="4172"/>
                  </a:cubicBezTo>
                  <a:cubicBezTo>
                    <a:pt x="1373" y="4183"/>
                    <a:pt x="1435" y="4189"/>
                    <a:pt x="1497" y="4189"/>
                  </a:cubicBezTo>
                  <a:cubicBezTo>
                    <a:pt x="2243" y="4189"/>
                    <a:pt x="2957" y="3417"/>
                    <a:pt x="3144" y="2351"/>
                  </a:cubicBezTo>
                  <a:cubicBezTo>
                    <a:pt x="3347" y="1208"/>
                    <a:pt x="2847" y="160"/>
                    <a:pt x="2037" y="17"/>
                  </a:cubicBezTo>
                  <a:cubicBezTo>
                    <a:pt x="1975" y="6"/>
                    <a:pt x="1912" y="1"/>
                    <a:pt x="1850"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461;p33">
              <a:extLst>
                <a:ext uri="{FF2B5EF4-FFF2-40B4-BE49-F238E27FC236}">
                  <a16:creationId xmlns:a16="http://schemas.microsoft.com/office/drawing/2014/main" id="{61FE3824-67BD-2E4C-3E71-A0F34479C1F7}"/>
                </a:ext>
              </a:extLst>
            </p:cNvPr>
            <p:cNvSpPr/>
            <p:nvPr/>
          </p:nvSpPr>
          <p:spPr>
            <a:xfrm>
              <a:off x="8467032" y="1988241"/>
              <a:ext cx="116443" cy="159450"/>
            </a:xfrm>
            <a:custGeom>
              <a:avLst/>
              <a:gdLst/>
              <a:ahLst/>
              <a:cxnLst/>
              <a:rect l="l" t="t" r="r" b="b"/>
              <a:pathLst>
                <a:path w="2870" h="3930" extrusionOk="0">
                  <a:moveTo>
                    <a:pt x="1548" y="1"/>
                  </a:moveTo>
                  <a:lnTo>
                    <a:pt x="1548" y="1"/>
                  </a:lnTo>
                  <a:cubicBezTo>
                    <a:pt x="953" y="334"/>
                    <a:pt x="500" y="870"/>
                    <a:pt x="274" y="1525"/>
                  </a:cubicBezTo>
                  <a:cubicBezTo>
                    <a:pt x="0" y="2322"/>
                    <a:pt x="84" y="3203"/>
                    <a:pt x="524" y="3930"/>
                  </a:cubicBezTo>
                  <a:cubicBezTo>
                    <a:pt x="2286" y="3477"/>
                    <a:pt x="2870" y="1263"/>
                    <a:pt x="15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462;p33">
              <a:extLst>
                <a:ext uri="{FF2B5EF4-FFF2-40B4-BE49-F238E27FC236}">
                  <a16:creationId xmlns:a16="http://schemas.microsoft.com/office/drawing/2014/main" id="{1208A71C-C092-D885-263F-A2506CD316F7}"/>
                </a:ext>
              </a:extLst>
            </p:cNvPr>
            <p:cNvSpPr/>
            <p:nvPr/>
          </p:nvSpPr>
          <p:spPr>
            <a:xfrm>
              <a:off x="8381992" y="1969578"/>
              <a:ext cx="147887" cy="179817"/>
            </a:xfrm>
            <a:custGeom>
              <a:avLst/>
              <a:gdLst/>
              <a:ahLst/>
              <a:cxnLst/>
              <a:rect l="l" t="t" r="r" b="b"/>
              <a:pathLst>
                <a:path w="3645" h="4432" extrusionOk="0">
                  <a:moveTo>
                    <a:pt x="2394" y="0"/>
                  </a:moveTo>
                  <a:cubicBezTo>
                    <a:pt x="1476" y="0"/>
                    <a:pt x="605" y="667"/>
                    <a:pt x="322" y="1675"/>
                  </a:cubicBezTo>
                  <a:cubicBezTo>
                    <a:pt x="1" y="2854"/>
                    <a:pt x="620" y="4068"/>
                    <a:pt x="1703" y="4366"/>
                  </a:cubicBezTo>
                  <a:cubicBezTo>
                    <a:pt x="1865" y="4411"/>
                    <a:pt x="2030" y="4432"/>
                    <a:pt x="2196" y="4432"/>
                  </a:cubicBezTo>
                  <a:cubicBezTo>
                    <a:pt x="2337" y="4432"/>
                    <a:pt x="2478" y="4417"/>
                    <a:pt x="2620" y="4390"/>
                  </a:cubicBezTo>
                  <a:cubicBezTo>
                    <a:pt x="2180" y="3663"/>
                    <a:pt x="2096" y="2782"/>
                    <a:pt x="2370" y="1985"/>
                  </a:cubicBezTo>
                  <a:cubicBezTo>
                    <a:pt x="2596" y="1330"/>
                    <a:pt x="3049" y="794"/>
                    <a:pt x="3644" y="461"/>
                  </a:cubicBezTo>
                  <a:cubicBezTo>
                    <a:pt x="3430" y="282"/>
                    <a:pt x="3180" y="139"/>
                    <a:pt x="2894" y="68"/>
                  </a:cubicBezTo>
                  <a:cubicBezTo>
                    <a:pt x="2728" y="22"/>
                    <a:pt x="2560" y="0"/>
                    <a:pt x="2394"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463;p33">
              <a:extLst>
                <a:ext uri="{FF2B5EF4-FFF2-40B4-BE49-F238E27FC236}">
                  <a16:creationId xmlns:a16="http://schemas.microsoft.com/office/drawing/2014/main" id="{CBED97AD-72C8-B188-2888-352195CFC381}"/>
                </a:ext>
              </a:extLst>
            </p:cNvPr>
            <p:cNvSpPr/>
            <p:nvPr/>
          </p:nvSpPr>
          <p:spPr>
            <a:xfrm>
              <a:off x="8202296" y="1938499"/>
              <a:ext cx="116484" cy="159450"/>
            </a:xfrm>
            <a:custGeom>
              <a:avLst/>
              <a:gdLst/>
              <a:ahLst/>
              <a:cxnLst/>
              <a:rect l="l" t="t" r="r" b="b"/>
              <a:pathLst>
                <a:path w="2871" h="3930" extrusionOk="0">
                  <a:moveTo>
                    <a:pt x="1560" y="0"/>
                  </a:moveTo>
                  <a:cubicBezTo>
                    <a:pt x="953" y="334"/>
                    <a:pt x="501" y="869"/>
                    <a:pt x="275" y="1512"/>
                  </a:cubicBezTo>
                  <a:cubicBezTo>
                    <a:pt x="1" y="2322"/>
                    <a:pt x="96" y="3191"/>
                    <a:pt x="525" y="3929"/>
                  </a:cubicBezTo>
                  <a:cubicBezTo>
                    <a:pt x="2287" y="3477"/>
                    <a:pt x="2870" y="1262"/>
                    <a:pt x="1560"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464;p33">
              <a:extLst>
                <a:ext uri="{FF2B5EF4-FFF2-40B4-BE49-F238E27FC236}">
                  <a16:creationId xmlns:a16="http://schemas.microsoft.com/office/drawing/2014/main" id="{3858029F-953D-1A2A-CA8D-A5AD07151DF2}"/>
                </a:ext>
              </a:extLst>
            </p:cNvPr>
            <p:cNvSpPr/>
            <p:nvPr/>
          </p:nvSpPr>
          <p:spPr>
            <a:xfrm>
              <a:off x="8117297" y="1919349"/>
              <a:ext cx="148333" cy="180142"/>
            </a:xfrm>
            <a:custGeom>
              <a:avLst/>
              <a:gdLst/>
              <a:ahLst/>
              <a:cxnLst/>
              <a:rect l="l" t="t" r="r" b="b"/>
              <a:pathLst>
                <a:path w="3656" h="4440" extrusionOk="0">
                  <a:moveTo>
                    <a:pt x="2406" y="1"/>
                  </a:moveTo>
                  <a:cubicBezTo>
                    <a:pt x="1482" y="1"/>
                    <a:pt x="616" y="675"/>
                    <a:pt x="334" y="1675"/>
                  </a:cubicBezTo>
                  <a:cubicBezTo>
                    <a:pt x="0" y="2865"/>
                    <a:pt x="619" y="4068"/>
                    <a:pt x="1715" y="4377"/>
                  </a:cubicBezTo>
                  <a:cubicBezTo>
                    <a:pt x="1884" y="4418"/>
                    <a:pt x="2057" y="4439"/>
                    <a:pt x="2229" y="4439"/>
                  </a:cubicBezTo>
                  <a:cubicBezTo>
                    <a:pt x="2360" y="4439"/>
                    <a:pt x="2491" y="4427"/>
                    <a:pt x="2620" y="4401"/>
                  </a:cubicBezTo>
                  <a:cubicBezTo>
                    <a:pt x="2191" y="3663"/>
                    <a:pt x="2096" y="2794"/>
                    <a:pt x="2370" y="1984"/>
                  </a:cubicBezTo>
                  <a:cubicBezTo>
                    <a:pt x="2596" y="1341"/>
                    <a:pt x="3048" y="806"/>
                    <a:pt x="3655" y="472"/>
                  </a:cubicBezTo>
                  <a:cubicBezTo>
                    <a:pt x="3441" y="282"/>
                    <a:pt x="3179" y="151"/>
                    <a:pt x="2905" y="67"/>
                  </a:cubicBezTo>
                  <a:cubicBezTo>
                    <a:pt x="2739" y="22"/>
                    <a:pt x="2572" y="1"/>
                    <a:pt x="2406"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2" name="Picture 1">
            <a:extLst>
              <a:ext uri="{FF2B5EF4-FFF2-40B4-BE49-F238E27FC236}">
                <a16:creationId xmlns:a16="http://schemas.microsoft.com/office/drawing/2014/main" id="{19DB4F82-F766-47AE-A605-B892DD9472E6}"/>
              </a:ext>
            </a:extLst>
          </p:cNvPr>
          <p:cNvPicPr>
            <a:picLocks noChangeAspect="1"/>
          </p:cNvPicPr>
          <p:nvPr/>
        </p:nvPicPr>
        <p:blipFill>
          <a:blip r:embed="rId9"/>
          <a:stretch>
            <a:fillRect/>
          </a:stretch>
        </p:blipFill>
        <p:spPr>
          <a:xfrm>
            <a:off x="1198765" y="345748"/>
            <a:ext cx="10364099" cy="2454869"/>
          </a:xfrm>
          <a:prstGeom prst="rect">
            <a:avLst/>
          </a:prstGeom>
        </p:spPr>
      </p:pic>
    </p:spTree>
    <p:extLst>
      <p:ext uri="{BB962C8B-B14F-4D97-AF65-F5344CB8AC3E}">
        <p14:creationId xmlns:p14="http://schemas.microsoft.com/office/powerpoint/2010/main" val="2460082689"/>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4"/>
                    </p:tgtEl>
                  </p:cond>
                </p:stCondLst>
                <p:endSync evt="end" delay="0">
                  <p:rtn val="all"/>
                </p:endSync>
                <p:childTnLst>
                  <p:par>
                    <p:cTn id="3" fill="hold">
                      <p:stCondLst>
                        <p:cond delay="0"/>
                      </p:stCondLst>
                      <p:childTnLst>
                        <p:par>
                          <p:cTn id="4" fill="hold">
                            <p:stCondLst>
                              <p:cond delay="0"/>
                            </p:stCondLst>
                            <p:childTnLst>
                              <p:par>
                                <p:cTn id="5" presetID="50" presetClass="exit" presetSubtype="0" accel="100000" fill="hold" nodeType="clickEffect">
                                  <p:stCondLst>
                                    <p:cond delay="0"/>
                                  </p:stCondLst>
                                  <p:childTnLst>
                                    <p:anim calcmode="lin" valueType="num">
                                      <p:cBhvr>
                                        <p:cTn id="6" dur="1000"/>
                                        <p:tgtEl>
                                          <p:spTgt spid="44"/>
                                        </p:tgtEl>
                                        <p:attrNameLst>
                                          <p:attrName>ppt_w</p:attrName>
                                        </p:attrNameLst>
                                      </p:cBhvr>
                                      <p:tavLst>
                                        <p:tav tm="0">
                                          <p:val>
                                            <p:strVal val="ppt_w"/>
                                          </p:val>
                                        </p:tav>
                                        <p:tav tm="100000">
                                          <p:val>
                                            <p:strVal val="ppt_w+.3"/>
                                          </p:val>
                                        </p:tav>
                                      </p:tavLst>
                                    </p:anim>
                                    <p:anim calcmode="lin" valueType="num">
                                      <p:cBhvr>
                                        <p:cTn id="7" dur="1000"/>
                                        <p:tgtEl>
                                          <p:spTgt spid="44"/>
                                        </p:tgtEl>
                                        <p:attrNameLst>
                                          <p:attrName>ppt_h</p:attrName>
                                        </p:attrNameLst>
                                      </p:cBhvr>
                                      <p:tavLst>
                                        <p:tav tm="0">
                                          <p:val>
                                            <p:strVal val="ppt_h"/>
                                          </p:val>
                                        </p:tav>
                                        <p:tav tm="100000">
                                          <p:val>
                                            <p:strVal val="ppt_h"/>
                                          </p:val>
                                        </p:tav>
                                      </p:tavLst>
                                    </p:anim>
                                    <p:animEffect transition="out" filter="fade">
                                      <p:cBhvr>
                                        <p:cTn id="8" dur="1000"/>
                                        <p:tgtEl>
                                          <p:spTgt spid="44"/>
                                        </p:tgtEl>
                                      </p:cBhvr>
                                    </p:animEffect>
                                    <p:set>
                                      <p:cBhvr>
                                        <p:cTn id="9"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10" restart="whenNotActive" fill="hold" evtFilter="cancelBubble" nodeType="interactiveSeq">
                <p:stCondLst>
                  <p:cond evt="onClick" delay="0">
                    <p:tgtEl>
                      <p:spTgt spid="45"/>
                    </p:tgtEl>
                  </p:cond>
                </p:stCondLst>
                <p:endSync evt="end" delay="0">
                  <p:rtn val="all"/>
                </p:endSync>
                <p:childTnLst>
                  <p:par>
                    <p:cTn id="11" fill="hold">
                      <p:stCondLst>
                        <p:cond delay="0"/>
                      </p:stCondLst>
                      <p:childTnLst>
                        <p:par>
                          <p:cTn id="12" fill="hold">
                            <p:stCondLst>
                              <p:cond delay="0"/>
                            </p:stCondLst>
                            <p:childTnLst>
                              <p:par>
                                <p:cTn id="13" presetID="50" presetClass="exit" presetSubtype="0" accel="100000" fill="hold" nodeType="clickEffect">
                                  <p:stCondLst>
                                    <p:cond delay="0"/>
                                  </p:stCondLst>
                                  <p:childTnLst>
                                    <p:anim calcmode="lin" valueType="num">
                                      <p:cBhvr>
                                        <p:cTn id="14" dur="1000"/>
                                        <p:tgtEl>
                                          <p:spTgt spid="45"/>
                                        </p:tgtEl>
                                        <p:attrNameLst>
                                          <p:attrName>ppt_w</p:attrName>
                                        </p:attrNameLst>
                                      </p:cBhvr>
                                      <p:tavLst>
                                        <p:tav tm="0">
                                          <p:val>
                                            <p:strVal val="ppt_w"/>
                                          </p:val>
                                        </p:tav>
                                        <p:tav tm="100000">
                                          <p:val>
                                            <p:strVal val="ppt_w+.3"/>
                                          </p:val>
                                        </p:tav>
                                      </p:tavLst>
                                    </p:anim>
                                    <p:anim calcmode="lin" valueType="num">
                                      <p:cBhvr>
                                        <p:cTn id="15" dur="1000"/>
                                        <p:tgtEl>
                                          <p:spTgt spid="45"/>
                                        </p:tgtEl>
                                        <p:attrNameLst>
                                          <p:attrName>ppt_h</p:attrName>
                                        </p:attrNameLst>
                                      </p:cBhvr>
                                      <p:tavLst>
                                        <p:tav tm="0">
                                          <p:val>
                                            <p:strVal val="ppt_h"/>
                                          </p:val>
                                        </p:tav>
                                        <p:tav tm="100000">
                                          <p:val>
                                            <p:strVal val="ppt_h"/>
                                          </p:val>
                                        </p:tav>
                                      </p:tavLst>
                                    </p:anim>
                                    <p:animEffect transition="out" filter="fade">
                                      <p:cBhvr>
                                        <p:cTn id="16" dur="1000"/>
                                        <p:tgtEl>
                                          <p:spTgt spid="45"/>
                                        </p:tgtEl>
                                      </p:cBhvr>
                                    </p:animEffect>
                                    <p:set>
                                      <p:cBhvr>
                                        <p:cTn id="17"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18" restart="whenNotActive" fill="hold" evtFilter="cancelBubble" nodeType="interactiveSeq">
                <p:stCondLst>
                  <p:cond evt="onClick" delay="0">
                    <p:tgtEl>
                      <p:spTgt spid="46"/>
                    </p:tgtEl>
                  </p:cond>
                </p:stCondLst>
                <p:endSync evt="end" delay="0">
                  <p:rtn val="all"/>
                </p:endSync>
                <p:childTnLst>
                  <p:par>
                    <p:cTn id="19" fill="hold">
                      <p:stCondLst>
                        <p:cond delay="0"/>
                      </p:stCondLst>
                      <p:childTnLst>
                        <p:par>
                          <p:cTn id="20" fill="hold">
                            <p:stCondLst>
                              <p:cond delay="0"/>
                            </p:stCondLst>
                            <p:childTnLst>
                              <p:par>
                                <p:cTn id="21" presetID="50" presetClass="exit" presetSubtype="0" accel="100000" fill="hold" nodeType="clickEffect">
                                  <p:stCondLst>
                                    <p:cond delay="0"/>
                                  </p:stCondLst>
                                  <p:childTnLst>
                                    <p:anim calcmode="lin" valueType="num">
                                      <p:cBhvr>
                                        <p:cTn id="22" dur="1000"/>
                                        <p:tgtEl>
                                          <p:spTgt spid="46"/>
                                        </p:tgtEl>
                                        <p:attrNameLst>
                                          <p:attrName>ppt_w</p:attrName>
                                        </p:attrNameLst>
                                      </p:cBhvr>
                                      <p:tavLst>
                                        <p:tav tm="0">
                                          <p:val>
                                            <p:strVal val="ppt_w"/>
                                          </p:val>
                                        </p:tav>
                                        <p:tav tm="100000">
                                          <p:val>
                                            <p:strVal val="ppt_w+.3"/>
                                          </p:val>
                                        </p:tav>
                                      </p:tavLst>
                                    </p:anim>
                                    <p:anim calcmode="lin" valueType="num">
                                      <p:cBhvr>
                                        <p:cTn id="23" dur="1000"/>
                                        <p:tgtEl>
                                          <p:spTgt spid="46"/>
                                        </p:tgtEl>
                                        <p:attrNameLst>
                                          <p:attrName>ppt_h</p:attrName>
                                        </p:attrNameLst>
                                      </p:cBhvr>
                                      <p:tavLst>
                                        <p:tav tm="0">
                                          <p:val>
                                            <p:strVal val="ppt_h"/>
                                          </p:val>
                                        </p:tav>
                                        <p:tav tm="100000">
                                          <p:val>
                                            <p:strVal val="ppt_h"/>
                                          </p:val>
                                        </p:tav>
                                      </p:tavLst>
                                    </p:anim>
                                    <p:animEffect transition="out" filter="fade">
                                      <p:cBhvr>
                                        <p:cTn id="24" dur="1000"/>
                                        <p:tgtEl>
                                          <p:spTgt spid="46"/>
                                        </p:tgtEl>
                                      </p:cBhvr>
                                    </p:animEffect>
                                    <p:set>
                                      <p:cBhvr>
                                        <p:cTn id="25"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626782" y="564086"/>
            <a:ext cx="8793126"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1.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Để</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kiểm</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tra</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góc</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vuông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ta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phải</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dùng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dụng</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cụ</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400" b="1" kern="0" dirty="0" err="1">
                <a:solidFill>
                  <a:srgbClr val="FFFFFF"/>
                </a:solidFill>
                <a:latin typeface="Cambria" panose="02040503050406030204" pitchFamily="18" charset="0"/>
                <a:ea typeface="Cambria" panose="02040503050406030204" pitchFamily="18" charset="0"/>
                <a:cs typeface="Arial"/>
                <a:sym typeface="Arial"/>
              </a:rPr>
              <a:t>gì</a:t>
            </a: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 </a:t>
            </a: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862642" y="2371120"/>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a:t>
            </a:r>
            <a:r>
              <a:rPr lang="en-US" sz="4667" b="1" kern="0" dirty="0" err="1">
                <a:solidFill>
                  <a:srgbClr val="B872AE"/>
                </a:solidFill>
                <a:latin typeface="Cambria" panose="02040503050406030204" pitchFamily="18" charset="0"/>
                <a:ea typeface="Cambria" panose="02040503050406030204" pitchFamily="18" charset="0"/>
              </a:rPr>
              <a:t>Compa</a:t>
            </a:r>
            <a:endParaRPr lang="en-US" sz="4667" b="1" kern="0" dirty="0">
              <a:solidFill>
                <a:srgbClr val="B872AE"/>
              </a:solidFill>
              <a:latin typeface="Cambria" panose="02040503050406030204" pitchFamily="18" charset="0"/>
              <a:ea typeface="Cambria" panose="02040503050406030204" pitchFamily="18" charset="0"/>
            </a:endParaRP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3712168" y="4215252"/>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a:t>
            </a:r>
            <a:r>
              <a:rPr lang="en-US" sz="4667" b="1" kern="0" dirty="0" err="1">
                <a:solidFill>
                  <a:srgbClr val="EE4524">
                    <a:lumMod val="75000"/>
                  </a:srgbClr>
                </a:solidFill>
                <a:latin typeface="Cambria" panose="02040503050406030204" pitchFamily="18" charset="0"/>
                <a:ea typeface="Cambria" panose="02040503050406030204" pitchFamily="18" charset="0"/>
              </a:rPr>
              <a:t>Thước</a:t>
            </a:r>
            <a:r>
              <a:rPr lang="en-US" sz="4667" b="1" kern="0" dirty="0">
                <a:solidFill>
                  <a:srgbClr val="EE4524">
                    <a:lumMod val="75000"/>
                  </a:srgbClr>
                </a:solidFill>
                <a:latin typeface="Cambria" panose="02040503050406030204" pitchFamily="18" charset="0"/>
                <a:ea typeface="Cambria" panose="02040503050406030204" pitchFamily="18" charset="0"/>
              </a:rPr>
              <a:t> </a:t>
            </a:r>
            <a:r>
              <a:rPr lang="en-US" sz="4667" b="1" kern="0" dirty="0" err="1">
                <a:solidFill>
                  <a:srgbClr val="EE4524">
                    <a:lumMod val="75000"/>
                  </a:srgbClr>
                </a:solidFill>
                <a:latin typeface="Cambria" panose="02040503050406030204" pitchFamily="18" charset="0"/>
                <a:ea typeface="Cambria" panose="02040503050406030204" pitchFamily="18" charset="0"/>
              </a:rPr>
              <a:t>kẻ</a:t>
            </a:r>
            <a:endParaRPr lang="en-US" sz="4667" b="1" kern="0" dirty="0">
              <a:solidFill>
                <a:srgbClr val="EE4524">
                  <a:lumMod val="75000"/>
                </a:srgbClr>
              </a:solidFill>
              <a:latin typeface="Cambria" panose="02040503050406030204" pitchFamily="18" charset="0"/>
              <a:ea typeface="Cambria" panose="02040503050406030204" pitchFamily="18" charset="0"/>
            </a:endParaRP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6199518" y="2390472"/>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Ê </a:t>
            </a:r>
            <a:r>
              <a:rPr lang="en-US" sz="4667" b="1" kern="0" dirty="0" err="1">
                <a:solidFill>
                  <a:srgbClr val="36A289">
                    <a:lumMod val="50000"/>
                  </a:srgbClr>
                </a:solidFill>
                <a:latin typeface="Cambria" panose="02040503050406030204" pitchFamily="18" charset="0"/>
                <a:ea typeface="Cambria" panose="02040503050406030204" pitchFamily="18" charset="0"/>
              </a:rPr>
              <a:t>ke</a:t>
            </a:r>
            <a:endParaRPr lang="en-US" sz="4667" b="1" kern="0" dirty="0">
              <a:solidFill>
                <a:srgbClr val="36A289">
                  <a:lumMod val="50000"/>
                </a:srgbClr>
              </a:solidFill>
              <a:latin typeface="Cambria" panose="02040503050406030204" pitchFamily="18" charset="0"/>
              <a:ea typeface="Cambria" panose="02040503050406030204" pitchFamily="18" charset="0"/>
            </a:endParaRPr>
          </a:p>
        </p:txBody>
      </p:sp>
      <p:sp>
        <p:nvSpPr>
          <p:cNvPr id="29" name="Arrow: Notched Right 28">
            <a:hlinkClick r:id="rId2" action="ppaction://hlinksldjump"/>
            <a:extLst>
              <a:ext uri="{FF2B5EF4-FFF2-40B4-BE49-F238E27FC236}">
                <a16:creationId xmlns:a16="http://schemas.microsoft.com/office/drawing/2014/main" id="{41B03BEA-99F3-4A8A-9D15-8A5A60790791}"/>
              </a:ext>
            </a:extLst>
          </p:cNvPr>
          <p:cNvSpPr/>
          <p:nvPr/>
        </p:nvSpPr>
        <p:spPr>
          <a:xfrm>
            <a:off x="10929091" y="567032"/>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B46C91F4-D2EF-4951-8C73-7A9D89320FE1}"/>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10" name="Picture 9">
            <a:extLst>
              <a:ext uri="{FF2B5EF4-FFF2-40B4-BE49-F238E27FC236}">
                <a16:creationId xmlns:a16="http://schemas.microsoft.com/office/drawing/2014/main" id="{80CEC8A0-2F9A-410E-B08B-884B46DC1798}"/>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26412792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xit" presetSubtype="0" fill="hold" grpId="1" nodeType="clickEffect">
                                  <p:stCondLst>
                                    <p:cond delay="0"/>
                                  </p:stCondLst>
                                  <p:childTnLst>
                                    <p:animEffect transition="out" filter="fade">
                                      <p:cBhvr>
                                        <p:cTn id="21" dur="1000"/>
                                        <p:tgtEl>
                                          <p:spTgt spid="18"/>
                                        </p:tgtEl>
                                      </p:cBhvr>
                                    </p:animEffect>
                                    <p:anim calcmode="lin" valueType="num">
                                      <p:cBhvr>
                                        <p:cTn id="22" dur="1000"/>
                                        <p:tgtEl>
                                          <p:spTgt spid="18"/>
                                        </p:tgtEl>
                                        <p:attrNameLst>
                                          <p:attrName>ppt_x</p:attrName>
                                        </p:attrNameLst>
                                      </p:cBhvr>
                                      <p:tavLst>
                                        <p:tav tm="0">
                                          <p:val>
                                            <p:strVal val="ppt_x"/>
                                          </p:val>
                                        </p:tav>
                                        <p:tav tm="100000">
                                          <p:val>
                                            <p:strVal val="ppt_x"/>
                                          </p:val>
                                        </p:tav>
                                      </p:tavLst>
                                    </p:anim>
                                    <p:anim calcmode="lin" valueType="num">
                                      <p:cBhvr>
                                        <p:cTn id="23" dur="1000"/>
                                        <p:tgtEl>
                                          <p:spTgt spid="18"/>
                                        </p:tgtEl>
                                        <p:attrNameLst>
                                          <p:attrName>ppt_y</p:attrName>
                                        </p:attrNameLst>
                                      </p:cBhvr>
                                      <p:tavLst>
                                        <p:tav tm="0">
                                          <p:val>
                                            <p:strVal val="ppt_y"/>
                                          </p:val>
                                        </p:tav>
                                        <p:tav tm="100000">
                                          <p:val>
                                            <p:strVal val="ppt_y-.1"/>
                                          </p:val>
                                        </p:tav>
                                      </p:tavLst>
                                    </p:anim>
                                    <p:set>
                                      <p:cBhvr>
                                        <p:cTn id="24" dur="1" fill="hold">
                                          <p:stCondLst>
                                            <p:cond delay="999"/>
                                          </p:stCondLst>
                                        </p:cTn>
                                        <p:tgtEl>
                                          <p:spTgt spid="18"/>
                                        </p:tgtEl>
                                        <p:attrNameLst>
                                          <p:attrName>style.visibility</p:attrName>
                                        </p:attrNameLst>
                                      </p:cBhvr>
                                      <p:to>
                                        <p:strVal val="hidden"/>
                                      </p:to>
                                    </p:set>
                                  </p:childTnLst>
                                </p:cTn>
                              </p:par>
                              <p:par>
                                <p:cTn id="25" presetID="47" presetClass="exit" presetSubtype="0" fill="hold" grpId="1" nodeType="withEffect">
                                  <p:stCondLst>
                                    <p:cond delay="0"/>
                                  </p:stCondLst>
                                  <p:childTnLst>
                                    <p:animEffect transition="out" filter="fade">
                                      <p:cBhvr>
                                        <p:cTn id="26" dur="1000"/>
                                        <p:tgtEl>
                                          <p:spTgt spid="19"/>
                                        </p:tgtEl>
                                      </p:cBhvr>
                                    </p:animEffect>
                                    <p:anim calcmode="lin" valueType="num">
                                      <p:cBhvr>
                                        <p:cTn id="27" dur="1000"/>
                                        <p:tgtEl>
                                          <p:spTgt spid="19"/>
                                        </p:tgtEl>
                                        <p:attrNameLst>
                                          <p:attrName>ppt_x</p:attrName>
                                        </p:attrNameLst>
                                      </p:cBhvr>
                                      <p:tavLst>
                                        <p:tav tm="0">
                                          <p:val>
                                            <p:strVal val="ppt_x"/>
                                          </p:val>
                                        </p:tav>
                                        <p:tav tm="100000">
                                          <p:val>
                                            <p:strVal val="ppt_x"/>
                                          </p:val>
                                        </p:tav>
                                      </p:tavLst>
                                    </p:anim>
                                    <p:anim calcmode="lin" valueType="num">
                                      <p:cBhvr>
                                        <p:cTn id="28" dur="1000"/>
                                        <p:tgtEl>
                                          <p:spTgt spid="19"/>
                                        </p:tgtEl>
                                        <p:attrNameLst>
                                          <p:attrName>ppt_y</p:attrName>
                                        </p:attrNameLst>
                                      </p:cBhvr>
                                      <p:tavLst>
                                        <p:tav tm="0">
                                          <p:val>
                                            <p:strVal val="ppt_y"/>
                                          </p:val>
                                        </p:tav>
                                        <p:tav tm="100000">
                                          <p:val>
                                            <p:strVal val="ppt_y-.1"/>
                                          </p:val>
                                        </p:tav>
                                      </p:tavLst>
                                    </p:anim>
                                    <p:set>
                                      <p:cBhvr>
                                        <p:cTn id="29"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19"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1584252" y="273595"/>
            <a:ext cx="909537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400" b="1" kern="0" dirty="0">
                <a:solidFill>
                  <a:srgbClr val="FFFFFF"/>
                </a:solidFill>
                <a:latin typeface="Cambria" panose="02040503050406030204" pitchFamily="18" charset="0"/>
                <a:ea typeface="Cambria" panose="02040503050406030204" pitchFamily="18" charset="0"/>
                <a:cs typeface="Arial"/>
                <a:sym typeface="Arial"/>
              </a:rPr>
              <a:t>2. </a:t>
            </a:r>
            <a:r>
              <a:rPr lang="vi-VN" altLang="en-US" sz="4400" b="1" kern="0" dirty="0">
                <a:solidFill>
                  <a:srgbClr val="FFFFFF"/>
                </a:solidFill>
                <a:latin typeface="Cambria" panose="02040503050406030204" pitchFamily="18" charset="0"/>
                <a:ea typeface="Cambria" panose="02040503050406030204" pitchFamily="18" charset="0"/>
                <a:cs typeface="Arial"/>
                <a:sym typeface="Arial"/>
              </a:rPr>
              <a:t>Hai đường thẳng vuông góc với nhau tạo thành mấy góc vuông?</a:t>
            </a:r>
            <a:endParaRPr lang="en-US" altLang="en-US" sz="4400" b="1" kern="0" dirty="0">
              <a:solidFill>
                <a:srgbClr val="FFFFFF"/>
              </a:solidFill>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3</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4</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2</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FFC715">
                    <a:lumMod val="75000"/>
                  </a:srgbClr>
                </a:solidFill>
                <a:latin typeface="Cambria" panose="02040503050406030204" pitchFamily="18" charset="0"/>
                <a:ea typeface="Cambria" panose="02040503050406030204" pitchFamily="18" charset="0"/>
              </a:rPr>
              <a:t>D. 1</a:t>
            </a:r>
          </a:p>
        </p:txBody>
      </p:sp>
      <p:sp>
        <p:nvSpPr>
          <p:cNvPr id="32" name="Arrow: Notched Right 31">
            <a:hlinkClick r:id="rId2" action="ppaction://hlinksldjump"/>
            <a:extLst>
              <a:ext uri="{FF2B5EF4-FFF2-40B4-BE49-F238E27FC236}">
                <a16:creationId xmlns:a16="http://schemas.microsoft.com/office/drawing/2014/main" id="{E4F910BD-3729-496A-B39D-4A7E553DDA2D}"/>
              </a:ext>
            </a:extLst>
          </p:cNvPr>
          <p:cNvSpPr/>
          <p:nvPr/>
        </p:nvSpPr>
        <p:spPr>
          <a:xfrm>
            <a:off x="10906087" y="586377"/>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8" name="Picture 7">
            <a:extLst>
              <a:ext uri="{FF2B5EF4-FFF2-40B4-BE49-F238E27FC236}">
                <a16:creationId xmlns:a16="http://schemas.microsoft.com/office/drawing/2014/main" id="{F7967AA4-24C1-4886-8906-2E8891AE39E6}"/>
              </a:ext>
            </a:extLst>
          </p:cNvPr>
          <p:cNvPicPr>
            <a:picLocks noChangeAspect="1"/>
          </p:cNvPicPr>
          <p:nvPr/>
        </p:nvPicPr>
        <p:blipFill>
          <a:blip r:embed="rId3"/>
          <a:stretch>
            <a:fillRect/>
          </a:stretch>
        </p:blipFill>
        <p:spPr>
          <a:xfrm>
            <a:off x="10133112" y="4006388"/>
            <a:ext cx="3058661" cy="3058661"/>
          </a:xfrm>
          <a:prstGeom prst="rect">
            <a:avLst/>
          </a:prstGeom>
        </p:spPr>
      </p:pic>
      <p:pic>
        <p:nvPicPr>
          <p:cNvPr id="9" name="Picture 8">
            <a:extLst>
              <a:ext uri="{FF2B5EF4-FFF2-40B4-BE49-F238E27FC236}">
                <a16:creationId xmlns:a16="http://schemas.microsoft.com/office/drawing/2014/main" id="{F9D1295E-9B80-4605-8EB4-A464CA972BE6}"/>
              </a:ext>
            </a:extLst>
          </p:cNvPr>
          <p:cNvPicPr>
            <a:picLocks noChangeAspect="1"/>
          </p:cNvPicPr>
          <p:nvPr/>
        </p:nvPicPr>
        <p:blipFill>
          <a:blip r:embed="rId4"/>
          <a:stretch>
            <a:fillRect/>
          </a:stretch>
        </p:blipFill>
        <p:spPr>
          <a:xfrm>
            <a:off x="-1176340" y="3139122"/>
            <a:ext cx="4076064" cy="4301233"/>
          </a:xfrm>
          <a:prstGeom prst="rect">
            <a:avLst/>
          </a:prstGeom>
        </p:spPr>
      </p:pic>
    </p:spTree>
    <p:extLst>
      <p:ext uri="{BB962C8B-B14F-4D97-AF65-F5344CB8AC3E}">
        <p14:creationId xmlns:p14="http://schemas.microsoft.com/office/powerpoint/2010/main" val="39908557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Box 9">
            <a:extLst>
              <a:ext uri="{FF2B5EF4-FFF2-40B4-BE49-F238E27FC236}">
                <a16:creationId xmlns:a16="http://schemas.microsoft.com/office/drawing/2014/main" id="{2B88F9FD-F1F6-4994-A837-837B5F264EAD}"/>
              </a:ext>
            </a:extLst>
          </p:cNvPr>
          <p:cNvSpPr txBox="1">
            <a:spLocks noChangeArrowheads="1"/>
          </p:cNvSpPr>
          <p:nvPr/>
        </p:nvSpPr>
        <p:spPr bwMode="auto">
          <a:xfrm>
            <a:off x="914400" y="390552"/>
            <a:ext cx="716634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defTabSz="1219170">
              <a:spcBef>
                <a:spcPct val="0"/>
              </a:spcBef>
              <a:buClr>
                <a:srgbClr val="000000"/>
              </a:buClr>
              <a:buNone/>
            </a:pP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3.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Hình</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sau</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có</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mấy</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cặp</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đường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thẳng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vuông</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góc</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với</a:t>
            </a:r>
            <a:r>
              <a:rPr lang="en-US" altLang="en-US" sz="4000" b="1" kern="0" dirty="0">
                <a:solidFill>
                  <a:srgbClr val="FFFFFF"/>
                </a:solidFill>
                <a:latin typeface="Cambria" panose="02040503050406030204" pitchFamily="18" charset="0"/>
                <a:ea typeface="Cambria" panose="02040503050406030204" pitchFamily="18" charset="0"/>
                <a:cs typeface="Arial"/>
                <a:sym typeface="Arial"/>
              </a:rPr>
              <a:t> </a:t>
            </a:r>
            <a:r>
              <a:rPr lang="en-US" altLang="en-US" sz="4000" b="1" kern="0" dirty="0" err="1">
                <a:solidFill>
                  <a:srgbClr val="FFFFFF"/>
                </a:solidFill>
                <a:latin typeface="Cambria" panose="02040503050406030204" pitchFamily="18" charset="0"/>
                <a:ea typeface="Cambria" panose="02040503050406030204" pitchFamily="18" charset="0"/>
                <a:cs typeface="Arial"/>
                <a:sym typeface="Arial"/>
              </a:rPr>
              <a:t>nhau</a:t>
            </a:r>
            <a:endParaRPr lang="en-US" altLang="en-US" sz="4000" b="1" kern="0" dirty="0">
              <a:solidFill>
                <a:srgbClr val="FFFFFF"/>
              </a:solidFill>
              <a:latin typeface="Cambria" panose="02040503050406030204" pitchFamily="18" charset="0"/>
              <a:ea typeface="Cambria" panose="02040503050406030204" pitchFamily="18" charset="0"/>
              <a:cs typeface="Arial"/>
              <a:sym typeface="Arial"/>
            </a:endParaRPr>
          </a:p>
        </p:txBody>
      </p:sp>
      <p:sp>
        <p:nvSpPr>
          <p:cNvPr id="18" name="Google Shape;476;p35">
            <a:extLst>
              <a:ext uri="{FF2B5EF4-FFF2-40B4-BE49-F238E27FC236}">
                <a16:creationId xmlns:a16="http://schemas.microsoft.com/office/drawing/2014/main" id="{3881CFEC-05E4-48B3-8CE2-9D01828DE401}"/>
              </a:ext>
            </a:extLst>
          </p:cNvPr>
          <p:cNvSpPr txBox="1">
            <a:spLocks/>
          </p:cNvSpPr>
          <p:nvPr/>
        </p:nvSpPr>
        <p:spPr>
          <a:xfrm>
            <a:off x="758175" y="2276775"/>
            <a:ext cx="4810895"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B872AE"/>
                </a:solidFill>
                <a:latin typeface="Cambria" panose="02040503050406030204" pitchFamily="18" charset="0"/>
                <a:ea typeface="Cambria" panose="02040503050406030204" pitchFamily="18" charset="0"/>
              </a:rPr>
              <a:t>A. 1</a:t>
            </a:r>
          </a:p>
        </p:txBody>
      </p:sp>
      <p:sp>
        <p:nvSpPr>
          <p:cNvPr id="19" name="Google Shape;478;p35">
            <a:extLst>
              <a:ext uri="{FF2B5EF4-FFF2-40B4-BE49-F238E27FC236}">
                <a16:creationId xmlns:a16="http://schemas.microsoft.com/office/drawing/2014/main" id="{CFD9FD0A-169D-488A-8B52-52593D3AE112}"/>
              </a:ext>
            </a:extLst>
          </p:cNvPr>
          <p:cNvSpPr txBox="1">
            <a:spLocks/>
          </p:cNvSpPr>
          <p:nvPr/>
        </p:nvSpPr>
        <p:spPr>
          <a:xfrm>
            <a:off x="873195" y="4542239"/>
            <a:ext cx="4810895" cy="925632"/>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EE4524">
                    <a:lumMod val="75000"/>
                  </a:srgbClr>
                </a:solidFill>
                <a:latin typeface="Cambria" panose="02040503050406030204" pitchFamily="18" charset="0"/>
                <a:ea typeface="Cambria" panose="02040503050406030204" pitchFamily="18" charset="0"/>
              </a:rPr>
              <a:t>C. 2</a:t>
            </a:r>
          </a:p>
        </p:txBody>
      </p:sp>
      <p:sp>
        <p:nvSpPr>
          <p:cNvPr id="20" name="Google Shape;480;p35">
            <a:extLst>
              <a:ext uri="{FF2B5EF4-FFF2-40B4-BE49-F238E27FC236}">
                <a16:creationId xmlns:a16="http://schemas.microsoft.com/office/drawing/2014/main" id="{D2ABE936-6DA0-4499-AFD3-563494E24EC8}"/>
              </a:ext>
            </a:extLst>
          </p:cNvPr>
          <p:cNvSpPr txBox="1">
            <a:spLocks/>
          </p:cNvSpPr>
          <p:nvPr/>
        </p:nvSpPr>
        <p:spPr>
          <a:xfrm>
            <a:off x="5569070" y="3420679"/>
            <a:ext cx="5130791" cy="951445"/>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36A289">
                    <a:lumMod val="50000"/>
                  </a:srgbClr>
                </a:solidFill>
                <a:latin typeface="Cambria" panose="02040503050406030204" pitchFamily="18" charset="0"/>
                <a:ea typeface="Cambria" panose="02040503050406030204" pitchFamily="18" charset="0"/>
              </a:rPr>
              <a:t>B. 3</a:t>
            </a:r>
          </a:p>
        </p:txBody>
      </p:sp>
      <p:sp>
        <p:nvSpPr>
          <p:cNvPr id="21" name="Google Shape;483;p35">
            <a:extLst>
              <a:ext uri="{FF2B5EF4-FFF2-40B4-BE49-F238E27FC236}">
                <a16:creationId xmlns:a16="http://schemas.microsoft.com/office/drawing/2014/main" id="{537C255F-EACA-4F3D-A173-10A79DB94125}"/>
              </a:ext>
            </a:extLst>
          </p:cNvPr>
          <p:cNvSpPr txBox="1">
            <a:spLocks/>
          </p:cNvSpPr>
          <p:nvPr/>
        </p:nvSpPr>
        <p:spPr>
          <a:xfrm>
            <a:off x="5569070" y="5704591"/>
            <a:ext cx="5130791" cy="960328"/>
          </a:xfrm>
          <a:prstGeom prst="rect">
            <a:avLst/>
          </a:prstGeom>
          <a:scene3d>
            <a:camera prst="orthographicFront"/>
            <a:lightRig rig="threePt" dir="t"/>
          </a:scene3d>
          <a:sp3d>
            <a:bevelT w="165100" prst="coolSlant"/>
          </a:sp3d>
        </p:spPr>
        <p:style>
          <a:lnRef idx="2">
            <a:schemeClr val="accent4">
              <a:shade val="50000"/>
            </a:schemeClr>
          </a:lnRef>
          <a:fillRef idx="1">
            <a:schemeClr val="accent4"/>
          </a:fillRef>
          <a:effectRef idx="0">
            <a:schemeClr val="accent4"/>
          </a:effectRef>
          <a:fontRef idx="minor">
            <a:schemeClr val="lt1"/>
          </a:fontRef>
        </p:style>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Fredoka One"/>
              <a:buNone/>
              <a:defRPr sz="3500" b="0" i="0" u="none" strike="noStrike" cap="none">
                <a:solidFill>
                  <a:schemeClr val="dk2"/>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mn-lt"/>
                <a:ea typeface="+mn-ea"/>
                <a:cs typeface="+mn-cs"/>
                <a:sym typeface="Arial"/>
              </a:defRPr>
            </a:lvl9pPr>
          </a:lstStyle>
          <a:p>
            <a:pPr algn="ctr" defTabSz="1219170">
              <a:buClr>
                <a:srgbClr val="B872AE"/>
              </a:buClr>
            </a:pPr>
            <a:r>
              <a:rPr lang="en-US" sz="4667" b="1" kern="0" dirty="0">
                <a:solidFill>
                  <a:srgbClr val="FFC715">
                    <a:lumMod val="75000"/>
                  </a:srgbClr>
                </a:solidFill>
                <a:latin typeface="Cambria" panose="02040503050406030204" pitchFamily="18" charset="0"/>
                <a:ea typeface="Cambria" panose="02040503050406030204" pitchFamily="18" charset="0"/>
              </a:rPr>
              <a:t>D. 4</a:t>
            </a:r>
          </a:p>
        </p:txBody>
      </p:sp>
      <p:sp>
        <p:nvSpPr>
          <p:cNvPr id="27" name="Arrow: Notched Right 26">
            <a:hlinkClick r:id="rId2" action="ppaction://hlinksldjump"/>
            <a:extLst>
              <a:ext uri="{FF2B5EF4-FFF2-40B4-BE49-F238E27FC236}">
                <a16:creationId xmlns:a16="http://schemas.microsoft.com/office/drawing/2014/main" id="{CBCB631D-7AAB-4FB6-933B-883A646DDEEC}"/>
              </a:ext>
            </a:extLst>
          </p:cNvPr>
          <p:cNvSpPr/>
          <p:nvPr/>
        </p:nvSpPr>
        <p:spPr>
          <a:xfrm>
            <a:off x="10964236" y="0"/>
            <a:ext cx="1003965" cy="697227"/>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582F4E"/>
              </a:solidFill>
              <a:latin typeface="Cambria" panose="02040503050406030204" pitchFamily="18" charset="0"/>
              <a:ea typeface="Cambria" panose="02040503050406030204" pitchFamily="18" charset="0"/>
              <a:sym typeface="Arial"/>
            </a:endParaRPr>
          </a:p>
        </p:txBody>
      </p:sp>
      <p:pic>
        <p:nvPicPr>
          <p:cNvPr id="9" name="Picture 8">
            <a:extLst>
              <a:ext uri="{FF2B5EF4-FFF2-40B4-BE49-F238E27FC236}">
                <a16:creationId xmlns:a16="http://schemas.microsoft.com/office/drawing/2014/main" id="{38C86B5B-0937-4735-9DFE-C59A1A619D72}"/>
              </a:ext>
            </a:extLst>
          </p:cNvPr>
          <p:cNvPicPr>
            <a:picLocks noChangeAspect="1"/>
          </p:cNvPicPr>
          <p:nvPr/>
        </p:nvPicPr>
        <p:blipFill>
          <a:blip r:embed="rId3"/>
          <a:stretch>
            <a:fillRect/>
          </a:stretch>
        </p:blipFill>
        <p:spPr>
          <a:xfrm>
            <a:off x="9936888" y="3829578"/>
            <a:ext cx="3058661" cy="3058661"/>
          </a:xfrm>
          <a:prstGeom prst="rect">
            <a:avLst/>
          </a:prstGeom>
        </p:spPr>
      </p:pic>
      <p:pic>
        <p:nvPicPr>
          <p:cNvPr id="10" name="Picture 9">
            <a:extLst>
              <a:ext uri="{FF2B5EF4-FFF2-40B4-BE49-F238E27FC236}">
                <a16:creationId xmlns:a16="http://schemas.microsoft.com/office/drawing/2014/main" id="{69F4D002-695D-4D78-9B71-C195B3DFFB69}"/>
              </a:ext>
            </a:extLst>
          </p:cNvPr>
          <p:cNvPicPr>
            <a:picLocks noChangeAspect="1"/>
          </p:cNvPicPr>
          <p:nvPr/>
        </p:nvPicPr>
        <p:blipFill>
          <a:blip r:embed="rId4"/>
          <a:stretch>
            <a:fillRect/>
          </a:stretch>
        </p:blipFill>
        <p:spPr>
          <a:xfrm>
            <a:off x="-1176340" y="3139122"/>
            <a:ext cx="4076064" cy="4301233"/>
          </a:xfrm>
          <a:prstGeom prst="rect">
            <a:avLst/>
          </a:prstGeom>
        </p:spPr>
      </p:pic>
      <p:sp>
        <p:nvSpPr>
          <p:cNvPr id="2" name="Rectangle: Rounded Corners 1">
            <a:extLst>
              <a:ext uri="{FF2B5EF4-FFF2-40B4-BE49-F238E27FC236}">
                <a16:creationId xmlns:a16="http://schemas.microsoft.com/office/drawing/2014/main" id="{0DCF726A-7324-A08C-5250-0263D1DC8B12}"/>
              </a:ext>
            </a:extLst>
          </p:cNvPr>
          <p:cNvSpPr/>
          <p:nvPr/>
        </p:nvSpPr>
        <p:spPr>
          <a:xfrm>
            <a:off x="8271483" y="733647"/>
            <a:ext cx="3116911" cy="218050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373C4593-D05E-0D73-5EA4-C3751B4F076A}"/>
              </a:ext>
            </a:extLst>
          </p:cNvPr>
          <p:cNvPicPr>
            <a:picLocks noChangeAspect="1"/>
          </p:cNvPicPr>
          <p:nvPr/>
        </p:nvPicPr>
        <p:blipFill>
          <a:blip r:embed="rId5"/>
          <a:stretch>
            <a:fillRect/>
          </a:stretch>
        </p:blipFill>
        <p:spPr>
          <a:xfrm>
            <a:off x="8439429" y="630372"/>
            <a:ext cx="2905931" cy="2333708"/>
          </a:xfrm>
          <a:prstGeom prst="rect">
            <a:avLst/>
          </a:prstGeom>
        </p:spPr>
      </p:pic>
    </p:spTree>
    <p:extLst>
      <p:ext uri="{BB962C8B-B14F-4D97-AF65-F5344CB8AC3E}">
        <p14:creationId xmlns:p14="http://schemas.microsoft.com/office/powerpoint/2010/main" val="290649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down)">
                                      <p:cBhvr>
                                        <p:cTn id="14" dur="500"/>
                                        <p:tgtEl>
                                          <p:spTgt spid="19"/>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down)">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32" fill="hold" grpId="1" nodeType="clickEffect">
                                  <p:stCondLst>
                                    <p:cond delay="0"/>
                                  </p:stCondLst>
                                  <p:childTnLst>
                                    <p:anim calcmode="lin" valueType="num">
                                      <p:cBhvr>
                                        <p:cTn id="24" dur="500"/>
                                        <p:tgtEl>
                                          <p:spTgt spid="21"/>
                                        </p:tgtEl>
                                        <p:attrNameLst>
                                          <p:attrName>ppt_w</p:attrName>
                                        </p:attrNameLst>
                                      </p:cBhvr>
                                      <p:tavLst>
                                        <p:tav tm="0">
                                          <p:val>
                                            <p:strVal val="ppt_w"/>
                                          </p:val>
                                        </p:tav>
                                        <p:tav tm="100000">
                                          <p:val>
                                            <p:fltVal val="0"/>
                                          </p:val>
                                        </p:tav>
                                      </p:tavLst>
                                    </p:anim>
                                    <p:anim calcmode="lin" valueType="num">
                                      <p:cBhvr>
                                        <p:cTn id="25" dur="500"/>
                                        <p:tgtEl>
                                          <p:spTgt spid="21"/>
                                        </p:tgtEl>
                                        <p:attrNameLst>
                                          <p:attrName>ppt_h</p:attrName>
                                        </p:attrNameLst>
                                      </p:cBhvr>
                                      <p:tavLst>
                                        <p:tav tm="0">
                                          <p:val>
                                            <p:strVal val="ppt_h"/>
                                          </p:val>
                                        </p:tav>
                                        <p:tav tm="100000">
                                          <p:val>
                                            <p:fltVal val="0"/>
                                          </p:val>
                                        </p:tav>
                                      </p:tavLst>
                                    </p:anim>
                                    <p:animEffect transition="out" filter="fade">
                                      <p:cBhvr>
                                        <p:cTn id="26" dur="500"/>
                                        <p:tgtEl>
                                          <p:spTgt spid="21"/>
                                        </p:tgtEl>
                                      </p:cBhvr>
                                    </p:animEffect>
                                    <p:set>
                                      <p:cBhvr>
                                        <p:cTn id="27" dur="1" fill="hold">
                                          <p:stCondLst>
                                            <p:cond delay="499"/>
                                          </p:stCondLst>
                                        </p:cTn>
                                        <p:tgtEl>
                                          <p:spTgt spid="21"/>
                                        </p:tgtEl>
                                        <p:attrNameLst>
                                          <p:attrName>style.visibility</p:attrName>
                                        </p:attrNameLst>
                                      </p:cBhvr>
                                      <p:to>
                                        <p:strVal val="hidden"/>
                                      </p:to>
                                    </p:set>
                                  </p:childTnLst>
                                </p:cTn>
                              </p:par>
                              <p:par>
                                <p:cTn id="28" presetID="53" presetClass="exit" presetSubtype="32" fill="hold" grpId="1" nodeType="withEffect">
                                  <p:stCondLst>
                                    <p:cond delay="0"/>
                                  </p:stCondLst>
                                  <p:childTnLst>
                                    <p:anim calcmode="lin" valueType="num">
                                      <p:cBhvr>
                                        <p:cTn id="29" dur="500"/>
                                        <p:tgtEl>
                                          <p:spTgt spid="20"/>
                                        </p:tgtEl>
                                        <p:attrNameLst>
                                          <p:attrName>ppt_w</p:attrName>
                                        </p:attrNameLst>
                                      </p:cBhvr>
                                      <p:tavLst>
                                        <p:tav tm="0">
                                          <p:val>
                                            <p:strVal val="ppt_w"/>
                                          </p:val>
                                        </p:tav>
                                        <p:tav tm="100000">
                                          <p:val>
                                            <p:fltVal val="0"/>
                                          </p:val>
                                        </p:tav>
                                      </p:tavLst>
                                    </p:anim>
                                    <p:anim calcmode="lin" valueType="num">
                                      <p:cBhvr>
                                        <p:cTn id="30" dur="500"/>
                                        <p:tgtEl>
                                          <p:spTgt spid="20"/>
                                        </p:tgtEl>
                                        <p:attrNameLst>
                                          <p:attrName>ppt_h</p:attrName>
                                        </p:attrNameLst>
                                      </p:cBhvr>
                                      <p:tavLst>
                                        <p:tav tm="0">
                                          <p:val>
                                            <p:strVal val="ppt_h"/>
                                          </p:val>
                                        </p:tav>
                                        <p:tav tm="100000">
                                          <p:val>
                                            <p:fltVal val="0"/>
                                          </p:val>
                                        </p:tav>
                                      </p:tavLst>
                                    </p:anim>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18"/>
                                        </p:tgtEl>
                                        <p:attrNameLst>
                                          <p:attrName>ppt_w</p:attrName>
                                        </p:attrNameLst>
                                      </p:cBhvr>
                                      <p:tavLst>
                                        <p:tav tm="0">
                                          <p:val>
                                            <p:strVal val="ppt_w"/>
                                          </p:val>
                                        </p:tav>
                                        <p:tav tm="100000">
                                          <p:val>
                                            <p:fltVal val="0"/>
                                          </p:val>
                                        </p:tav>
                                      </p:tavLst>
                                    </p:anim>
                                    <p:anim calcmode="lin" valueType="num">
                                      <p:cBhvr>
                                        <p:cTn id="35" dur="500"/>
                                        <p:tgtEl>
                                          <p:spTgt spid="18"/>
                                        </p:tgtEl>
                                        <p:attrNameLst>
                                          <p:attrName>ppt_h</p:attrName>
                                        </p:attrNameLst>
                                      </p:cBhvr>
                                      <p:tavLst>
                                        <p:tav tm="0">
                                          <p:val>
                                            <p:strVal val="ppt_h"/>
                                          </p:val>
                                        </p:tav>
                                        <p:tav tm="100000">
                                          <p:val>
                                            <p:fltVal val="0"/>
                                          </p:val>
                                        </p:tav>
                                      </p:tavLst>
                                    </p:anim>
                                    <p:animEffect transition="out" filter="fade">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8" grpId="1" animBg="1"/>
      <p:bldP spid="19" grpId="0" animBg="1"/>
      <p:bldP spid="20" grpId="0" animBg="1"/>
      <p:bldP spid="20" grpId="1" animBg="1"/>
      <p:bldP spid="21" grpId="0" animBg="1"/>
      <p:bldP spid="2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hlinkClick r:id="rId3" action="ppaction://hlinksldjump"/>
          </p:cNvPr>
          <p:cNvPicPr>
            <a:picLocks noChangeAspect="1"/>
          </p:cNvPicPr>
          <p:nvPr/>
        </p:nvPicPr>
        <p:blipFill>
          <a:blip r:embed="rId4"/>
          <a:stretch>
            <a:fillRect/>
          </a:stretch>
        </p:blipFill>
        <p:spPr>
          <a:xfrm>
            <a:off x="971991" y="1627434"/>
            <a:ext cx="10425064" cy="3694496"/>
          </a:xfrm>
          <a:prstGeom prst="rect">
            <a:avLst/>
          </a:prstGeom>
        </p:spPr>
      </p:pic>
    </p:spTree>
    <p:extLst>
      <p:ext uri="{BB962C8B-B14F-4D97-AF65-F5344CB8AC3E}">
        <p14:creationId xmlns:p14="http://schemas.microsoft.com/office/powerpoint/2010/main" val="2061260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243468" y="97976"/>
            <a:ext cx="8888819" cy="578882"/>
          </a:xfrm>
          <a:prstGeom prst="roundRect">
            <a:avLst/>
          </a:prstGeom>
          <a:solidFill>
            <a:schemeClr val="accent5">
              <a:lumMod val="20000"/>
              <a:lumOff val="80000"/>
            </a:schemeClr>
          </a:solidFill>
          <a:ln>
            <a:solidFill>
              <a:schemeClr val="accent5">
                <a:lumMod val="75000"/>
              </a:schemeClr>
            </a:solidFill>
            <a:prstDash val="sys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hành vẽ đường thẳng vuông góc (theo mẫu).</a:t>
            </a:r>
            <a:endPar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2851A664-F35E-B4FE-5370-11ABE67E0CBB}"/>
              </a:ext>
            </a:extLst>
          </p:cNvPr>
          <p:cNvSpPr txBox="1"/>
          <p:nvPr/>
        </p:nvSpPr>
        <p:spPr>
          <a:xfrm>
            <a:off x="2052084" y="1052623"/>
            <a:ext cx="8431619" cy="830997"/>
          </a:xfrm>
          <a:prstGeom prst="rect">
            <a:avLst/>
          </a:prstGeom>
          <a:noFill/>
        </p:spPr>
        <p:txBody>
          <a:bodyPr wrap="square" rtlCol="0">
            <a:spAutoFit/>
          </a:bodyPr>
          <a:lstStyle/>
          <a:p>
            <a:pPr algn="ctr"/>
            <a:r>
              <a:rPr lang="en-US" sz="2400" b="1" dirty="0" err="1">
                <a:latin typeface="Cambria" panose="02040503050406030204" pitchFamily="18" charset="0"/>
                <a:ea typeface="Cambria" panose="02040503050406030204" pitchFamily="18" charset="0"/>
              </a:rPr>
              <a:t>Mẫu</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Vẽ</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CD </a:t>
            </a:r>
            <a:r>
              <a:rPr lang="en-US" sz="2400" b="1" dirty="0" err="1">
                <a:latin typeface="Cambria" panose="02040503050406030204" pitchFamily="18" charset="0"/>
                <a:ea typeface="Cambria" panose="02040503050406030204" pitchFamily="18" charset="0"/>
              </a:rPr>
              <a:t>đi</a:t>
            </a:r>
            <a:r>
              <a:rPr lang="en-US" sz="2400" b="1" dirty="0">
                <a:latin typeface="Cambria" panose="02040503050406030204" pitchFamily="18" charset="0"/>
                <a:ea typeface="Cambria" panose="02040503050406030204" pitchFamily="18" charset="0"/>
              </a:rPr>
              <a:t> qua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Điểm</a:t>
            </a:r>
            <a:r>
              <a:rPr lang="en-US" sz="2400" b="1" dirty="0">
                <a:latin typeface="Cambria" panose="02040503050406030204" pitchFamily="18" charset="0"/>
                <a:ea typeface="Cambria" panose="02040503050406030204" pitchFamily="18" charset="0"/>
              </a:rPr>
              <a:t> E </a:t>
            </a:r>
            <a:r>
              <a:rPr lang="en-US" sz="2400" b="1" dirty="0" err="1">
                <a:latin typeface="Cambria" panose="02040503050406030204" pitchFamily="18" charset="0"/>
                <a:ea typeface="Cambria" panose="02040503050406030204" pitchFamily="18" charset="0"/>
              </a:rPr>
              <a:t>không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nằm</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trên</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r>
              <a:rPr lang="en-US" sz="2400" b="1" dirty="0" err="1">
                <a:latin typeface="Cambria" panose="02040503050406030204" pitchFamily="18" charset="0"/>
                <a:ea typeface="Cambria" panose="02040503050406030204" pitchFamily="18" charset="0"/>
              </a:rPr>
              <a:t>và</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vuông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góc</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với</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đường</a:t>
            </a:r>
            <a:r>
              <a:rPr lang="en-US" sz="2400" b="1" dirty="0">
                <a:latin typeface="Cambria" panose="02040503050406030204" pitchFamily="18" charset="0"/>
                <a:ea typeface="Cambria" panose="02040503050406030204" pitchFamily="18" charset="0"/>
              </a:rPr>
              <a:t> </a:t>
            </a:r>
            <a:r>
              <a:rPr lang="en-US" sz="2400" b="1" dirty="0" err="1">
                <a:latin typeface="Cambria" panose="02040503050406030204" pitchFamily="18" charset="0"/>
                <a:ea typeface="Cambria" panose="02040503050406030204" pitchFamily="18" charset="0"/>
              </a:rPr>
              <a:t>thẳng</a:t>
            </a:r>
            <a:r>
              <a:rPr lang="en-US" sz="2400" b="1" dirty="0">
                <a:latin typeface="Cambria" panose="02040503050406030204" pitchFamily="18" charset="0"/>
                <a:ea typeface="Cambria" panose="02040503050406030204" pitchFamily="18" charset="0"/>
              </a:rPr>
              <a:t> AB. </a:t>
            </a:r>
          </a:p>
        </p:txBody>
      </p:sp>
      <p:pic>
        <p:nvPicPr>
          <p:cNvPr id="4" name="Picture 3">
            <a:extLst>
              <a:ext uri="{FF2B5EF4-FFF2-40B4-BE49-F238E27FC236}">
                <a16:creationId xmlns:a16="http://schemas.microsoft.com/office/drawing/2014/main" id="{68666D76-DE8C-111F-0ED3-8D0C7133B3D7}"/>
              </a:ext>
            </a:extLst>
          </p:cNvPr>
          <p:cNvPicPr>
            <a:picLocks noChangeAspect="1"/>
          </p:cNvPicPr>
          <p:nvPr/>
        </p:nvPicPr>
        <p:blipFill>
          <a:blip r:embed="rId3"/>
          <a:stretch>
            <a:fillRect/>
          </a:stretch>
        </p:blipFill>
        <p:spPr>
          <a:xfrm>
            <a:off x="1715386" y="2148885"/>
            <a:ext cx="2743200" cy="2305050"/>
          </a:xfrm>
          <a:prstGeom prst="rect">
            <a:avLst/>
          </a:prstGeom>
        </p:spPr>
      </p:pic>
      <p:sp>
        <p:nvSpPr>
          <p:cNvPr id="5" name="TextBox 4">
            <a:extLst>
              <a:ext uri="{FF2B5EF4-FFF2-40B4-BE49-F238E27FC236}">
                <a16:creationId xmlns:a16="http://schemas.microsoft.com/office/drawing/2014/main" id="{C9EC5C71-AF42-29C4-33A6-A7FBD8D053B5}"/>
              </a:ext>
            </a:extLst>
          </p:cNvPr>
          <p:cNvSpPr txBox="1"/>
          <p:nvPr/>
        </p:nvSpPr>
        <p:spPr>
          <a:xfrm>
            <a:off x="1488558" y="4795284"/>
            <a:ext cx="3965944" cy="1200329"/>
          </a:xfrm>
          <a:prstGeom prst="rect">
            <a:avLst/>
          </a:prstGeom>
          <a:noFill/>
        </p:spPr>
        <p:txBody>
          <a:bodyPr wrap="square" rtlCol="0">
            <a:spAutoFit/>
          </a:bodyPr>
          <a:lstStyle/>
          <a:p>
            <a:pPr algn="ct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Bước</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Đặt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sao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cho</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cạnh</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ê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ke</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nằm</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trên</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đường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4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thẳng</a:t>
            </a:r>
            <a:r>
              <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AB. </a:t>
            </a:r>
          </a:p>
        </p:txBody>
      </p:sp>
      <p:pic>
        <p:nvPicPr>
          <p:cNvPr id="8" name="Picture 7">
            <a:extLst>
              <a:ext uri="{FF2B5EF4-FFF2-40B4-BE49-F238E27FC236}">
                <a16:creationId xmlns:a16="http://schemas.microsoft.com/office/drawing/2014/main" id="{7EAB5C01-4D8F-74E3-4D43-0F70A9200C32}"/>
              </a:ext>
            </a:extLst>
          </p:cNvPr>
          <p:cNvPicPr>
            <a:picLocks noChangeAspect="1"/>
          </p:cNvPicPr>
          <p:nvPr/>
        </p:nvPicPr>
        <p:blipFill>
          <a:blip r:embed="rId4"/>
          <a:stretch>
            <a:fillRect/>
          </a:stretch>
        </p:blipFill>
        <p:spPr>
          <a:xfrm>
            <a:off x="6827431" y="2164944"/>
            <a:ext cx="2705100" cy="2124075"/>
          </a:xfrm>
          <a:prstGeom prst="rect">
            <a:avLst/>
          </a:prstGeom>
        </p:spPr>
      </p:pic>
      <p:sp>
        <p:nvSpPr>
          <p:cNvPr id="10" name="TextBox 9">
            <a:extLst>
              <a:ext uri="{FF2B5EF4-FFF2-40B4-BE49-F238E27FC236}">
                <a16:creationId xmlns:a16="http://schemas.microsoft.com/office/drawing/2014/main" id="{CC77213F-C50F-DA3B-C1C5-ABA8364F66A7}"/>
              </a:ext>
            </a:extLst>
          </p:cNvPr>
          <p:cNvSpPr txBox="1"/>
          <p:nvPr/>
        </p:nvSpPr>
        <p:spPr>
          <a:xfrm>
            <a:off x="6847368" y="4678326"/>
            <a:ext cx="3434316" cy="1200329"/>
          </a:xfrm>
          <a:prstGeom prst="rect">
            <a:avLst/>
          </a:prstGeom>
          <a:noFill/>
        </p:spPr>
        <p:txBody>
          <a:bodyPr wrap="square" rtlCol="0">
            <a:spAutoFit/>
          </a:bodyPr>
          <a:lstStyle/>
          <a:p>
            <a:pPr algn="ctr"/>
            <a:r>
              <a:rPr lang="vi-VN" sz="2400" b="1" kern="100" dirty="0">
                <a:solidFill>
                  <a:srgbClr val="002060"/>
                </a:solidFill>
                <a:latin typeface="Cambria" panose="02040503050406030204" pitchFamily="18" charset="0"/>
                <a:ea typeface="Cambria" panose="02040503050406030204" pitchFamily="18" charset="0"/>
                <a:cs typeface="Times New Roman" panose="02020603050405020304" pitchFamily="18" charset="0"/>
              </a:rPr>
              <a:t>Bước 2: Dịch chuyển ê ke trên đường thẳng AB đến vị trí điểm E.</a:t>
            </a:r>
            <a:endParaRPr lang="en-US" sz="24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9010308-0F85-7CDD-C6B1-E38A1ACC2FDA}"/>
              </a:ext>
            </a:extLst>
          </p:cNvPr>
          <p:cNvPicPr>
            <a:picLocks noChangeAspect="1"/>
          </p:cNvPicPr>
          <p:nvPr/>
        </p:nvPicPr>
        <p:blipFill>
          <a:blip r:embed="rId5"/>
          <a:stretch>
            <a:fillRect/>
          </a:stretch>
        </p:blipFill>
        <p:spPr>
          <a:xfrm>
            <a:off x="266620" y="281495"/>
            <a:ext cx="1828959" cy="1475360"/>
          </a:xfrm>
          <a:prstGeom prst="rect">
            <a:avLst/>
          </a:prstGeom>
        </p:spPr>
      </p:pic>
    </p:spTree>
    <p:extLst>
      <p:ext uri="{BB962C8B-B14F-4D97-AF65-F5344CB8AC3E}">
        <p14:creationId xmlns:p14="http://schemas.microsoft.com/office/powerpoint/2010/main" val="13787220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barn(inVertical)">
                                      <p:cBhvr>
                                        <p:cTn id="2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PPTMON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ammetto One - Poppins Light">
      <a:majorFont>
        <a:latin typeface="Rammetto One"/>
        <a:ea typeface="Arial Unicode MS"/>
        <a:cs typeface=""/>
      </a:majorFont>
      <a:minorFont>
        <a:latin typeface="Poppins Light"/>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3C077A"/>
        </a:solidFill>
        <a:ln w="76200" cap="flat">
          <a:noFill/>
          <a:prstDash val="solid"/>
          <a:miter/>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smtClean="0">
            <a:solidFill>
              <a:schemeClr val="bg1"/>
            </a:solidFill>
            <a:latin typeface="+mj-lt"/>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ath Lesson by Slidesgo">
  <a:themeElements>
    <a:clrScheme name="Simple Light">
      <a:dk1>
        <a:srgbClr val="3C1A32"/>
      </a:dk1>
      <a:lt1>
        <a:srgbClr val="582F4E"/>
      </a:lt1>
      <a:dk2>
        <a:srgbClr val="B872AE"/>
      </a:dk2>
      <a:lt2>
        <a:srgbClr val="8F5889"/>
      </a:lt2>
      <a:accent1>
        <a:srgbClr val="FFC715"/>
      </a:accent1>
      <a:accent2>
        <a:srgbClr val="F9A320"/>
      </a:accent2>
      <a:accent3>
        <a:srgbClr val="EE4524"/>
      </a:accent3>
      <a:accent4>
        <a:srgbClr val="FFFFFF"/>
      </a:accent4>
      <a:accent5>
        <a:srgbClr val="73C3B4"/>
      </a:accent5>
      <a:accent6>
        <a:srgbClr val="36A289"/>
      </a:accent6>
      <a:hlink>
        <a:srgbClr val="B872A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e1pchtkt">
      <a:majorFont>
        <a:latin typeface="华康方圆体W7"/>
        <a:ea typeface="华康方圆体W7"/>
        <a:cs typeface=""/>
      </a:majorFont>
      <a:minorFont>
        <a:latin typeface="华康方圆体W7"/>
        <a:ea typeface="华康方圆体W7"/>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498</Words>
  <Application>Microsoft Office PowerPoint</Application>
  <PresentationFormat>Widescreen</PresentationFormat>
  <Paragraphs>48</Paragraphs>
  <Slides>20</Slides>
  <Notes>4</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20</vt:i4>
      </vt:variant>
    </vt:vector>
  </HeadingPairs>
  <TitlesOfParts>
    <vt:vector size="37" baseType="lpstr">
      <vt:lpstr>Comfortaa</vt:lpstr>
      <vt:lpstr>等线</vt:lpstr>
      <vt:lpstr>Rammetto One</vt:lpstr>
      <vt:lpstr>华康方圆体W7</vt:lpstr>
      <vt:lpstr>#9Slide07 HoneyCream</vt:lpstr>
      <vt:lpstr>Arial</vt:lpstr>
      <vt:lpstr>Calibri</vt:lpstr>
      <vt:lpstr>Cambria</vt:lpstr>
      <vt:lpstr>Fredoka One</vt:lpstr>
      <vt:lpstr>Poppins Light</vt:lpstr>
      <vt:lpstr>SVN-Newton</vt:lpstr>
      <vt:lpstr>Times New Roman</vt:lpstr>
      <vt:lpstr>UTM Aquarelle</vt:lpstr>
      <vt:lpstr>UTM Avo</vt:lpstr>
      <vt:lpstr>PPTMON theme</vt:lpstr>
      <vt:lpstr>Math Lesson by Slidesgo</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23</cp:revision>
  <dcterms:created xsi:type="dcterms:W3CDTF">2023-09-21T13:14:29Z</dcterms:created>
  <dcterms:modified xsi:type="dcterms:W3CDTF">2023-09-22T00:51:31Z</dcterms:modified>
</cp:coreProperties>
</file>